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slides/slide270.xml" ContentType="application/vnd.openxmlformats-officedocument.presentationml.slide+xml"/>
  <Override PartName="/ppt/slides/slide310.xml" ContentType="application/vnd.openxmlformats-officedocument.presentationml.slide+xml"/>
  <Override PartName="/ppt/slides/slide330.xml" ContentType="application/vnd.openxmlformats-officedocument.presentationml.slide+xml"/>
  <Override PartName="/ppt/slides/slide340.xml" ContentType="application/vnd.openxmlformats-officedocument.presentationml.slide+xml"/>
  <Override PartName="/ppt/slides/slide350.xml" ContentType="application/vnd.openxmlformats-officedocument.presentationml.slide+xml"/>
  <Override PartName="/ppt/slides/slide370.xml" ContentType="application/vnd.openxmlformats-officedocument.presentationml.slide+xml"/>
  <Override PartName="/ppt/slides/slide360.xml" ContentType="application/vnd.openxmlformats-officedocument.presentationml.slide+xml"/>
  <Override PartName="/ppt/slides/slide380.xml" ContentType="application/vnd.openxmlformats-officedocument.presentationml.slide+xml"/>
  <Override PartName="/ppt/slides/slide390.xml" ContentType="application/vnd.openxmlformats-officedocument.presentationml.slide+xml"/>
  <Override PartName="/ppt/slides/slide400.xml" ContentType="application/vnd.openxmlformats-officedocument.presentationml.slide+xml"/>
  <Override PartName="/ppt/slides/slide410.xml" ContentType="application/vnd.openxmlformats-officedocument.presentationml.slide+xml"/>
  <Override PartName="/ppt/slideLayouts/slideLayout20.xml" ContentType="application/vnd.openxmlformats-officedocument.presentationml.slideLayout+xml"/>
  <Override PartName="/ppt/notesSlides/notesSlide170.xml" ContentType="application/vnd.openxmlformats-officedocument.presentationml.notesSlide+xml"/>
  <Override PartName="/ppt/slideLayouts/slideLayout40.xml" ContentType="application/vnd.openxmlformats-officedocument.presentationml.slideLayout+xml"/>
  <Override PartName="/ppt/theme/themeOverride40.xml" ContentType="application/vnd.openxmlformats-officedocument.themeOverride+xml"/>
  <Override PartName="/ppt/notesSlides/notesSlide190.xml" ContentType="application/vnd.openxmlformats-officedocument.presentationml.notesSlide+xml"/>
  <Override PartName="/ppt/slideLayouts/slideLayout50.xml" ContentType="application/vnd.openxmlformats-officedocument.presentationml.slideLayout+xml"/>
  <Override PartName="/ppt/theme/themeOverride50.xml" ContentType="application/vnd.openxmlformats-officedocument.themeOverride+xml"/>
  <Override PartName="/ppt/notesSlides/notesSlide200.xml" ContentType="application/vnd.openxmlformats-officedocument.presentationml.notesSlide+xml"/>
  <Override PartName="/ppt/notesSlides/notesSlide210.xml" ContentType="application/vnd.openxmlformats-officedocument.presentationml.notesSlide+xml"/>
  <Override PartName="/ppt/theme/themeOverride60.xml" ContentType="application/vnd.openxmlformats-officedocument.themeOverride+xml"/>
  <Override PartName="/ppt/notesSlides/notesSlide230.xml" ContentType="application/vnd.openxmlformats-officedocument.presentationml.notesSlide+xml"/>
  <Override PartName="/ppt/theme/themeOverride80.xml" ContentType="application/vnd.openxmlformats-officedocument.themeOverride+xml"/>
  <Override PartName="/ppt/notesSlides/notesSlide220.xml" ContentType="application/vnd.openxmlformats-officedocument.presentationml.notesSlide+xml"/>
  <Override PartName="/ppt/theme/themeOverride70.xml" ContentType="application/vnd.openxmlformats-officedocument.themeOverride+xml"/>
  <Override PartName="/ppt/notesSlides/notesSlide240.xml" ContentType="application/vnd.openxmlformats-officedocument.presentationml.notesSlide+xml"/>
  <Override PartName="/ppt/slideLayouts/slideLayout30.xml" ContentType="application/vnd.openxmlformats-officedocument.presentationml.slideLayout+xml"/>
  <Override PartName="/ppt/theme/themeOverride90.xml" ContentType="application/vnd.openxmlformats-officedocument.themeOverride+xml"/>
  <Override PartName="/ppt/notesSlides/notesSlide250.xml" ContentType="application/vnd.openxmlformats-officedocument.presentationml.notesSlide+xml"/>
  <Override PartName="/ppt/theme/themeOverride100.xml" ContentType="application/vnd.openxmlformats-officedocument.themeOverride+xml"/>
  <Override PartName="/ppt/notesSlides/notesSlide260.xml" ContentType="application/vnd.openxmlformats-officedocument.presentationml.notesSlide+xml"/>
  <Override PartName="/ppt/notesSlides/notesSlide270.xml" ContentType="application/vnd.openxmlformats-officedocument.presentationml.notesSlide+xml"/>
  <Override PartName="/ppt/slideMasters/slideMaster10.xml" ContentType="application/vnd.openxmlformats-officedocument.presentationml.slideMaster+xml"/>
  <Override PartName="/ppt/notesMasters/notesMaster10.xml" ContentType="application/vnd.openxmlformats-officedocument.presentationml.notesMaster+xml"/>
  <Override PartName="/ppt/slideLayouts/slideLayout80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0.xml" ContentType="application/vnd.openxmlformats-officedocument.theme+xml"/>
  <Override PartName="/ppt/theme/theme30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54"/>
  </p:notesMasterIdLst>
  <p:handoutMasterIdLst>
    <p:handoutMasterId r:id="rId55"/>
  </p:handoutMasterIdLst>
  <p:sldIdLst>
    <p:sldId id="282" r:id="rId6"/>
    <p:sldId id="283" r:id="rId7"/>
    <p:sldId id="368" r:id="rId8"/>
    <p:sldId id="351" r:id="rId9"/>
    <p:sldId id="352" r:id="rId10"/>
    <p:sldId id="482" r:id="rId11"/>
    <p:sldId id="420" r:id="rId12"/>
    <p:sldId id="534" r:id="rId13"/>
    <p:sldId id="401" r:id="rId14"/>
    <p:sldId id="554" r:id="rId15"/>
    <p:sldId id="555" r:id="rId16"/>
    <p:sldId id="556" r:id="rId17"/>
    <p:sldId id="557" r:id="rId18"/>
    <p:sldId id="418" r:id="rId19"/>
    <p:sldId id="419" r:id="rId20"/>
    <p:sldId id="480" r:id="rId21"/>
    <p:sldId id="526" r:id="rId22"/>
    <p:sldId id="504" r:id="rId23"/>
    <p:sldId id="521" r:id="rId24"/>
    <p:sldId id="487" r:id="rId25"/>
    <p:sldId id="485" r:id="rId26"/>
    <p:sldId id="493" r:id="rId27"/>
    <p:sldId id="382" r:id="rId28"/>
    <p:sldId id="494" r:id="rId29"/>
    <p:sldId id="495" r:id="rId30"/>
    <p:sldId id="508" r:id="rId31"/>
    <p:sldId id="499" r:id="rId32"/>
    <p:sldId id="506" r:id="rId33"/>
    <p:sldId id="507" r:id="rId34"/>
    <p:sldId id="523" r:id="rId35"/>
    <p:sldId id="532" r:id="rId36"/>
    <p:sldId id="533" r:id="rId37"/>
    <p:sldId id="404" r:id="rId38"/>
    <p:sldId id="479" r:id="rId39"/>
    <p:sldId id="407" r:id="rId40"/>
    <p:sldId id="408" r:id="rId41"/>
    <p:sldId id="411" r:id="rId42"/>
    <p:sldId id="484" r:id="rId43"/>
    <p:sldId id="502" r:id="rId44"/>
    <p:sldId id="511" r:id="rId45"/>
    <p:sldId id="531" r:id="rId46"/>
    <p:sldId id="522" r:id="rId47"/>
    <p:sldId id="527" r:id="rId48"/>
    <p:sldId id="528" r:id="rId49"/>
    <p:sldId id="529" r:id="rId50"/>
    <p:sldId id="530" r:id="rId51"/>
    <p:sldId id="417" r:id="rId52"/>
    <p:sldId id="403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351"/>
            <p14:sldId id="352"/>
            <p14:sldId id="482"/>
            <p14:sldId id="420"/>
            <p14:sldId id="534"/>
            <p14:sldId id="401"/>
            <p14:sldId id="554"/>
            <p14:sldId id="555"/>
            <p14:sldId id="556"/>
            <p14:sldId id="557"/>
            <p14:sldId id="418"/>
            <p14:sldId id="419"/>
            <p14:sldId id="480"/>
            <p14:sldId id="526"/>
            <p14:sldId id="504"/>
            <p14:sldId id="521"/>
            <p14:sldId id="487"/>
            <p14:sldId id="485"/>
            <p14:sldId id="493"/>
            <p14:sldId id="382"/>
            <p14:sldId id="494"/>
            <p14:sldId id="495"/>
            <p14:sldId id="508"/>
            <p14:sldId id="499"/>
            <p14:sldId id="506"/>
            <p14:sldId id="507"/>
            <p14:sldId id="523"/>
            <p14:sldId id="532"/>
            <p14:sldId id="533"/>
            <p14:sldId id="404"/>
          </p14:sldIdLst>
        </p14:section>
        <p14:section name="Company Pages" id="{F6B24956-B447-45B8-8988-92822142DBC7}">
          <p14:sldIdLst>
            <p14:sldId id="479"/>
            <p14:sldId id="407"/>
            <p14:sldId id="408"/>
            <p14:sldId id="411"/>
          </p14:sldIdLst>
        </p14:section>
        <p14:section name="Pod Family" id="{B4E9A11F-A2A8-4AE0-B6A1-66EAA7F9C1DC}">
          <p14:sldIdLst>
            <p14:sldId id="484"/>
            <p14:sldId id="502"/>
          </p14:sldIdLst>
        </p14:section>
        <p14:section name="Force Mode" id="{EB33F43B-2AD9-4C0D-89C9-C65DE1E209DC}">
          <p14:sldIdLst>
            <p14:sldId id="511"/>
          </p14:sldIdLst>
        </p14:section>
        <p14:section name="Streaming" id="{DD019D3A-435A-4804-A620-8C0E0E481E77}">
          <p14:sldIdLst/>
        </p14:section>
        <p14:section name="Streaming" id="{6739174B-BD87-4F22-A97F-A5ED5278B531}">
          <p14:sldIdLst>
            <p14:sldId id="531"/>
          </p14:sldIdLst>
        </p14:section>
        <p14:section name="EZ Mode" id="{B17B3A65-075D-4B8E-8B5A-3ED9BF9A7266}">
          <p14:sldIdLst>
            <p14:sldId id="522"/>
          </p14:sldIdLst>
        </p14:section>
        <p14:section name="Live Mode" id="{4588E999-036B-4DA7-8539-8CDB7623A2E3}">
          <p14:sldIdLst>
            <p14:sldId id="527"/>
          </p14:sldIdLst>
        </p14:section>
        <p14:section name="True Value Mode" id="{83F58BDC-209D-44F7-9700-6EBE5C7AC97B}">
          <p14:sldIdLst>
            <p14:sldId id="528"/>
          </p14:sldIdLst>
        </p14:section>
        <p14:section name="Data Visual" id="{9FCB4749-36AE-4914-8820-56392B606345}">
          <p14:sldIdLst>
            <p14:sldId id="529"/>
          </p14:sldIdLst>
        </p14:section>
        <p14:section name="Data Text" id="{EE79C548-7CB5-4738-B9A2-29B6227F97A1}">
          <p14:sldIdLst>
            <p14:sldId id="530"/>
          </p14:sldIdLst>
        </p14:section>
        <p14:section name="Data Data" id="{06D13EC6-B59B-4022-8E4B-DFD3DA54E29C}">
          <p14:sldIdLst>
            <p14:sldId id="417"/>
          </p14:sldIdLst>
        </p14:section>
        <p14:section name="Data Analysis" id="{43D59496-666B-4140-8993-5C6C40508551}">
          <p14:sldIdLst>
            <p14:sldId id="40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82D"/>
    <a:srgbClr val="C7D82B"/>
    <a:srgbClr val="C7D82A"/>
    <a:srgbClr val="B4C10F"/>
    <a:srgbClr val="98A30D"/>
    <a:srgbClr val="DDDDDD"/>
    <a:srgbClr val="C9D803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219565-A7A7-42A3-8B2A-196A00A66F42}" v="7" dt="2026-08-20T05:05:09.8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63" y="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microsoft.com/office/2015/10/relationships/revisionInfo" Target="revisionInfo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commentAuthors" Target="commentAuthor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presProps" Target="pres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'2026-05-19_08-36-41_handle_U_12'!$B$1</c:f>
              <c:strCache>
                <c:ptCount val="1"/>
                <c:pt idx="0">
                  <c:v>Force - 1D</c:v>
                </c:pt>
              </c:strCache>
            </c:strRef>
          </c:tx>
          <c:spPr>
            <a:ln w="19050" cap="rnd">
              <a:solidFill>
                <a:srgbClr val="C9D803"/>
              </a:solidFill>
              <a:round/>
            </a:ln>
            <a:effectLst/>
          </c:spPr>
          <c:marker>
            <c:symbol val="none"/>
          </c:marker>
          <c:xVal>
            <c:numRef>
              <c:f>'2026-05-19_08-36-41_handle_U_12'!$C$2:$C$951</c:f>
              <c:numCache>
                <c:formatCode>General</c:formatCode>
                <c:ptCount val="950"/>
                <c:pt idx="0">
                  <c:v>0</c:v>
                </c:pt>
                <c:pt idx="1">
                  <c:v>3.9700000000000004E-3</c:v>
                </c:pt>
                <c:pt idx="2">
                  <c:v>7.9729999999999992E-3</c:v>
                </c:pt>
                <c:pt idx="3">
                  <c:v>1.1967999999999999E-2</c:v>
                </c:pt>
                <c:pt idx="4">
                  <c:v>1.5963999999999999E-2</c:v>
                </c:pt>
                <c:pt idx="5">
                  <c:v>1.9972E-2</c:v>
                </c:pt>
                <c:pt idx="6">
                  <c:v>2.4053000000000001E-2</c:v>
                </c:pt>
                <c:pt idx="7">
                  <c:v>2.7980000000000001E-2</c:v>
                </c:pt>
                <c:pt idx="8">
                  <c:v>3.1958E-2</c:v>
                </c:pt>
                <c:pt idx="9">
                  <c:v>3.6061999999999997E-2</c:v>
                </c:pt>
                <c:pt idx="10">
                  <c:v>3.9976999999999999E-2</c:v>
                </c:pt>
                <c:pt idx="11">
                  <c:v>4.3959000000000005E-2</c:v>
                </c:pt>
                <c:pt idx="12">
                  <c:v>4.7962000000000005E-2</c:v>
                </c:pt>
                <c:pt idx="13">
                  <c:v>5.1957999999999997E-2</c:v>
                </c:pt>
                <c:pt idx="14">
                  <c:v>5.5958000000000001E-2</c:v>
                </c:pt>
                <c:pt idx="15">
                  <c:v>5.9978999999999998E-2</c:v>
                </c:pt>
                <c:pt idx="16">
                  <c:v>6.3954999999999998E-2</c:v>
                </c:pt>
                <c:pt idx="17">
                  <c:v>6.7968999999999988E-2</c:v>
                </c:pt>
                <c:pt idx="18">
                  <c:v>7.195399999999999E-2</c:v>
                </c:pt>
                <c:pt idx="19">
                  <c:v>7.5961000000000001E-2</c:v>
                </c:pt>
                <c:pt idx="20">
                  <c:v>7.9977999999999994E-2</c:v>
                </c:pt>
                <c:pt idx="21">
                  <c:v>8.3959000000000006E-2</c:v>
                </c:pt>
                <c:pt idx="22">
                  <c:v>0.33724200000000004</c:v>
                </c:pt>
                <c:pt idx="23">
                  <c:v>0.339978</c:v>
                </c:pt>
                <c:pt idx="24">
                  <c:v>0.34396499999999997</c:v>
                </c:pt>
                <c:pt idx="25">
                  <c:v>0.347968</c:v>
                </c:pt>
                <c:pt idx="26">
                  <c:v>0.35205399999999998</c:v>
                </c:pt>
                <c:pt idx="27">
                  <c:v>0.35596899999999998</c:v>
                </c:pt>
                <c:pt idx="28">
                  <c:v>0.35997500000000004</c:v>
                </c:pt>
                <c:pt idx="29">
                  <c:v>0.36396000000000001</c:v>
                </c:pt>
                <c:pt idx="30">
                  <c:v>0.36798000000000003</c:v>
                </c:pt>
                <c:pt idx="31">
                  <c:v>0.37195400000000001</c:v>
                </c:pt>
                <c:pt idx="32">
                  <c:v>0.37596400000000002</c:v>
                </c:pt>
                <c:pt idx="33">
                  <c:v>0.379967</c:v>
                </c:pt>
                <c:pt idx="34">
                  <c:v>0.65723900000000002</c:v>
                </c:pt>
                <c:pt idx="35">
                  <c:v>0.65997600000000001</c:v>
                </c:pt>
                <c:pt idx="36">
                  <c:v>0.66395999999999999</c:v>
                </c:pt>
                <c:pt idx="37">
                  <c:v>0.66797899999999999</c:v>
                </c:pt>
                <c:pt idx="38">
                  <c:v>0.67195899999999997</c:v>
                </c:pt>
                <c:pt idx="39">
                  <c:v>0.67598900000000006</c:v>
                </c:pt>
                <c:pt idx="40">
                  <c:v>0.67996000000000001</c:v>
                </c:pt>
                <c:pt idx="41">
                  <c:v>0.68400300000000003</c:v>
                </c:pt>
                <c:pt idx="42">
                  <c:v>0.68795899999999999</c:v>
                </c:pt>
                <c:pt idx="43">
                  <c:v>0.69205899999999998</c:v>
                </c:pt>
                <c:pt idx="44">
                  <c:v>0.69595399999999996</c:v>
                </c:pt>
                <c:pt idx="45">
                  <c:v>0.69997199999999993</c:v>
                </c:pt>
                <c:pt idx="46">
                  <c:v>0.70395799999999997</c:v>
                </c:pt>
                <c:pt idx="47">
                  <c:v>0.70796999999999999</c:v>
                </c:pt>
                <c:pt idx="48">
                  <c:v>0.71195000000000008</c:v>
                </c:pt>
                <c:pt idx="49">
                  <c:v>0.71597299999999997</c:v>
                </c:pt>
                <c:pt idx="50">
                  <c:v>0.71996799999999994</c:v>
                </c:pt>
                <c:pt idx="51">
                  <c:v>0.72396799999999994</c:v>
                </c:pt>
                <c:pt idx="52">
                  <c:v>0.72795500000000002</c:v>
                </c:pt>
                <c:pt idx="53">
                  <c:v>0.997309</c:v>
                </c:pt>
                <c:pt idx="54">
                  <c:v>0.99996400000000008</c:v>
                </c:pt>
                <c:pt idx="55">
                  <c:v>1.003968</c:v>
                </c:pt>
                <c:pt idx="56">
                  <c:v>1.00796</c:v>
                </c:pt>
                <c:pt idx="57">
                  <c:v>1.0120629999999999</c:v>
                </c:pt>
                <c:pt idx="58">
                  <c:v>1.0159560000000001</c:v>
                </c:pt>
                <c:pt idx="59">
                  <c:v>1.0199579999999999</c:v>
                </c:pt>
                <c:pt idx="60">
                  <c:v>1.023954</c:v>
                </c:pt>
                <c:pt idx="61">
                  <c:v>1.0279590000000001</c:v>
                </c:pt>
                <c:pt idx="62">
                  <c:v>1.0319529999999999</c:v>
                </c:pt>
                <c:pt idx="63">
                  <c:v>1.035962</c:v>
                </c:pt>
                <c:pt idx="64">
                  <c:v>1.039957</c:v>
                </c:pt>
                <c:pt idx="65">
                  <c:v>1.317261</c:v>
                </c:pt>
                <c:pt idx="66">
                  <c:v>1.3199670000000001</c:v>
                </c:pt>
                <c:pt idx="67">
                  <c:v>1.3239620000000001</c:v>
                </c:pt>
                <c:pt idx="68">
                  <c:v>1.3280540000000001</c:v>
                </c:pt>
                <c:pt idx="69">
                  <c:v>1.3320640000000001</c:v>
                </c:pt>
                <c:pt idx="70">
                  <c:v>1.3359459999999999</c:v>
                </c:pt>
                <c:pt idx="71">
                  <c:v>1.339968</c:v>
                </c:pt>
                <c:pt idx="72">
                  <c:v>1.343952</c:v>
                </c:pt>
                <c:pt idx="73">
                  <c:v>1.3479539999999999</c:v>
                </c:pt>
                <c:pt idx="74">
                  <c:v>1.3519459999999999</c:v>
                </c:pt>
                <c:pt idx="75">
                  <c:v>1.355953</c:v>
                </c:pt>
                <c:pt idx="76">
                  <c:v>1.359961</c:v>
                </c:pt>
                <c:pt idx="77">
                  <c:v>1.6272660000000001</c:v>
                </c:pt>
                <c:pt idx="78">
                  <c:v>1.6294090000000001</c:v>
                </c:pt>
                <c:pt idx="79">
                  <c:v>1.6312200000000001</c:v>
                </c:pt>
                <c:pt idx="80">
                  <c:v>1.633054</c:v>
                </c:pt>
                <c:pt idx="81">
                  <c:v>1.6359549999999998</c:v>
                </c:pt>
                <c:pt idx="82">
                  <c:v>1.639964</c:v>
                </c:pt>
                <c:pt idx="83">
                  <c:v>1.643956</c:v>
                </c:pt>
                <c:pt idx="84">
                  <c:v>1.647959</c:v>
                </c:pt>
                <c:pt idx="85">
                  <c:v>1.6519670000000002</c:v>
                </c:pt>
                <c:pt idx="86">
                  <c:v>1.6559570000000001</c:v>
                </c:pt>
                <c:pt idx="87">
                  <c:v>1.6599790000000001</c:v>
                </c:pt>
                <c:pt idx="88">
                  <c:v>1.6639429999999999</c:v>
                </c:pt>
                <c:pt idx="89">
                  <c:v>1.6679520000000001</c:v>
                </c:pt>
                <c:pt idx="90">
                  <c:v>1.6719570000000001</c:v>
                </c:pt>
                <c:pt idx="91">
                  <c:v>1.6759600000000001</c:v>
                </c:pt>
                <c:pt idx="92">
                  <c:v>1.679951</c:v>
                </c:pt>
                <c:pt idx="93">
                  <c:v>1.6840569999999999</c:v>
                </c:pt>
                <c:pt idx="94">
                  <c:v>1.6879600000000001</c:v>
                </c:pt>
                <c:pt idx="95">
                  <c:v>1.6919680000000001</c:v>
                </c:pt>
                <c:pt idx="96">
                  <c:v>1.6959500000000001</c:v>
                </c:pt>
                <c:pt idx="97">
                  <c:v>1.6999610000000001</c:v>
                </c:pt>
                <c:pt idx="98">
                  <c:v>1.704053</c:v>
                </c:pt>
                <c:pt idx="99">
                  <c:v>1.707973</c:v>
                </c:pt>
                <c:pt idx="100">
                  <c:v>1.7119490000000002</c:v>
                </c:pt>
                <c:pt idx="101">
                  <c:v>1.7159490000000002</c:v>
                </c:pt>
                <c:pt idx="102">
                  <c:v>1.7199549999999999</c:v>
                </c:pt>
                <c:pt idx="103">
                  <c:v>1.7240580000000001</c:v>
                </c:pt>
                <c:pt idx="104">
                  <c:v>1.7279690000000001</c:v>
                </c:pt>
                <c:pt idx="105">
                  <c:v>1.7319690000000001</c:v>
                </c:pt>
                <c:pt idx="106">
                  <c:v>1.7359439999999999</c:v>
                </c:pt>
                <c:pt idx="107">
                  <c:v>1.739954</c:v>
                </c:pt>
                <c:pt idx="108">
                  <c:v>1.744049</c:v>
                </c:pt>
                <c:pt idx="109">
                  <c:v>1.747959</c:v>
                </c:pt>
                <c:pt idx="110">
                  <c:v>1.751954</c:v>
                </c:pt>
                <c:pt idx="111">
                  <c:v>1.756054</c:v>
                </c:pt>
                <c:pt idx="112">
                  <c:v>1.759946</c:v>
                </c:pt>
                <c:pt idx="113">
                  <c:v>1.7639639999999999</c:v>
                </c:pt>
                <c:pt idx="114">
                  <c:v>1.768052</c:v>
                </c:pt>
                <c:pt idx="115">
                  <c:v>1.771968</c:v>
                </c:pt>
                <c:pt idx="116">
                  <c:v>1.7759510000000001</c:v>
                </c:pt>
                <c:pt idx="117">
                  <c:v>1.7799639999999999</c:v>
                </c:pt>
                <c:pt idx="118">
                  <c:v>1.7839690000000001</c:v>
                </c:pt>
                <c:pt idx="119">
                  <c:v>1.7879609999999999</c:v>
                </c:pt>
                <c:pt idx="120">
                  <c:v>1.7919609999999999</c:v>
                </c:pt>
                <c:pt idx="121">
                  <c:v>1.795957</c:v>
                </c:pt>
                <c:pt idx="122">
                  <c:v>1.799949</c:v>
                </c:pt>
                <c:pt idx="123">
                  <c:v>1.8039499999999999</c:v>
                </c:pt>
                <c:pt idx="124">
                  <c:v>1.8079590000000001</c:v>
                </c:pt>
                <c:pt idx="125">
                  <c:v>1.811955</c:v>
                </c:pt>
                <c:pt idx="126">
                  <c:v>1.81595</c:v>
                </c:pt>
                <c:pt idx="127">
                  <c:v>1.8199609999999999</c:v>
                </c:pt>
                <c:pt idx="128">
                  <c:v>1.8239430000000001</c:v>
                </c:pt>
                <c:pt idx="129">
                  <c:v>1.8279590000000001</c:v>
                </c:pt>
                <c:pt idx="130">
                  <c:v>1.8319429999999999</c:v>
                </c:pt>
                <c:pt idx="131">
                  <c:v>1.8359529999999999</c:v>
                </c:pt>
                <c:pt idx="132">
                  <c:v>1.8399449999999999</c:v>
                </c:pt>
                <c:pt idx="133">
                  <c:v>1.8439469999999998</c:v>
                </c:pt>
                <c:pt idx="134">
                  <c:v>1.8479639999999999</c:v>
                </c:pt>
                <c:pt idx="135">
                  <c:v>1.8519600000000001</c:v>
                </c:pt>
                <c:pt idx="136">
                  <c:v>1.8559480000000002</c:v>
                </c:pt>
                <c:pt idx="137">
                  <c:v>1.8599619999999999</c:v>
                </c:pt>
                <c:pt idx="138">
                  <c:v>1.8639490000000001</c:v>
                </c:pt>
                <c:pt idx="139">
                  <c:v>1.8679590000000001</c:v>
                </c:pt>
                <c:pt idx="140">
                  <c:v>1.8719619999999999</c:v>
                </c:pt>
                <c:pt idx="141">
                  <c:v>1.8759490000000001</c:v>
                </c:pt>
                <c:pt idx="142">
                  <c:v>1.879961</c:v>
                </c:pt>
                <c:pt idx="143">
                  <c:v>1.8839680000000001</c:v>
                </c:pt>
                <c:pt idx="144">
                  <c:v>1.88795</c:v>
                </c:pt>
                <c:pt idx="145">
                  <c:v>1.8919459999999999</c:v>
                </c:pt>
                <c:pt idx="146">
                  <c:v>1.895945</c:v>
                </c:pt>
                <c:pt idx="147">
                  <c:v>1.899961</c:v>
                </c:pt>
                <c:pt idx="148">
                  <c:v>1.9039649999999999</c:v>
                </c:pt>
                <c:pt idx="149">
                  <c:v>1.9079539999999999</c:v>
                </c:pt>
                <c:pt idx="150">
                  <c:v>1.911942</c:v>
                </c:pt>
                <c:pt idx="151">
                  <c:v>1.9159490000000001</c:v>
                </c:pt>
                <c:pt idx="152">
                  <c:v>1.919961</c:v>
                </c:pt>
                <c:pt idx="153">
                  <c:v>1.923969</c:v>
                </c:pt>
                <c:pt idx="154">
                  <c:v>1.927962</c:v>
                </c:pt>
                <c:pt idx="155">
                  <c:v>1.931961</c:v>
                </c:pt>
                <c:pt idx="156">
                  <c:v>1.935954</c:v>
                </c:pt>
                <c:pt idx="157">
                  <c:v>1.9399659999999999</c:v>
                </c:pt>
                <c:pt idx="158">
                  <c:v>1.943945</c:v>
                </c:pt>
                <c:pt idx="159">
                  <c:v>1.947954</c:v>
                </c:pt>
                <c:pt idx="160">
                  <c:v>1.9519420000000001</c:v>
                </c:pt>
                <c:pt idx="161">
                  <c:v>1.9559490000000002</c:v>
                </c:pt>
                <c:pt idx="162">
                  <c:v>1.9599600000000001</c:v>
                </c:pt>
                <c:pt idx="163">
                  <c:v>1.96397</c:v>
                </c:pt>
                <c:pt idx="164">
                  <c:v>1.9679500000000001</c:v>
                </c:pt>
                <c:pt idx="165">
                  <c:v>1.971946</c:v>
                </c:pt>
                <c:pt idx="166">
                  <c:v>1.9759449999999998</c:v>
                </c:pt>
                <c:pt idx="167">
                  <c:v>1.9799639999999998</c:v>
                </c:pt>
                <c:pt idx="168">
                  <c:v>1.9839659999999999</c:v>
                </c:pt>
                <c:pt idx="169">
                  <c:v>1.987954</c:v>
                </c:pt>
                <c:pt idx="170">
                  <c:v>1.9919420000000001</c:v>
                </c:pt>
                <c:pt idx="171">
                  <c:v>1.995949</c:v>
                </c:pt>
                <c:pt idx="172">
                  <c:v>1.99996</c:v>
                </c:pt>
                <c:pt idx="173">
                  <c:v>2.0039699999999998</c:v>
                </c:pt>
                <c:pt idx="174">
                  <c:v>2.0079500000000001</c:v>
                </c:pt>
                <c:pt idx="175">
                  <c:v>2.2172640000000001</c:v>
                </c:pt>
                <c:pt idx="176">
                  <c:v>2.219325</c:v>
                </c:pt>
                <c:pt idx="177">
                  <c:v>2.2223919999999997</c:v>
                </c:pt>
                <c:pt idx="178">
                  <c:v>2.2242899999999999</c:v>
                </c:pt>
                <c:pt idx="179">
                  <c:v>2.2279609999999996</c:v>
                </c:pt>
                <c:pt idx="180">
                  <c:v>2.2319459999999998</c:v>
                </c:pt>
                <c:pt idx="181">
                  <c:v>2.2359499999999999</c:v>
                </c:pt>
                <c:pt idx="182">
                  <c:v>2.2399529999999999</c:v>
                </c:pt>
                <c:pt idx="183">
                  <c:v>2.2439780000000003</c:v>
                </c:pt>
                <c:pt idx="184">
                  <c:v>2.247954</c:v>
                </c:pt>
                <c:pt idx="185">
                  <c:v>2.2519529999999999</c:v>
                </c:pt>
                <c:pt idx="186">
                  <c:v>2.2559499999999999</c:v>
                </c:pt>
                <c:pt idx="187">
                  <c:v>2.2599549999999997</c:v>
                </c:pt>
                <c:pt idx="188">
                  <c:v>2.2639659999999999</c:v>
                </c:pt>
                <c:pt idx="189">
                  <c:v>2.2679499999999999</c:v>
                </c:pt>
                <c:pt idx="190">
                  <c:v>2.2719520000000002</c:v>
                </c:pt>
                <c:pt idx="191">
                  <c:v>2.2759469999999999</c:v>
                </c:pt>
                <c:pt idx="192">
                  <c:v>2.2799469999999999</c:v>
                </c:pt>
                <c:pt idx="193">
                  <c:v>2.2839699999999996</c:v>
                </c:pt>
                <c:pt idx="194">
                  <c:v>2.2879499999999999</c:v>
                </c:pt>
                <c:pt idx="195">
                  <c:v>2.291944</c:v>
                </c:pt>
                <c:pt idx="196">
                  <c:v>2.5572620000000001</c:v>
                </c:pt>
                <c:pt idx="197">
                  <c:v>2.5594079999999999</c:v>
                </c:pt>
                <c:pt idx="198">
                  <c:v>2.5612220000000003</c:v>
                </c:pt>
                <c:pt idx="199">
                  <c:v>2.5639810000000001</c:v>
                </c:pt>
                <c:pt idx="200">
                  <c:v>2.5679540000000003</c:v>
                </c:pt>
                <c:pt idx="201">
                  <c:v>2.57206</c:v>
                </c:pt>
                <c:pt idx="202">
                  <c:v>2.5759439999999998</c:v>
                </c:pt>
                <c:pt idx="203">
                  <c:v>2.579958</c:v>
                </c:pt>
                <c:pt idx="204">
                  <c:v>2.5839479999999999</c:v>
                </c:pt>
                <c:pt idx="205">
                  <c:v>2.5879530000000002</c:v>
                </c:pt>
                <c:pt idx="206">
                  <c:v>2.5919470000000002</c:v>
                </c:pt>
                <c:pt idx="207">
                  <c:v>2.5959430000000001</c:v>
                </c:pt>
                <c:pt idx="208">
                  <c:v>2.5999530000000002</c:v>
                </c:pt>
                <c:pt idx="209">
                  <c:v>2.6039749999999997</c:v>
                </c:pt>
                <c:pt idx="210">
                  <c:v>2.607952</c:v>
                </c:pt>
                <c:pt idx="211">
                  <c:v>2.6119520000000001</c:v>
                </c:pt>
                <c:pt idx="212">
                  <c:v>2.615942</c:v>
                </c:pt>
                <c:pt idx="213">
                  <c:v>2.6199490000000001</c:v>
                </c:pt>
                <c:pt idx="214">
                  <c:v>2.6239379999999999</c:v>
                </c:pt>
                <c:pt idx="215">
                  <c:v>2.6279499999999998</c:v>
                </c:pt>
                <c:pt idx="216">
                  <c:v>2.6319379999999999</c:v>
                </c:pt>
                <c:pt idx="217">
                  <c:v>2.635942</c:v>
                </c:pt>
                <c:pt idx="218">
                  <c:v>2.6399400000000002</c:v>
                </c:pt>
                <c:pt idx="219">
                  <c:v>2.6439720000000002</c:v>
                </c:pt>
                <c:pt idx="220">
                  <c:v>2.6479400000000002</c:v>
                </c:pt>
                <c:pt idx="221">
                  <c:v>2.6519409999999999</c:v>
                </c:pt>
                <c:pt idx="222">
                  <c:v>2.6559490000000001</c:v>
                </c:pt>
                <c:pt idx="223">
                  <c:v>2.907257</c:v>
                </c:pt>
                <c:pt idx="224">
                  <c:v>2.9094180000000001</c:v>
                </c:pt>
                <c:pt idx="225">
                  <c:v>2.9112289999999996</c:v>
                </c:pt>
                <c:pt idx="226">
                  <c:v>2.9131529999999999</c:v>
                </c:pt>
                <c:pt idx="227">
                  <c:v>2.9159510000000002</c:v>
                </c:pt>
                <c:pt idx="228">
                  <c:v>2.9199459999999999</c:v>
                </c:pt>
                <c:pt idx="229">
                  <c:v>2.923959</c:v>
                </c:pt>
                <c:pt idx="230">
                  <c:v>2.9279510000000002</c:v>
                </c:pt>
                <c:pt idx="231">
                  <c:v>2.9319960000000003</c:v>
                </c:pt>
                <c:pt idx="232">
                  <c:v>2.9359489999999999</c:v>
                </c:pt>
                <c:pt idx="233">
                  <c:v>2.939959</c:v>
                </c:pt>
                <c:pt idx="234">
                  <c:v>2.9440399999999998</c:v>
                </c:pt>
                <c:pt idx="235">
                  <c:v>2.947956</c:v>
                </c:pt>
                <c:pt idx="236">
                  <c:v>2.95194</c:v>
                </c:pt>
                <c:pt idx="237">
                  <c:v>2.9559479999999998</c:v>
                </c:pt>
                <c:pt idx="238">
                  <c:v>2.9599450000000003</c:v>
                </c:pt>
                <c:pt idx="239">
                  <c:v>2.9640490000000002</c:v>
                </c:pt>
                <c:pt idx="240">
                  <c:v>2.9679540000000002</c:v>
                </c:pt>
                <c:pt idx="241">
                  <c:v>2.9719419999999999</c:v>
                </c:pt>
                <c:pt idx="242">
                  <c:v>2.9759409999999997</c:v>
                </c:pt>
                <c:pt idx="243">
                  <c:v>2.979965</c:v>
                </c:pt>
                <c:pt idx="244">
                  <c:v>2.983949</c:v>
                </c:pt>
                <c:pt idx="245">
                  <c:v>2.9879530000000001</c:v>
                </c:pt>
                <c:pt idx="246">
                  <c:v>2.9919440000000002</c:v>
                </c:pt>
                <c:pt idx="247">
                  <c:v>2.995946</c:v>
                </c:pt>
                <c:pt idx="248">
                  <c:v>2.999943</c:v>
                </c:pt>
                <c:pt idx="249">
                  <c:v>3.0039690000000001</c:v>
                </c:pt>
                <c:pt idx="250">
                  <c:v>3.0079370000000001</c:v>
                </c:pt>
                <c:pt idx="251">
                  <c:v>3.0119389999999999</c:v>
                </c:pt>
                <c:pt idx="252">
                  <c:v>3.0159419999999999</c:v>
                </c:pt>
                <c:pt idx="253">
                  <c:v>3.019949</c:v>
                </c:pt>
                <c:pt idx="254">
                  <c:v>3.0239639999999999</c:v>
                </c:pt>
                <c:pt idx="255">
                  <c:v>3.0279579999999999</c:v>
                </c:pt>
                <c:pt idx="256">
                  <c:v>3.0319349999999998</c:v>
                </c:pt>
                <c:pt idx="257">
                  <c:v>3.035946</c:v>
                </c:pt>
                <c:pt idx="258">
                  <c:v>3.0399439999999998</c:v>
                </c:pt>
                <c:pt idx="259">
                  <c:v>3.043939</c:v>
                </c:pt>
                <c:pt idx="260">
                  <c:v>3.0479499999999997</c:v>
                </c:pt>
                <c:pt idx="261">
                  <c:v>3.2972550000000003</c:v>
                </c:pt>
                <c:pt idx="262">
                  <c:v>3.2994110000000001</c:v>
                </c:pt>
                <c:pt idx="263">
                  <c:v>3.301215</c:v>
                </c:pt>
                <c:pt idx="264">
                  <c:v>3.3039420000000002</c:v>
                </c:pt>
                <c:pt idx="265">
                  <c:v>3.3079580000000002</c:v>
                </c:pt>
                <c:pt idx="266">
                  <c:v>3.3119420000000002</c:v>
                </c:pt>
                <c:pt idx="267">
                  <c:v>3.3159399999999999</c:v>
                </c:pt>
                <c:pt idx="268">
                  <c:v>3.3199389999999998</c:v>
                </c:pt>
                <c:pt idx="269">
                  <c:v>3.3239490000000003</c:v>
                </c:pt>
                <c:pt idx="270">
                  <c:v>3.3279510000000001</c:v>
                </c:pt>
                <c:pt idx="271">
                  <c:v>3.3319490000000003</c:v>
                </c:pt>
                <c:pt idx="272">
                  <c:v>3.3359340000000004</c:v>
                </c:pt>
                <c:pt idx="273">
                  <c:v>3.3399540000000001</c:v>
                </c:pt>
                <c:pt idx="274">
                  <c:v>3.3439450000000002</c:v>
                </c:pt>
                <c:pt idx="275">
                  <c:v>3.3480700000000003</c:v>
                </c:pt>
                <c:pt idx="276">
                  <c:v>3.3519380000000001</c:v>
                </c:pt>
                <c:pt idx="277">
                  <c:v>3.3559540000000001</c:v>
                </c:pt>
                <c:pt idx="278">
                  <c:v>3.360039</c:v>
                </c:pt>
                <c:pt idx="279">
                  <c:v>3.363937</c:v>
                </c:pt>
                <c:pt idx="280">
                  <c:v>3.3679350000000001</c:v>
                </c:pt>
                <c:pt idx="281">
                  <c:v>3.3719870000000003</c:v>
                </c:pt>
                <c:pt idx="282">
                  <c:v>3.3759350000000001</c:v>
                </c:pt>
                <c:pt idx="283">
                  <c:v>3.3799399999999999</c:v>
                </c:pt>
                <c:pt idx="284">
                  <c:v>3.3839459999999999</c:v>
                </c:pt>
                <c:pt idx="285">
                  <c:v>3.3879389999999998</c:v>
                </c:pt>
                <c:pt idx="286">
                  <c:v>3.3919329999999999</c:v>
                </c:pt>
                <c:pt idx="287">
                  <c:v>3.3959389999999998</c:v>
                </c:pt>
                <c:pt idx="288">
                  <c:v>3.3999329999999999</c:v>
                </c:pt>
                <c:pt idx="289">
                  <c:v>3.4039360000000003</c:v>
                </c:pt>
                <c:pt idx="290">
                  <c:v>3.6572879999999999</c:v>
                </c:pt>
                <c:pt idx="291">
                  <c:v>3.659948</c:v>
                </c:pt>
                <c:pt idx="292">
                  <c:v>3.6639409999999999</c:v>
                </c:pt>
                <c:pt idx="293">
                  <c:v>3.6679400000000002</c:v>
                </c:pt>
                <c:pt idx="294">
                  <c:v>3.6719349999999999</c:v>
                </c:pt>
                <c:pt idx="295">
                  <c:v>3.6759459999999997</c:v>
                </c:pt>
                <c:pt idx="296">
                  <c:v>3.6799369999999998</c:v>
                </c:pt>
                <c:pt idx="297">
                  <c:v>3.6839400000000002</c:v>
                </c:pt>
                <c:pt idx="298">
                  <c:v>3.6879490000000001</c:v>
                </c:pt>
                <c:pt idx="299">
                  <c:v>3.6920439999999997</c:v>
                </c:pt>
                <c:pt idx="300">
                  <c:v>3.695935</c:v>
                </c:pt>
                <c:pt idx="301">
                  <c:v>3.6999459999999997</c:v>
                </c:pt>
                <c:pt idx="302">
                  <c:v>3.7039369999999998</c:v>
                </c:pt>
                <c:pt idx="303">
                  <c:v>3.7079550000000001</c:v>
                </c:pt>
                <c:pt idx="304">
                  <c:v>3.7119909999999998</c:v>
                </c:pt>
                <c:pt idx="305">
                  <c:v>3.7159430000000002</c:v>
                </c:pt>
                <c:pt idx="306">
                  <c:v>3.7199400000000002</c:v>
                </c:pt>
                <c:pt idx="307">
                  <c:v>3.7239450000000001</c:v>
                </c:pt>
                <c:pt idx="308">
                  <c:v>3.727935</c:v>
                </c:pt>
                <c:pt idx="309">
                  <c:v>3.7319340000000003</c:v>
                </c:pt>
                <c:pt idx="310">
                  <c:v>3.7359330000000002</c:v>
                </c:pt>
                <c:pt idx="311">
                  <c:v>3.7399450000000001</c:v>
                </c:pt>
                <c:pt idx="312">
                  <c:v>3.7439309999999999</c:v>
                </c:pt>
                <c:pt idx="313">
                  <c:v>3.7479369999999999</c:v>
                </c:pt>
                <c:pt idx="314">
                  <c:v>3.7519299999999998</c:v>
                </c:pt>
                <c:pt idx="315">
                  <c:v>3.7559360000000002</c:v>
                </c:pt>
                <c:pt idx="316">
                  <c:v>3.7599389999999997</c:v>
                </c:pt>
                <c:pt idx="317">
                  <c:v>3.763935</c:v>
                </c:pt>
                <c:pt idx="318">
                  <c:v>3.7679360000000002</c:v>
                </c:pt>
                <c:pt idx="319">
                  <c:v>3.771935</c:v>
                </c:pt>
                <c:pt idx="320">
                  <c:v>3.7759319999999996</c:v>
                </c:pt>
                <c:pt idx="321">
                  <c:v>3.7799430000000003</c:v>
                </c:pt>
                <c:pt idx="322">
                  <c:v>4.0273870000000001</c:v>
                </c:pt>
                <c:pt idx="323">
                  <c:v>4.0295860000000001</c:v>
                </c:pt>
                <c:pt idx="324">
                  <c:v>4.0319370000000001</c:v>
                </c:pt>
                <c:pt idx="325">
                  <c:v>4.0359609999999995</c:v>
                </c:pt>
                <c:pt idx="326">
                  <c:v>4.0399349999999998</c:v>
                </c:pt>
                <c:pt idx="327">
                  <c:v>4.0439350000000003</c:v>
                </c:pt>
                <c:pt idx="328">
                  <c:v>4.0479520000000004</c:v>
                </c:pt>
                <c:pt idx="329">
                  <c:v>4.0519430000000005</c:v>
                </c:pt>
                <c:pt idx="330">
                  <c:v>4.0559340000000006</c:v>
                </c:pt>
                <c:pt idx="331">
                  <c:v>4.0599540000000003</c:v>
                </c:pt>
                <c:pt idx="332">
                  <c:v>4.0639310000000002</c:v>
                </c:pt>
                <c:pt idx="333">
                  <c:v>4.0679350000000003</c:v>
                </c:pt>
                <c:pt idx="334">
                  <c:v>4.3472689999999998</c:v>
                </c:pt>
                <c:pt idx="335">
                  <c:v>4.3494989999999998</c:v>
                </c:pt>
                <c:pt idx="336">
                  <c:v>4.351934</c:v>
                </c:pt>
                <c:pt idx="337">
                  <c:v>4.355944</c:v>
                </c:pt>
                <c:pt idx="338">
                  <c:v>4.359934</c:v>
                </c:pt>
                <c:pt idx="339">
                  <c:v>4.3640489999999996</c:v>
                </c:pt>
                <c:pt idx="340">
                  <c:v>4.3679329999999998</c:v>
                </c:pt>
                <c:pt idx="341">
                  <c:v>4.3719299999999999</c:v>
                </c:pt>
                <c:pt idx="342">
                  <c:v>4.3759319999999997</c:v>
                </c:pt>
                <c:pt idx="343">
                  <c:v>4.3799409999999996</c:v>
                </c:pt>
                <c:pt idx="344">
                  <c:v>4.383928</c:v>
                </c:pt>
                <c:pt idx="345">
                  <c:v>4.3879330000000003</c:v>
                </c:pt>
                <c:pt idx="346">
                  <c:v>4.6672600000000006</c:v>
                </c:pt>
                <c:pt idx="347">
                  <c:v>4.6694120000000003</c:v>
                </c:pt>
                <c:pt idx="348">
                  <c:v>4.6719340000000003</c:v>
                </c:pt>
                <c:pt idx="349">
                  <c:v>4.6759440000000003</c:v>
                </c:pt>
                <c:pt idx="350">
                  <c:v>4.6799379999999999</c:v>
                </c:pt>
                <c:pt idx="351">
                  <c:v>4.6839459999999997</c:v>
                </c:pt>
                <c:pt idx="352">
                  <c:v>4.6879309999999998</c:v>
                </c:pt>
                <c:pt idx="353">
                  <c:v>4.6919399999999998</c:v>
                </c:pt>
                <c:pt idx="354">
                  <c:v>4.6959359999999997</c:v>
                </c:pt>
                <c:pt idx="355">
                  <c:v>4.700037</c:v>
                </c:pt>
                <c:pt idx="356">
                  <c:v>4.7039260000000001</c:v>
                </c:pt>
                <c:pt idx="357">
                  <c:v>4.7080469999999996</c:v>
                </c:pt>
                <c:pt idx="358">
                  <c:v>4.7120350000000002</c:v>
                </c:pt>
                <c:pt idx="359">
                  <c:v>4.7159279999999999</c:v>
                </c:pt>
                <c:pt idx="360">
                  <c:v>4.7199359999999997</c:v>
                </c:pt>
                <c:pt idx="361">
                  <c:v>4.723935</c:v>
                </c:pt>
                <c:pt idx="362">
                  <c:v>4.7279239999999998</c:v>
                </c:pt>
                <c:pt idx="363">
                  <c:v>4.7319279999999999</c:v>
                </c:pt>
                <c:pt idx="364">
                  <c:v>4.7359269999999993</c:v>
                </c:pt>
                <c:pt idx="365">
                  <c:v>4.7399469999999999</c:v>
                </c:pt>
                <c:pt idx="366">
                  <c:v>4.7439239999999998</c:v>
                </c:pt>
                <c:pt idx="367">
                  <c:v>4.7479509999999996</c:v>
                </c:pt>
                <c:pt idx="368">
                  <c:v>4.7519239999999998</c:v>
                </c:pt>
                <c:pt idx="369">
                  <c:v>4.7559309999999995</c:v>
                </c:pt>
                <c:pt idx="370">
                  <c:v>5.007269</c:v>
                </c:pt>
                <c:pt idx="371">
                  <c:v>5.0094260000000004</c:v>
                </c:pt>
                <c:pt idx="372">
                  <c:v>5.0112329999999998</c:v>
                </c:pt>
                <c:pt idx="373">
                  <c:v>5.013172</c:v>
                </c:pt>
                <c:pt idx="374">
                  <c:v>5.015936</c:v>
                </c:pt>
                <c:pt idx="375">
                  <c:v>5.0199379999999998</c:v>
                </c:pt>
                <c:pt idx="376">
                  <c:v>5.0239250000000002</c:v>
                </c:pt>
                <c:pt idx="377">
                  <c:v>5.0279399999999992</c:v>
                </c:pt>
                <c:pt idx="378">
                  <c:v>5.0319350000000007</c:v>
                </c:pt>
                <c:pt idx="379">
                  <c:v>5.0359340000000001</c:v>
                </c:pt>
                <c:pt idx="380">
                  <c:v>5.039936</c:v>
                </c:pt>
                <c:pt idx="381">
                  <c:v>5.0439300000000005</c:v>
                </c:pt>
                <c:pt idx="382">
                  <c:v>5.3272439999999994</c:v>
                </c:pt>
                <c:pt idx="383">
                  <c:v>5.3294049999999995</c:v>
                </c:pt>
                <c:pt idx="384">
                  <c:v>5.3311820000000001</c:v>
                </c:pt>
                <c:pt idx="385">
                  <c:v>5.3331210000000002</c:v>
                </c:pt>
                <c:pt idx="386">
                  <c:v>5.3359359999999993</c:v>
                </c:pt>
                <c:pt idx="387">
                  <c:v>5.3399380000000001</c:v>
                </c:pt>
                <c:pt idx="388">
                  <c:v>5.3439240000000003</c:v>
                </c:pt>
                <c:pt idx="389">
                  <c:v>5.3479279999999996</c:v>
                </c:pt>
                <c:pt idx="390">
                  <c:v>5.3519359999999994</c:v>
                </c:pt>
                <c:pt idx="391">
                  <c:v>5.3559330000000003</c:v>
                </c:pt>
                <c:pt idx="392">
                  <c:v>5.3599269999999999</c:v>
                </c:pt>
                <c:pt idx="393">
                  <c:v>5.3639289999999997</c:v>
                </c:pt>
                <c:pt idx="394">
                  <c:v>5.6472540000000002</c:v>
                </c:pt>
                <c:pt idx="395">
                  <c:v>5.6494109999999997</c:v>
                </c:pt>
                <c:pt idx="396">
                  <c:v>5.6512700000000002</c:v>
                </c:pt>
                <c:pt idx="397">
                  <c:v>5.6541880000000004</c:v>
                </c:pt>
                <c:pt idx="398">
                  <c:v>5.6579660000000001</c:v>
                </c:pt>
                <c:pt idx="399">
                  <c:v>5.6606499999999995</c:v>
                </c:pt>
                <c:pt idx="400">
                  <c:v>5.6641659999999998</c:v>
                </c:pt>
                <c:pt idx="401">
                  <c:v>5.6679589999999997</c:v>
                </c:pt>
                <c:pt idx="402">
                  <c:v>5.6719280000000003</c:v>
                </c:pt>
                <c:pt idx="403">
                  <c:v>5.6759380000000004</c:v>
                </c:pt>
                <c:pt idx="404">
                  <c:v>5.6799309999999998</c:v>
                </c:pt>
                <c:pt idx="405">
                  <c:v>5.6839250000000003</c:v>
                </c:pt>
                <c:pt idx="406">
                  <c:v>5.6879239999999998</c:v>
                </c:pt>
                <c:pt idx="407">
                  <c:v>5.6919360000000001</c:v>
                </c:pt>
                <c:pt idx="408">
                  <c:v>5.6960490000000004</c:v>
                </c:pt>
                <c:pt idx="409">
                  <c:v>5.6999390000000005</c:v>
                </c:pt>
                <c:pt idx="410">
                  <c:v>5.703919</c:v>
                </c:pt>
                <c:pt idx="411">
                  <c:v>5.7080039999999999</c:v>
                </c:pt>
                <c:pt idx="412">
                  <c:v>5.7119330000000001</c:v>
                </c:pt>
                <c:pt idx="413">
                  <c:v>5.7159300000000002</c:v>
                </c:pt>
                <c:pt idx="414">
                  <c:v>5.7199269999999993</c:v>
                </c:pt>
                <c:pt idx="415">
                  <c:v>5.7240290000000007</c:v>
                </c:pt>
                <c:pt idx="416">
                  <c:v>5.7279350000000004</c:v>
                </c:pt>
                <c:pt idx="417">
                  <c:v>5.7319269999999998</c:v>
                </c:pt>
                <c:pt idx="418">
                  <c:v>5.7359219999999995</c:v>
                </c:pt>
                <c:pt idx="419">
                  <c:v>5.739941</c:v>
                </c:pt>
                <c:pt idx="420">
                  <c:v>5.7440179999999996</c:v>
                </c:pt>
                <c:pt idx="421">
                  <c:v>5.7479319999999996</c:v>
                </c:pt>
                <c:pt idx="422">
                  <c:v>5.7519219999999995</c:v>
                </c:pt>
                <c:pt idx="423">
                  <c:v>5.7559240000000003</c:v>
                </c:pt>
                <c:pt idx="424">
                  <c:v>5.7599300000000007</c:v>
                </c:pt>
                <c:pt idx="425">
                  <c:v>5.7640190000000002</c:v>
                </c:pt>
                <c:pt idx="426">
                  <c:v>5.7679290000000005</c:v>
                </c:pt>
                <c:pt idx="427">
                  <c:v>5.7719309999999995</c:v>
                </c:pt>
                <c:pt idx="428">
                  <c:v>5.7759210000000003</c:v>
                </c:pt>
                <c:pt idx="429">
                  <c:v>5.7799390000000006</c:v>
                </c:pt>
                <c:pt idx="430">
                  <c:v>5.7839200000000002</c:v>
                </c:pt>
                <c:pt idx="431">
                  <c:v>5.7879390000000006</c:v>
                </c:pt>
                <c:pt idx="432">
                  <c:v>5.7919289999999997</c:v>
                </c:pt>
                <c:pt idx="433">
                  <c:v>5.7959420000000001</c:v>
                </c:pt>
                <c:pt idx="434">
                  <c:v>5.7999320000000001</c:v>
                </c:pt>
                <c:pt idx="435">
                  <c:v>5.8039350000000001</c:v>
                </c:pt>
                <c:pt idx="436">
                  <c:v>5.8079219999999996</c:v>
                </c:pt>
                <c:pt idx="437">
                  <c:v>5.8120310000000002</c:v>
                </c:pt>
                <c:pt idx="438">
                  <c:v>5.8159200000000002</c:v>
                </c:pt>
                <c:pt idx="439">
                  <c:v>5.8199319999999997</c:v>
                </c:pt>
                <c:pt idx="440">
                  <c:v>5.8239190000000001</c:v>
                </c:pt>
                <c:pt idx="441">
                  <c:v>5.8279369999999995</c:v>
                </c:pt>
                <c:pt idx="442">
                  <c:v>5.8319179999999999</c:v>
                </c:pt>
                <c:pt idx="443">
                  <c:v>5.8359309999999995</c:v>
                </c:pt>
                <c:pt idx="444">
                  <c:v>5.839931</c:v>
                </c:pt>
                <c:pt idx="445">
                  <c:v>5.8439230000000002</c:v>
                </c:pt>
                <c:pt idx="446">
                  <c:v>5.8479190000000001</c:v>
                </c:pt>
                <c:pt idx="447">
                  <c:v>5.8519199999999998</c:v>
                </c:pt>
                <c:pt idx="448">
                  <c:v>5.855918</c:v>
                </c:pt>
                <c:pt idx="449">
                  <c:v>5.8599300000000003</c:v>
                </c:pt>
                <c:pt idx="450">
                  <c:v>5.8639190000000001</c:v>
                </c:pt>
                <c:pt idx="451">
                  <c:v>5.8679229999999993</c:v>
                </c:pt>
                <c:pt idx="452">
                  <c:v>5.8719160000000006</c:v>
                </c:pt>
                <c:pt idx="453">
                  <c:v>5.8759219999999992</c:v>
                </c:pt>
                <c:pt idx="454">
                  <c:v>5.8799260000000002</c:v>
                </c:pt>
                <c:pt idx="455">
                  <c:v>5.8839219999999992</c:v>
                </c:pt>
                <c:pt idx="456">
                  <c:v>5.887918</c:v>
                </c:pt>
                <c:pt idx="457">
                  <c:v>5.8919260000000007</c:v>
                </c:pt>
                <c:pt idx="458">
                  <c:v>5.895918</c:v>
                </c:pt>
                <c:pt idx="459">
                  <c:v>5.8999290000000002</c:v>
                </c:pt>
                <c:pt idx="460">
                  <c:v>6.1172690000000003</c:v>
                </c:pt>
                <c:pt idx="461">
                  <c:v>6.1194189999999997</c:v>
                </c:pt>
                <c:pt idx="462">
                  <c:v>6.1212079999999993</c:v>
                </c:pt>
                <c:pt idx="463">
                  <c:v>6.1239290000000004</c:v>
                </c:pt>
                <c:pt idx="464">
                  <c:v>6.1279319999999995</c:v>
                </c:pt>
                <c:pt idx="465">
                  <c:v>6.1319210000000002</c:v>
                </c:pt>
                <c:pt idx="466">
                  <c:v>6.1359170000000001</c:v>
                </c:pt>
                <c:pt idx="467">
                  <c:v>6.1399249999999999</c:v>
                </c:pt>
                <c:pt idx="468">
                  <c:v>6.143923</c:v>
                </c:pt>
                <c:pt idx="469">
                  <c:v>6.1479509999999999</c:v>
                </c:pt>
                <c:pt idx="470">
                  <c:v>6.1519200000000005</c:v>
                </c:pt>
                <c:pt idx="471">
                  <c:v>6.155926</c:v>
                </c:pt>
                <c:pt idx="472">
                  <c:v>6.1599309999999994</c:v>
                </c:pt>
                <c:pt idx="473">
                  <c:v>6.1640190000000006</c:v>
                </c:pt>
                <c:pt idx="474">
                  <c:v>6.1679680000000001</c:v>
                </c:pt>
                <c:pt idx="475">
                  <c:v>6.1719249999999999</c:v>
                </c:pt>
                <c:pt idx="476">
                  <c:v>6.1759219999999999</c:v>
                </c:pt>
                <c:pt idx="477">
                  <c:v>6.1799359999999997</c:v>
                </c:pt>
                <c:pt idx="478">
                  <c:v>6.1840140000000003</c:v>
                </c:pt>
                <c:pt idx="479">
                  <c:v>6.1879379999999999</c:v>
                </c:pt>
                <c:pt idx="480">
                  <c:v>6.1919250000000003</c:v>
                </c:pt>
                <c:pt idx="481">
                  <c:v>6.1959179999999998</c:v>
                </c:pt>
                <c:pt idx="482">
                  <c:v>6.1999260000000005</c:v>
                </c:pt>
                <c:pt idx="483">
                  <c:v>6.2039309999999999</c:v>
                </c:pt>
                <c:pt idx="484">
                  <c:v>6.2079230000000001</c:v>
                </c:pt>
                <c:pt idx="485">
                  <c:v>6.2119269999999993</c:v>
                </c:pt>
                <c:pt idx="486">
                  <c:v>6.2159170000000001</c:v>
                </c:pt>
                <c:pt idx="487">
                  <c:v>6.2199210000000003</c:v>
                </c:pt>
                <c:pt idx="488">
                  <c:v>6.223922</c:v>
                </c:pt>
                <c:pt idx="489">
                  <c:v>6.227932</c:v>
                </c:pt>
                <c:pt idx="490">
                  <c:v>6.2319179999999994</c:v>
                </c:pt>
                <c:pt idx="491">
                  <c:v>6.2359290000000005</c:v>
                </c:pt>
                <c:pt idx="492">
                  <c:v>6.2399199999999997</c:v>
                </c:pt>
                <c:pt idx="493">
                  <c:v>6.2440230000000003</c:v>
                </c:pt>
                <c:pt idx="494">
                  <c:v>6.2479279999999999</c:v>
                </c:pt>
                <c:pt idx="495">
                  <c:v>6.2519279999999995</c:v>
                </c:pt>
                <c:pt idx="496">
                  <c:v>6.2559179999999994</c:v>
                </c:pt>
                <c:pt idx="497">
                  <c:v>6.2599359999999997</c:v>
                </c:pt>
                <c:pt idx="498">
                  <c:v>6.2639230000000001</c:v>
                </c:pt>
                <c:pt idx="499">
                  <c:v>6.2679309999999999</c:v>
                </c:pt>
                <c:pt idx="500">
                  <c:v>6.2719199999999997</c:v>
                </c:pt>
                <c:pt idx="501">
                  <c:v>6.275925</c:v>
                </c:pt>
                <c:pt idx="502">
                  <c:v>6.2799209999999999</c:v>
                </c:pt>
                <c:pt idx="503">
                  <c:v>6.2840210000000001</c:v>
                </c:pt>
                <c:pt idx="504">
                  <c:v>6.2880349999999998</c:v>
                </c:pt>
                <c:pt idx="505">
                  <c:v>6.2919200000000002</c:v>
                </c:pt>
                <c:pt idx="506">
                  <c:v>6.2959209999999999</c:v>
                </c:pt>
                <c:pt idx="507">
                  <c:v>6.2999229999999997</c:v>
                </c:pt>
                <c:pt idx="508">
                  <c:v>6.3039170000000002</c:v>
                </c:pt>
                <c:pt idx="509">
                  <c:v>6.3079239999999999</c:v>
                </c:pt>
                <c:pt idx="510">
                  <c:v>6.3119129999999997</c:v>
                </c:pt>
                <c:pt idx="511">
                  <c:v>6.3159190000000001</c:v>
                </c:pt>
                <c:pt idx="512">
                  <c:v>6.3199189999999996</c:v>
                </c:pt>
                <c:pt idx="513">
                  <c:v>6.3239210000000003</c:v>
                </c:pt>
                <c:pt idx="514">
                  <c:v>6.3279160000000001</c:v>
                </c:pt>
                <c:pt idx="515">
                  <c:v>6.3319229999999997</c:v>
                </c:pt>
                <c:pt idx="516">
                  <c:v>6.3359230000000002</c:v>
                </c:pt>
                <c:pt idx="517">
                  <c:v>6.3399369999999999</c:v>
                </c:pt>
                <c:pt idx="518">
                  <c:v>6.3439120000000004</c:v>
                </c:pt>
                <c:pt idx="519">
                  <c:v>6.3479200000000002</c:v>
                </c:pt>
                <c:pt idx="520">
                  <c:v>6.3519129999999997</c:v>
                </c:pt>
                <c:pt idx="521">
                  <c:v>6.3559190000000001</c:v>
                </c:pt>
                <c:pt idx="522">
                  <c:v>6.3599189999999997</c:v>
                </c:pt>
                <c:pt idx="523">
                  <c:v>6.3639200000000002</c:v>
                </c:pt>
                <c:pt idx="524">
                  <c:v>6.3679160000000001</c:v>
                </c:pt>
                <c:pt idx="525">
                  <c:v>6.3719170000000007</c:v>
                </c:pt>
                <c:pt idx="526">
                  <c:v>6.375915</c:v>
                </c:pt>
                <c:pt idx="527">
                  <c:v>6.3799229999999998</c:v>
                </c:pt>
                <c:pt idx="528">
                  <c:v>6.3839160000000001</c:v>
                </c:pt>
                <c:pt idx="529">
                  <c:v>6.3879200000000003</c:v>
                </c:pt>
                <c:pt idx="530">
                  <c:v>6.391921</c:v>
                </c:pt>
                <c:pt idx="531">
                  <c:v>6.3959170000000007</c:v>
                </c:pt>
                <c:pt idx="532">
                  <c:v>6.3999189999999997</c:v>
                </c:pt>
                <c:pt idx="533">
                  <c:v>6.4039200000000003</c:v>
                </c:pt>
                <c:pt idx="534">
                  <c:v>6.6171920000000002</c:v>
                </c:pt>
                <c:pt idx="535">
                  <c:v>6.6199309999999993</c:v>
                </c:pt>
                <c:pt idx="536">
                  <c:v>6.6239210000000002</c:v>
                </c:pt>
                <c:pt idx="537">
                  <c:v>6.6279250000000003</c:v>
                </c:pt>
                <c:pt idx="538">
                  <c:v>6.6319290000000004</c:v>
                </c:pt>
                <c:pt idx="539">
                  <c:v>6.6359269999999997</c:v>
                </c:pt>
                <c:pt idx="540">
                  <c:v>6.6399340000000002</c:v>
                </c:pt>
                <c:pt idx="541">
                  <c:v>6.644018</c:v>
                </c:pt>
                <c:pt idx="542">
                  <c:v>6.6479269999999993</c:v>
                </c:pt>
                <c:pt idx="543">
                  <c:v>6.6520110000000008</c:v>
                </c:pt>
                <c:pt idx="544">
                  <c:v>6.6559170000000005</c:v>
                </c:pt>
                <c:pt idx="545">
                  <c:v>6.659929</c:v>
                </c:pt>
                <c:pt idx="546">
                  <c:v>6.6639170000000005</c:v>
                </c:pt>
                <c:pt idx="547">
                  <c:v>6.6679269999999997</c:v>
                </c:pt>
                <c:pt idx="548">
                  <c:v>6.6719109999999997</c:v>
                </c:pt>
                <c:pt idx="549">
                  <c:v>6.6759189999999995</c:v>
                </c:pt>
                <c:pt idx="550">
                  <c:v>6.6799200000000001</c:v>
                </c:pt>
                <c:pt idx="551">
                  <c:v>6.6839179999999994</c:v>
                </c:pt>
                <c:pt idx="552">
                  <c:v>6.6879140000000001</c:v>
                </c:pt>
                <c:pt idx="553">
                  <c:v>6.6919230000000001</c:v>
                </c:pt>
                <c:pt idx="554">
                  <c:v>6.6959119999999999</c:v>
                </c:pt>
                <c:pt idx="555">
                  <c:v>6.6999240000000002</c:v>
                </c:pt>
                <c:pt idx="556">
                  <c:v>6.7039150000000003</c:v>
                </c:pt>
                <c:pt idx="557">
                  <c:v>6.7079189999999995</c:v>
                </c:pt>
                <c:pt idx="558">
                  <c:v>6.7119219999999995</c:v>
                </c:pt>
                <c:pt idx="559">
                  <c:v>6.9673119999999997</c:v>
                </c:pt>
                <c:pt idx="560">
                  <c:v>6.9693680000000002</c:v>
                </c:pt>
                <c:pt idx="561">
                  <c:v>6.9720060000000004</c:v>
                </c:pt>
                <c:pt idx="562">
                  <c:v>6.9759139999999995</c:v>
                </c:pt>
                <c:pt idx="563">
                  <c:v>6.9799309999999997</c:v>
                </c:pt>
                <c:pt idx="564">
                  <c:v>6.9839149999999997</c:v>
                </c:pt>
                <c:pt idx="565">
                  <c:v>6.9879239999999996</c:v>
                </c:pt>
                <c:pt idx="566">
                  <c:v>6.9919190000000002</c:v>
                </c:pt>
                <c:pt idx="567">
                  <c:v>6.9959179999999996</c:v>
                </c:pt>
                <c:pt idx="568">
                  <c:v>6.9999169999999999</c:v>
                </c:pt>
                <c:pt idx="569">
                  <c:v>7.0039199999999999</c:v>
                </c:pt>
                <c:pt idx="570">
                  <c:v>7.0080270000000002</c:v>
                </c:pt>
                <c:pt idx="571">
                  <c:v>7.0119290000000003</c:v>
                </c:pt>
                <c:pt idx="572">
                  <c:v>7.0159210000000005</c:v>
                </c:pt>
                <c:pt idx="573">
                  <c:v>7.0199239999999996</c:v>
                </c:pt>
                <c:pt idx="574">
                  <c:v>7.0239200000000004</c:v>
                </c:pt>
                <c:pt idx="575">
                  <c:v>7.0279260000000008</c:v>
                </c:pt>
                <c:pt idx="576">
                  <c:v>7.0320049999999998</c:v>
                </c:pt>
                <c:pt idx="577">
                  <c:v>7.0360240000000003</c:v>
                </c:pt>
                <c:pt idx="578">
                  <c:v>7.039917</c:v>
                </c:pt>
                <c:pt idx="579">
                  <c:v>7.0439129999999999</c:v>
                </c:pt>
                <c:pt idx="580">
                  <c:v>7.0479120000000002</c:v>
                </c:pt>
                <c:pt idx="581">
                  <c:v>7.05192</c:v>
                </c:pt>
                <c:pt idx="582">
                  <c:v>7.0559129999999994</c:v>
                </c:pt>
                <c:pt idx="583">
                  <c:v>7.0599219999999994</c:v>
                </c:pt>
                <c:pt idx="584">
                  <c:v>7.0639099999999999</c:v>
                </c:pt>
                <c:pt idx="585">
                  <c:v>7.0679160000000003</c:v>
                </c:pt>
                <c:pt idx="586">
                  <c:v>7.0719329999999996</c:v>
                </c:pt>
                <c:pt idx="587">
                  <c:v>7.075914</c:v>
                </c:pt>
                <c:pt idx="588">
                  <c:v>7.0799179999999993</c:v>
                </c:pt>
                <c:pt idx="589">
                  <c:v>7.083914</c:v>
                </c:pt>
                <c:pt idx="590">
                  <c:v>7.3368969999999996</c:v>
                </c:pt>
                <c:pt idx="591">
                  <c:v>7.3399109999999999</c:v>
                </c:pt>
                <c:pt idx="592">
                  <c:v>7.3439189999999996</c:v>
                </c:pt>
                <c:pt idx="593">
                  <c:v>7.3479210000000004</c:v>
                </c:pt>
                <c:pt idx="594">
                  <c:v>7.3519319999999997</c:v>
                </c:pt>
                <c:pt idx="595">
                  <c:v>7.3560150000000002</c:v>
                </c:pt>
                <c:pt idx="596">
                  <c:v>7.359915</c:v>
                </c:pt>
                <c:pt idx="597">
                  <c:v>7.3640150000000002</c:v>
                </c:pt>
                <c:pt idx="598">
                  <c:v>7.3679160000000001</c:v>
                </c:pt>
                <c:pt idx="599">
                  <c:v>7.3719289999999997</c:v>
                </c:pt>
                <c:pt idx="600">
                  <c:v>7.3759170000000003</c:v>
                </c:pt>
                <c:pt idx="601">
                  <c:v>7.3799129999999993</c:v>
                </c:pt>
                <c:pt idx="602">
                  <c:v>7.3839100000000002</c:v>
                </c:pt>
                <c:pt idx="603">
                  <c:v>7.3879200000000003</c:v>
                </c:pt>
                <c:pt idx="604">
                  <c:v>7.3919870000000003</c:v>
                </c:pt>
                <c:pt idx="605">
                  <c:v>7.3959210000000004</c:v>
                </c:pt>
                <c:pt idx="606">
                  <c:v>7.4000279999999998</c:v>
                </c:pt>
                <c:pt idx="607">
                  <c:v>7.4039129999999993</c:v>
                </c:pt>
                <c:pt idx="608">
                  <c:v>7.4079090000000001</c:v>
                </c:pt>
                <c:pt idx="609">
                  <c:v>7.4119139999999994</c:v>
                </c:pt>
                <c:pt idx="610">
                  <c:v>7.4159079999999999</c:v>
                </c:pt>
                <c:pt idx="611">
                  <c:v>7.4199159999999997</c:v>
                </c:pt>
                <c:pt idx="612">
                  <c:v>7.4239199999999999</c:v>
                </c:pt>
                <c:pt idx="613">
                  <c:v>7.4279129999999993</c:v>
                </c:pt>
                <c:pt idx="614">
                  <c:v>7.4319100000000002</c:v>
                </c:pt>
                <c:pt idx="615">
                  <c:v>7.4359120000000001</c:v>
                </c:pt>
                <c:pt idx="616">
                  <c:v>7.4399199999999999</c:v>
                </c:pt>
                <c:pt idx="617">
                  <c:v>7.4439070000000003</c:v>
                </c:pt>
                <c:pt idx="618">
                  <c:v>7.4479100000000003</c:v>
                </c:pt>
                <c:pt idx="619">
                  <c:v>7.451918</c:v>
                </c:pt>
                <c:pt idx="620">
                  <c:v>7.6972629999999995</c:v>
                </c:pt>
                <c:pt idx="621">
                  <c:v>7.6999189999999995</c:v>
                </c:pt>
                <c:pt idx="622">
                  <c:v>7.7039099999999996</c:v>
                </c:pt>
                <c:pt idx="623">
                  <c:v>7.7079120000000003</c:v>
                </c:pt>
                <c:pt idx="624">
                  <c:v>7.711919</c:v>
                </c:pt>
                <c:pt idx="625">
                  <c:v>7.7159179999999994</c:v>
                </c:pt>
                <c:pt idx="626">
                  <c:v>7.7199179999999998</c:v>
                </c:pt>
                <c:pt idx="627">
                  <c:v>7.7239149999999999</c:v>
                </c:pt>
                <c:pt idx="628">
                  <c:v>7.7280129999999998</c:v>
                </c:pt>
                <c:pt idx="629">
                  <c:v>7.7319139999999997</c:v>
                </c:pt>
                <c:pt idx="630">
                  <c:v>7.7359040000000006</c:v>
                </c:pt>
                <c:pt idx="631">
                  <c:v>7.7399139999999997</c:v>
                </c:pt>
                <c:pt idx="632">
                  <c:v>7.7439040000000006</c:v>
                </c:pt>
                <c:pt idx="633">
                  <c:v>7.7479179999999994</c:v>
                </c:pt>
                <c:pt idx="634">
                  <c:v>7.7519160000000005</c:v>
                </c:pt>
                <c:pt idx="635">
                  <c:v>7.7559089999999999</c:v>
                </c:pt>
                <c:pt idx="636">
                  <c:v>7.7599099999999996</c:v>
                </c:pt>
                <c:pt idx="637">
                  <c:v>7.7639110000000002</c:v>
                </c:pt>
                <c:pt idx="638">
                  <c:v>7.767906</c:v>
                </c:pt>
                <c:pt idx="639">
                  <c:v>8.0373010000000011</c:v>
                </c:pt>
                <c:pt idx="640">
                  <c:v>8.0399130000000003</c:v>
                </c:pt>
                <c:pt idx="641">
                  <c:v>8.0439139999999991</c:v>
                </c:pt>
                <c:pt idx="642">
                  <c:v>8.0479110000000009</c:v>
                </c:pt>
                <c:pt idx="643">
                  <c:v>8.0520219999999991</c:v>
                </c:pt>
                <c:pt idx="644">
                  <c:v>8.055911</c:v>
                </c:pt>
                <c:pt idx="645">
                  <c:v>8.0599229999999995</c:v>
                </c:pt>
                <c:pt idx="646">
                  <c:v>8.0639050000000001</c:v>
                </c:pt>
                <c:pt idx="647">
                  <c:v>8.0679049999999997</c:v>
                </c:pt>
                <c:pt idx="648">
                  <c:v>8.0719260000000013</c:v>
                </c:pt>
                <c:pt idx="649">
                  <c:v>8.0760179999999995</c:v>
                </c:pt>
                <c:pt idx="650">
                  <c:v>8.0799210000000006</c:v>
                </c:pt>
                <c:pt idx="651">
                  <c:v>8.0839060000000007</c:v>
                </c:pt>
                <c:pt idx="652">
                  <c:v>8.0879049999999992</c:v>
                </c:pt>
                <c:pt idx="653">
                  <c:v>8.0919350000000012</c:v>
                </c:pt>
                <c:pt idx="654">
                  <c:v>8.0959079999999997</c:v>
                </c:pt>
                <c:pt idx="655">
                  <c:v>8.0999160000000003</c:v>
                </c:pt>
                <c:pt idx="656">
                  <c:v>8.1039080000000006</c:v>
                </c:pt>
                <c:pt idx="657">
                  <c:v>8.107918999999999</c:v>
                </c:pt>
                <c:pt idx="658">
                  <c:v>8.111917</c:v>
                </c:pt>
                <c:pt idx="659">
                  <c:v>8.1159179999999989</c:v>
                </c:pt>
                <c:pt idx="660">
                  <c:v>8.1199180000000002</c:v>
                </c:pt>
                <c:pt idx="661">
                  <c:v>8.1240120000000005</c:v>
                </c:pt>
                <c:pt idx="662">
                  <c:v>8.1279009999999996</c:v>
                </c:pt>
                <c:pt idx="663">
                  <c:v>8.1319289999999995</c:v>
                </c:pt>
                <c:pt idx="664">
                  <c:v>8.1360100000000006</c:v>
                </c:pt>
                <c:pt idx="665">
                  <c:v>8.1399139999999992</c:v>
                </c:pt>
                <c:pt idx="666">
                  <c:v>8.1439050000000002</c:v>
                </c:pt>
                <c:pt idx="667">
                  <c:v>8.147908000000001</c:v>
                </c:pt>
                <c:pt idx="668">
                  <c:v>8.1519010000000005</c:v>
                </c:pt>
                <c:pt idx="669">
                  <c:v>8.1559059999999999</c:v>
                </c:pt>
                <c:pt idx="670">
                  <c:v>8.15991</c:v>
                </c:pt>
                <c:pt idx="671">
                  <c:v>8.1639090000000003</c:v>
                </c:pt>
                <c:pt idx="672">
                  <c:v>8.1679030000000008</c:v>
                </c:pt>
                <c:pt idx="673">
                  <c:v>8.1719100000000005</c:v>
                </c:pt>
                <c:pt idx="674">
                  <c:v>8.1759020000000007</c:v>
                </c:pt>
                <c:pt idx="675">
                  <c:v>8.1799140000000001</c:v>
                </c:pt>
                <c:pt idx="676">
                  <c:v>8.1839010000000005</c:v>
                </c:pt>
                <c:pt idx="677">
                  <c:v>8.1879100000000005</c:v>
                </c:pt>
                <c:pt idx="678">
                  <c:v>8.1919009999999997</c:v>
                </c:pt>
                <c:pt idx="679">
                  <c:v>8.1959150000000012</c:v>
                </c:pt>
                <c:pt idx="680">
                  <c:v>8.1999099999999991</c:v>
                </c:pt>
                <c:pt idx="681">
                  <c:v>8.2039080000000002</c:v>
                </c:pt>
                <c:pt idx="682">
                  <c:v>8.4372569999999989</c:v>
                </c:pt>
                <c:pt idx="683">
                  <c:v>8.4393989999999999</c:v>
                </c:pt>
                <c:pt idx="684">
                  <c:v>8.4411959999999997</c:v>
                </c:pt>
                <c:pt idx="685">
                  <c:v>8.4439100000000007</c:v>
                </c:pt>
                <c:pt idx="686">
                  <c:v>8.447908</c:v>
                </c:pt>
                <c:pt idx="687">
                  <c:v>8.4519230000000007</c:v>
                </c:pt>
                <c:pt idx="688">
                  <c:v>8.4558999999999997</c:v>
                </c:pt>
                <c:pt idx="689">
                  <c:v>8.459911</c:v>
                </c:pt>
                <c:pt idx="690">
                  <c:v>8.4639060000000015</c:v>
                </c:pt>
                <c:pt idx="691">
                  <c:v>8.4679089999999988</c:v>
                </c:pt>
                <c:pt idx="692">
                  <c:v>8.4720189999999995</c:v>
                </c:pt>
                <c:pt idx="693">
                  <c:v>8.4759140000000013</c:v>
                </c:pt>
                <c:pt idx="694">
                  <c:v>8.4799150000000001</c:v>
                </c:pt>
                <c:pt idx="695">
                  <c:v>8.4839169999999999</c:v>
                </c:pt>
                <c:pt idx="696">
                  <c:v>8.4879079999999991</c:v>
                </c:pt>
                <c:pt idx="697">
                  <c:v>8.4919189999999993</c:v>
                </c:pt>
                <c:pt idx="698">
                  <c:v>8.4959129999999998</c:v>
                </c:pt>
                <c:pt idx="699">
                  <c:v>8.4999079999999996</c:v>
                </c:pt>
                <c:pt idx="700">
                  <c:v>8.5040059999999986</c:v>
                </c:pt>
                <c:pt idx="701">
                  <c:v>8.5079270000000005</c:v>
                </c:pt>
                <c:pt idx="702">
                  <c:v>8.5118989999999997</c:v>
                </c:pt>
                <c:pt idx="703">
                  <c:v>8.5159040000000008</c:v>
                </c:pt>
                <c:pt idx="704">
                  <c:v>8.5199079999999991</c:v>
                </c:pt>
                <c:pt idx="705">
                  <c:v>8.5239030000000007</c:v>
                </c:pt>
                <c:pt idx="706">
                  <c:v>8.527901</c:v>
                </c:pt>
                <c:pt idx="707">
                  <c:v>8.5319029999999998</c:v>
                </c:pt>
                <c:pt idx="708">
                  <c:v>8.5359050000000014</c:v>
                </c:pt>
                <c:pt idx="709">
                  <c:v>8.5399200000000004</c:v>
                </c:pt>
                <c:pt idx="710">
                  <c:v>8.5439129999999999</c:v>
                </c:pt>
                <c:pt idx="711">
                  <c:v>8.5479060000000011</c:v>
                </c:pt>
                <c:pt idx="712">
                  <c:v>8.5518989999999988</c:v>
                </c:pt>
                <c:pt idx="713">
                  <c:v>8.8074089999999998</c:v>
                </c:pt>
                <c:pt idx="714">
                  <c:v>8.8096129999999988</c:v>
                </c:pt>
                <c:pt idx="715">
                  <c:v>8.8119259999999997</c:v>
                </c:pt>
                <c:pt idx="716">
                  <c:v>8.8159039999999997</c:v>
                </c:pt>
                <c:pt idx="717">
                  <c:v>8.819903</c:v>
                </c:pt>
                <c:pt idx="718">
                  <c:v>8.8239009999999993</c:v>
                </c:pt>
                <c:pt idx="719">
                  <c:v>8.8279040000000002</c:v>
                </c:pt>
                <c:pt idx="720">
                  <c:v>8.8319120000000009</c:v>
                </c:pt>
                <c:pt idx="721">
                  <c:v>8.8359079999999999</c:v>
                </c:pt>
                <c:pt idx="722">
                  <c:v>8.8399060000000009</c:v>
                </c:pt>
                <c:pt idx="723">
                  <c:v>8.8439040000000002</c:v>
                </c:pt>
                <c:pt idx="724">
                  <c:v>8.847899</c:v>
                </c:pt>
                <c:pt idx="725">
                  <c:v>9.1272789999999997</c:v>
                </c:pt>
                <c:pt idx="726">
                  <c:v>9.1294750000000011</c:v>
                </c:pt>
                <c:pt idx="727">
                  <c:v>9.1319110000000006</c:v>
                </c:pt>
                <c:pt idx="728">
                  <c:v>9.1358990000000002</c:v>
                </c:pt>
                <c:pt idx="729">
                  <c:v>9.1399050000000006</c:v>
                </c:pt>
                <c:pt idx="730">
                  <c:v>9.1440020000000004</c:v>
                </c:pt>
                <c:pt idx="731">
                  <c:v>9.1479119999999998</c:v>
                </c:pt>
                <c:pt idx="732">
                  <c:v>9.1519010000000005</c:v>
                </c:pt>
                <c:pt idx="733">
                  <c:v>9.1559039999999996</c:v>
                </c:pt>
                <c:pt idx="734">
                  <c:v>9.1599079999999997</c:v>
                </c:pt>
                <c:pt idx="735">
                  <c:v>9.1639020000000002</c:v>
                </c:pt>
                <c:pt idx="736">
                  <c:v>9.1678979999999992</c:v>
                </c:pt>
                <c:pt idx="737">
                  <c:v>9.4472710000000006</c:v>
                </c:pt>
                <c:pt idx="738">
                  <c:v>9.4493279999999995</c:v>
                </c:pt>
                <c:pt idx="739">
                  <c:v>9.452020000000001</c:v>
                </c:pt>
                <c:pt idx="740">
                  <c:v>9.4558949999999999</c:v>
                </c:pt>
                <c:pt idx="741">
                  <c:v>9.459916999999999</c:v>
                </c:pt>
                <c:pt idx="742">
                  <c:v>9.4639140000000008</c:v>
                </c:pt>
                <c:pt idx="743">
                  <c:v>9.4679069999999985</c:v>
                </c:pt>
                <c:pt idx="744">
                  <c:v>9.4719110000000004</c:v>
                </c:pt>
                <c:pt idx="745">
                  <c:v>9.4759229999999999</c:v>
                </c:pt>
                <c:pt idx="746">
                  <c:v>9.4799009999999999</c:v>
                </c:pt>
                <c:pt idx="747">
                  <c:v>9.4839029999999998</c:v>
                </c:pt>
                <c:pt idx="748">
                  <c:v>9.4879040000000003</c:v>
                </c:pt>
                <c:pt idx="749">
                  <c:v>9.4919159999999998</c:v>
                </c:pt>
                <c:pt idx="750">
                  <c:v>9.4959159999999994</c:v>
                </c:pt>
                <c:pt idx="751">
                  <c:v>9.4999079999999996</c:v>
                </c:pt>
                <c:pt idx="752">
                  <c:v>9.5038989999999988</c:v>
                </c:pt>
                <c:pt idx="753">
                  <c:v>9.5080149999999986</c:v>
                </c:pt>
                <c:pt idx="754">
                  <c:v>9.5119109999999996</c:v>
                </c:pt>
                <c:pt idx="755">
                  <c:v>9.5159179999999992</c:v>
                </c:pt>
                <c:pt idx="756">
                  <c:v>9.5199050000000014</c:v>
                </c:pt>
                <c:pt idx="757">
                  <c:v>9.5239010000000004</c:v>
                </c:pt>
                <c:pt idx="758">
                  <c:v>9.5280100000000001</c:v>
                </c:pt>
                <c:pt idx="759">
                  <c:v>9.5319140000000004</c:v>
                </c:pt>
                <c:pt idx="760">
                  <c:v>9.5358979999999995</c:v>
                </c:pt>
                <c:pt idx="761">
                  <c:v>9.5399089999999998</c:v>
                </c:pt>
                <c:pt idx="762">
                  <c:v>9.5438979999999987</c:v>
                </c:pt>
                <c:pt idx="763">
                  <c:v>9.5480149999999995</c:v>
                </c:pt>
                <c:pt idx="764">
                  <c:v>9.5519040000000004</c:v>
                </c:pt>
                <c:pt idx="765">
                  <c:v>9.5558990000000001</c:v>
                </c:pt>
                <c:pt idx="766">
                  <c:v>9.5599190000000007</c:v>
                </c:pt>
                <c:pt idx="767">
                  <c:v>9.5639110000000009</c:v>
                </c:pt>
                <c:pt idx="768">
                  <c:v>9.5678960000000011</c:v>
                </c:pt>
                <c:pt idx="769">
                  <c:v>9.5719089999999998</c:v>
                </c:pt>
                <c:pt idx="770">
                  <c:v>9.5759340000000002</c:v>
                </c:pt>
                <c:pt idx="771">
                  <c:v>9.5799069999999986</c:v>
                </c:pt>
                <c:pt idx="772">
                  <c:v>9.5838999999999999</c:v>
                </c:pt>
                <c:pt idx="773">
                  <c:v>9.5879079999999988</c:v>
                </c:pt>
                <c:pt idx="774">
                  <c:v>9.5919150000000002</c:v>
                </c:pt>
                <c:pt idx="775">
                  <c:v>9.5958989999999993</c:v>
                </c:pt>
                <c:pt idx="776">
                  <c:v>9.5999020000000002</c:v>
                </c:pt>
                <c:pt idx="777">
                  <c:v>9.6039089999999998</c:v>
                </c:pt>
                <c:pt idx="778">
                  <c:v>9.607899999999999</c:v>
                </c:pt>
                <c:pt idx="779">
                  <c:v>9.6119040000000009</c:v>
                </c:pt>
                <c:pt idx="780">
                  <c:v>9.6158960000000011</c:v>
                </c:pt>
                <c:pt idx="781">
                  <c:v>9.6199030000000008</c:v>
                </c:pt>
                <c:pt idx="782">
                  <c:v>9.6238939999999999</c:v>
                </c:pt>
                <c:pt idx="783">
                  <c:v>9.6278980000000001</c:v>
                </c:pt>
                <c:pt idx="784">
                  <c:v>9.6318900000000003</c:v>
                </c:pt>
                <c:pt idx="785">
                  <c:v>9.6358960000000007</c:v>
                </c:pt>
                <c:pt idx="786">
                  <c:v>9.6398989999999998</c:v>
                </c:pt>
                <c:pt idx="787">
                  <c:v>9.643908999999999</c:v>
                </c:pt>
                <c:pt idx="788">
                  <c:v>9.6478940000000009</c:v>
                </c:pt>
                <c:pt idx="789">
                  <c:v>9.6518949999999997</c:v>
                </c:pt>
                <c:pt idx="790">
                  <c:v>9.6558919999999997</c:v>
                </c:pt>
                <c:pt idx="791">
                  <c:v>9.6599029999999999</c:v>
                </c:pt>
                <c:pt idx="792">
                  <c:v>9.6638940000000009</c:v>
                </c:pt>
                <c:pt idx="793">
                  <c:v>9.6678979999999992</c:v>
                </c:pt>
                <c:pt idx="794">
                  <c:v>9.6718899999999994</c:v>
                </c:pt>
                <c:pt idx="795">
                  <c:v>9.6759069999999987</c:v>
                </c:pt>
                <c:pt idx="796">
                  <c:v>9.6799020000000002</c:v>
                </c:pt>
                <c:pt idx="797">
                  <c:v>9.6838979999999992</c:v>
                </c:pt>
                <c:pt idx="798">
                  <c:v>9.687894</c:v>
                </c:pt>
                <c:pt idx="799">
                  <c:v>9.6918950000000006</c:v>
                </c:pt>
                <c:pt idx="800">
                  <c:v>9.6958909999999996</c:v>
                </c:pt>
                <c:pt idx="801">
                  <c:v>9.9069040000000008</c:v>
                </c:pt>
                <c:pt idx="802">
                  <c:v>9.9087009999999989</c:v>
                </c:pt>
                <c:pt idx="803">
                  <c:v>9.9102450000000015</c:v>
                </c:pt>
                <c:pt idx="804">
                  <c:v>9.9119069999999994</c:v>
                </c:pt>
                <c:pt idx="805">
                  <c:v>9.9158970000000011</c:v>
                </c:pt>
                <c:pt idx="806">
                  <c:v>9.9198979999999999</c:v>
                </c:pt>
                <c:pt idx="807">
                  <c:v>9.9239110000000004</c:v>
                </c:pt>
                <c:pt idx="808">
                  <c:v>9.9279010000000003</c:v>
                </c:pt>
                <c:pt idx="809">
                  <c:v>9.9319159999999993</c:v>
                </c:pt>
                <c:pt idx="810">
                  <c:v>9.9358940000000011</c:v>
                </c:pt>
                <c:pt idx="811">
                  <c:v>9.9399040000000003</c:v>
                </c:pt>
                <c:pt idx="812">
                  <c:v>9.9438999999999993</c:v>
                </c:pt>
                <c:pt idx="813">
                  <c:v>9.9479040000000012</c:v>
                </c:pt>
                <c:pt idx="814">
                  <c:v>9.9519069999999985</c:v>
                </c:pt>
                <c:pt idx="815">
                  <c:v>9.9559240000000013</c:v>
                </c:pt>
                <c:pt idx="816">
                  <c:v>9.9599229999999999</c:v>
                </c:pt>
                <c:pt idx="817">
                  <c:v>9.9638960000000001</c:v>
                </c:pt>
                <c:pt idx="818">
                  <c:v>9.9678989999999992</c:v>
                </c:pt>
                <c:pt idx="819">
                  <c:v>9.9719079999999991</c:v>
                </c:pt>
                <c:pt idx="820">
                  <c:v>9.975892</c:v>
                </c:pt>
                <c:pt idx="821">
                  <c:v>9.9798989999999996</c:v>
                </c:pt>
                <c:pt idx="822">
                  <c:v>9.9838919999999991</c:v>
                </c:pt>
                <c:pt idx="823">
                  <c:v>9.987895</c:v>
                </c:pt>
                <c:pt idx="824">
                  <c:v>9.9918889999999987</c:v>
                </c:pt>
                <c:pt idx="825">
                  <c:v>9.9958939999999998</c:v>
                </c:pt>
                <c:pt idx="826">
                  <c:v>9.9998919999999991</c:v>
                </c:pt>
                <c:pt idx="827">
                  <c:v>10.003896000000001</c:v>
                </c:pt>
                <c:pt idx="828">
                  <c:v>10.007892999999999</c:v>
                </c:pt>
                <c:pt idx="829">
                  <c:v>10.011895000000001</c:v>
                </c:pt>
                <c:pt idx="830">
                  <c:v>10.015897000000001</c:v>
                </c:pt>
                <c:pt idx="831">
                  <c:v>10.019898999999999</c:v>
                </c:pt>
                <c:pt idx="832">
                  <c:v>10.023892</c:v>
                </c:pt>
                <c:pt idx="833">
                  <c:v>10.277265</c:v>
                </c:pt>
                <c:pt idx="834">
                  <c:v>10.279903000000001</c:v>
                </c:pt>
                <c:pt idx="835">
                  <c:v>10.283892</c:v>
                </c:pt>
                <c:pt idx="836">
                  <c:v>10.287889</c:v>
                </c:pt>
                <c:pt idx="837">
                  <c:v>10.291913000000001</c:v>
                </c:pt>
                <c:pt idx="838">
                  <c:v>10.295892</c:v>
                </c:pt>
                <c:pt idx="839">
                  <c:v>10.299896</c:v>
                </c:pt>
                <c:pt idx="840">
                  <c:v>10.303889999999999</c:v>
                </c:pt>
                <c:pt idx="841">
                  <c:v>10.307898999999999</c:v>
                </c:pt>
                <c:pt idx="842">
                  <c:v>10.311887</c:v>
                </c:pt>
                <c:pt idx="843">
                  <c:v>10.315890999999999</c:v>
                </c:pt>
                <c:pt idx="844">
                  <c:v>10.319897000000001</c:v>
                </c:pt>
                <c:pt idx="845">
                  <c:v>10.3239</c:v>
                </c:pt>
                <c:pt idx="846">
                  <c:v>10.597230999999999</c:v>
                </c:pt>
                <c:pt idx="847">
                  <c:v>10.600021</c:v>
                </c:pt>
                <c:pt idx="848">
                  <c:v>10.604224</c:v>
                </c:pt>
                <c:pt idx="849">
                  <c:v>10.606281000000001</c:v>
                </c:pt>
                <c:pt idx="850">
                  <c:v>10.608128000000001</c:v>
                </c:pt>
                <c:pt idx="851">
                  <c:v>10.611898</c:v>
                </c:pt>
                <c:pt idx="852">
                  <c:v>10.615883999999999</c:v>
                </c:pt>
                <c:pt idx="853">
                  <c:v>10.619899</c:v>
                </c:pt>
                <c:pt idx="854">
                  <c:v>10.623895000000001</c:v>
                </c:pt>
                <c:pt idx="855">
                  <c:v>10.627991</c:v>
                </c:pt>
                <c:pt idx="856">
                  <c:v>10.631897</c:v>
                </c:pt>
                <c:pt idx="857">
                  <c:v>10.635897000000002</c:v>
                </c:pt>
                <c:pt idx="858">
                  <c:v>10.639897000000001</c:v>
                </c:pt>
                <c:pt idx="859">
                  <c:v>10.643897000000001</c:v>
                </c:pt>
                <c:pt idx="860">
                  <c:v>10.647894000000001</c:v>
                </c:pt>
                <c:pt idx="861">
                  <c:v>10.651903000000001</c:v>
                </c:pt>
                <c:pt idx="862">
                  <c:v>10.655889999999999</c:v>
                </c:pt>
                <c:pt idx="863">
                  <c:v>10.659913000000001</c:v>
                </c:pt>
                <c:pt idx="864">
                  <c:v>10.663895</c:v>
                </c:pt>
                <c:pt idx="865">
                  <c:v>10.667896000000001</c:v>
                </c:pt>
                <c:pt idx="866">
                  <c:v>10.671887</c:v>
                </c:pt>
                <c:pt idx="867">
                  <c:v>10.675894</c:v>
                </c:pt>
                <c:pt idx="868">
                  <c:v>10.679912</c:v>
                </c:pt>
                <c:pt idx="869">
                  <c:v>10.683903000000001</c:v>
                </c:pt>
                <c:pt idx="870">
                  <c:v>10.687899</c:v>
                </c:pt>
                <c:pt idx="871">
                  <c:v>10.691898999999999</c:v>
                </c:pt>
                <c:pt idx="872">
                  <c:v>10.695885000000001</c:v>
                </c:pt>
                <c:pt idx="873">
                  <c:v>10.699905000000001</c:v>
                </c:pt>
                <c:pt idx="874">
                  <c:v>10.703927999999999</c:v>
                </c:pt>
                <c:pt idx="875">
                  <c:v>10.707896</c:v>
                </c:pt>
                <c:pt idx="876">
                  <c:v>10.712004</c:v>
                </c:pt>
                <c:pt idx="877">
                  <c:v>10.715888999999999</c:v>
                </c:pt>
                <c:pt idx="878">
                  <c:v>10.719897000000001</c:v>
                </c:pt>
                <c:pt idx="879">
                  <c:v>10.723895000000001</c:v>
                </c:pt>
                <c:pt idx="880">
                  <c:v>10.727887000000001</c:v>
                </c:pt>
                <c:pt idx="881">
                  <c:v>10.731888999999999</c:v>
                </c:pt>
                <c:pt idx="882">
                  <c:v>10.735884</c:v>
                </c:pt>
                <c:pt idx="883">
                  <c:v>10.739896</c:v>
                </c:pt>
                <c:pt idx="884">
                  <c:v>10.743891</c:v>
                </c:pt>
                <c:pt idx="885">
                  <c:v>10.74789</c:v>
                </c:pt>
                <c:pt idx="886">
                  <c:v>10.751897000000001</c:v>
                </c:pt>
                <c:pt idx="887">
                  <c:v>10.755888000000001</c:v>
                </c:pt>
                <c:pt idx="888">
                  <c:v>10.759893</c:v>
                </c:pt>
                <c:pt idx="889">
                  <c:v>10.7639</c:v>
                </c:pt>
                <c:pt idx="890">
                  <c:v>10.767887</c:v>
                </c:pt>
                <c:pt idx="891">
                  <c:v>10.771889</c:v>
                </c:pt>
                <c:pt idx="892">
                  <c:v>10.775884</c:v>
                </c:pt>
                <c:pt idx="893">
                  <c:v>11.007250000000001</c:v>
                </c:pt>
                <c:pt idx="894">
                  <c:v>11.009411</c:v>
                </c:pt>
                <c:pt idx="895">
                  <c:v>11.011915999999999</c:v>
                </c:pt>
                <c:pt idx="896">
                  <c:v>11.015922</c:v>
                </c:pt>
                <c:pt idx="897">
                  <c:v>11.019897</c:v>
                </c:pt>
                <c:pt idx="898">
                  <c:v>11.02389</c:v>
                </c:pt>
                <c:pt idx="899">
                  <c:v>11.027901</c:v>
                </c:pt>
                <c:pt idx="900">
                  <c:v>11.031908</c:v>
                </c:pt>
                <c:pt idx="901">
                  <c:v>11.035896000000001</c:v>
                </c:pt>
                <c:pt idx="902">
                  <c:v>11.03989</c:v>
                </c:pt>
                <c:pt idx="903">
                  <c:v>11.043893000000001</c:v>
                </c:pt>
                <c:pt idx="904">
                  <c:v>11.047886</c:v>
                </c:pt>
                <c:pt idx="905">
                  <c:v>11.051892</c:v>
                </c:pt>
                <c:pt idx="906">
                  <c:v>11.055886000000001</c:v>
                </c:pt>
                <c:pt idx="907">
                  <c:v>11.059906000000002</c:v>
                </c:pt>
                <c:pt idx="908">
                  <c:v>11.063887000000001</c:v>
                </c:pt>
                <c:pt idx="909">
                  <c:v>11.067898999999999</c:v>
                </c:pt>
                <c:pt idx="910">
                  <c:v>11.071899999999999</c:v>
                </c:pt>
                <c:pt idx="911">
                  <c:v>11.075887</c:v>
                </c:pt>
                <c:pt idx="912">
                  <c:v>11.079985000000001</c:v>
                </c:pt>
                <c:pt idx="913">
                  <c:v>11.083886</c:v>
                </c:pt>
                <c:pt idx="914">
                  <c:v>11.087885</c:v>
                </c:pt>
                <c:pt idx="915">
                  <c:v>11.091888999999998</c:v>
                </c:pt>
                <c:pt idx="916">
                  <c:v>11.095882</c:v>
                </c:pt>
                <c:pt idx="917">
                  <c:v>11.099894000000001</c:v>
                </c:pt>
                <c:pt idx="918">
                  <c:v>11.103882</c:v>
                </c:pt>
                <c:pt idx="919">
                  <c:v>11.107888000000001</c:v>
                </c:pt>
                <c:pt idx="920">
                  <c:v>11.111885000000001</c:v>
                </c:pt>
                <c:pt idx="921">
                  <c:v>11.115924000000001</c:v>
                </c:pt>
                <c:pt idx="922">
                  <c:v>11.119899999999999</c:v>
                </c:pt>
                <c:pt idx="923">
                  <c:v>11.123882999999999</c:v>
                </c:pt>
                <c:pt idx="924">
                  <c:v>11.127884</c:v>
                </c:pt>
                <c:pt idx="925">
                  <c:v>11.377268000000001</c:v>
                </c:pt>
                <c:pt idx="926">
                  <c:v>11.379323000000001</c:v>
                </c:pt>
                <c:pt idx="927">
                  <c:v>11.381924999999999</c:v>
                </c:pt>
                <c:pt idx="928">
                  <c:v>11.384754000000001</c:v>
                </c:pt>
                <c:pt idx="929">
                  <c:v>11.387895</c:v>
                </c:pt>
                <c:pt idx="930">
                  <c:v>11.391885</c:v>
                </c:pt>
                <c:pt idx="931">
                  <c:v>11.395892</c:v>
                </c:pt>
                <c:pt idx="932">
                  <c:v>11.399891999999999</c:v>
                </c:pt>
                <c:pt idx="933">
                  <c:v>11.403898</c:v>
                </c:pt>
                <c:pt idx="934">
                  <c:v>11.40789</c:v>
                </c:pt>
                <c:pt idx="935">
                  <c:v>11.412001</c:v>
                </c:pt>
                <c:pt idx="936">
                  <c:v>11.41591</c:v>
                </c:pt>
                <c:pt idx="937">
                  <c:v>11.419905</c:v>
                </c:pt>
                <c:pt idx="938">
                  <c:v>11.423888000000002</c:v>
                </c:pt>
                <c:pt idx="939">
                  <c:v>11.427901</c:v>
                </c:pt>
                <c:pt idx="940">
                  <c:v>11.431915999999999</c:v>
                </c:pt>
                <c:pt idx="941">
                  <c:v>11.435897000000001</c:v>
                </c:pt>
                <c:pt idx="942">
                  <c:v>11.439881</c:v>
                </c:pt>
                <c:pt idx="943">
                  <c:v>11.443991</c:v>
                </c:pt>
                <c:pt idx="944">
                  <c:v>11.447903</c:v>
                </c:pt>
                <c:pt idx="945">
                  <c:v>11.451879000000002</c:v>
                </c:pt>
                <c:pt idx="946">
                  <c:v>11.455897</c:v>
                </c:pt>
                <c:pt idx="947">
                  <c:v>11.459888000000001</c:v>
                </c:pt>
                <c:pt idx="948">
                  <c:v>11.463884</c:v>
                </c:pt>
                <c:pt idx="949">
                  <c:v>11.467887000000001</c:v>
                </c:pt>
              </c:numCache>
            </c:numRef>
          </c:xVal>
          <c:yVal>
            <c:numRef>
              <c:f>'2026-05-19_08-36-41_handle_U_12'!$B$2:$B$951</c:f>
              <c:numCache>
                <c:formatCode>General</c:formatCode>
                <c:ptCount val="950"/>
                <c:pt idx="0">
                  <c:v>9.5184326171875E-2</c:v>
                </c:pt>
                <c:pt idx="1">
                  <c:v>-6.28662109375E-2</c:v>
                </c:pt>
                <c:pt idx="2">
                  <c:v>-6.6558837890625E-2</c:v>
                </c:pt>
                <c:pt idx="3">
                  <c:v>-0.158447265625</c:v>
                </c:pt>
                <c:pt idx="4">
                  <c:v>0.15765380859375</c:v>
                </c:pt>
                <c:pt idx="5">
                  <c:v>-5.0018310546875E-2</c:v>
                </c:pt>
                <c:pt idx="6">
                  <c:v>-4.266357421875E-2</c:v>
                </c:pt>
                <c:pt idx="7">
                  <c:v>-0.265045166015625</c:v>
                </c:pt>
                <c:pt idx="8">
                  <c:v>-0.522369384765625</c:v>
                </c:pt>
                <c:pt idx="9">
                  <c:v>-4.8187255859375E-2</c:v>
                </c:pt>
                <c:pt idx="10">
                  <c:v>-0.14007568359375</c:v>
                </c:pt>
                <c:pt idx="11">
                  <c:v>-0.30364990234375</c:v>
                </c:pt>
                <c:pt idx="12">
                  <c:v>-0.13275146484375</c:v>
                </c:pt>
                <c:pt idx="13">
                  <c:v>-3.3477783203125E-2</c:v>
                </c:pt>
                <c:pt idx="14">
                  <c:v>0.150299072265625</c:v>
                </c:pt>
                <c:pt idx="15">
                  <c:v>8.7890625E-3</c:v>
                </c:pt>
                <c:pt idx="16">
                  <c:v>-0.26324462890625</c:v>
                </c:pt>
                <c:pt idx="17">
                  <c:v>-0.129058837890625</c:v>
                </c:pt>
                <c:pt idx="18">
                  <c:v>-0.145599365234375</c:v>
                </c:pt>
                <c:pt idx="19">
                  <c:v>1.6143798828125E-2</c:v>
                </c:pt>
                <c:pt idx="20">
                  <c:v>-0.21728515625</c:v>
                </c:pt>
                <c:pt idx="21">
                  <c:v>9.8846435546875E-2</c:v>
                </c:pt>
                <c:pt idx="22">
                  <c:v>-0.158447265625</c:v>
                </c:pt>
                <c:pt idx="23">
                  <c:v>-0.129058837890625</c:v>
                </c:pt>
                <c:pt idx="24">
                  <c:v>-2.79541015625E-2</c:v>
                </c:pt>
                <c:pt idx="25">
                  <c:v>5.291748046875E-2</c:v>
                </c:pt>
                <c:pt idx="26">
                  <c:v>-0.16949462890625</c:v>
                </c:pt>
                <c:pt idx="27">
                  <c:v>-2.0599365234375E-2</c:v>
                </c:pt>
                <c:pt idx="28">
                  <c:v>0.196258544921875</c:v>
                </c:pt>
                <c:pt idx="29">
                  <c:v>-0.134552001953125</c:v>
                </c:pt>
                <c:pt idx="30">
                  <c:v>-0.119842529296875</c:v>
                </c:pt>
                <c:pt idx="31">
                  <c:v>-0.15478515625</c:v>
                </c:pt>
                <c:pt idx="32">
                  <c:v>-7.9437255859375E-2</c:v>
                </c:pt>
                <c:pt idx="33">
                  <c:v>-0.10699462890625</c:v>
                </c:pt>
                <c:pt idx="34">
                  <c:v>1.06201171875E-2</c:v>
                </c:pt>
                <c:pt idx="35">
                  <c:v>-2.9815673828125E-2</c:v>
                </c:pt>
                <c:pt idx="36">
                  <c:v>-0.14190673828125</c:v>
                </c:pt>
                <c:pt idx="37">
                  <c:v>-9.41162109375E-2</c:v>
                </c:pt>
                <c:pt idx="38">
                  <c:v>3.2684326171875E-2</c:v>
                </c:pt>
                <c:pt idx="39">
                  <c:v>0.106201171875</c:v>
                </c:pt>
                <c:pt idx="40">
                  <c:v>-8.67919921875E-2</c:v>
                </c:pt>
                <c:pt idx="41">
                  <c:v>-5.0018310546875E-2</c:v>
                </c:pt>
                <c:pt idx="42">
                  <c:v>0.234832763671875</c:v>
                </c:pt>
                <c:pt idx="43">
                  <c:v>-0.13641357421875</c:v>
                </c:pt>
                <c:pt idx="44">
                  <c:v>-0.189697265625</c:v>
                </c:pt>
                <c:pt idx="45">
                  <c:v>8.782958984375E-2</c:v>
                </c:pt>
                <c:pt idx="46">
                  <c:v>0.28265380859375</c:v>
                </c:pt>
                <c:pt idx="47">
                  <c:v>-0.116180419921875</c:v>
                </c:pt>
                <c:pt idx="48">
                  <c:v>4.18701171875E-2</c:v>
                </c:pt>
                <c:pt idx="49">
                  <c:v>-0.200714111328125</c:v>
                </c:pt>
                <c:pt idx="50">
                  <c:v>-0.147430419921875</c:v>
                </c:pt>
                <c:pt idx="51">
                  <c:v>-0.33673095703125</c:v>
                </c:pt>
                <c:pt idx="52">
                  <c:v>-0.213592529296875</c:v>
                </c:pt>
                <c:pt idx="53">
                  <c:v>-3.900146484375E-2</c:v>
                </c:pt>
                <c:pt idx="54">
                  <c:v>-0.265045166015625</c:v>
                </c:pt>
                <c:pt idx="55">
                  <c:v>7.67822265625E-2</c:v>
                </c:pt>
                <c:pt idx="56">
                  <c:v>5.4718017578125E-2</c:v>
                </c:pt>
                <c:pt idx="57">
                  <c:v>-7.391357421875E-2</c:v>
                </c:pt>
                <c:pt idx="58">
                  <c:v>-8.8623046875E-2</c:v>
                </c:pt>
                <c:pt idx="59">
                  <c:v>0.133758544921875</c:v>
                </c:pt>
                <c:pt idx="60">
                  <c:v>-3.5308837890625E-2</c:v>
                </c:pt>
                <c:pt idx="61">
                  <c:v>2.532958984375E-2</c:v>
                </c:pt>
                <c:pt idx="62">
                  <c:v>-5.92041015625E-3</c:v>
                </c:pt>
                <c:pt idx="63">
                  <c:v>-5.92041015625E-3</c:v>
                </c:pt>
                <c:pt idx="64">
                  <c:v>4.736328125E-2</c:v>
                </c:pt>
                <c:pt idx="65">
                  <c:v>-0.213592529296875</c:v>
                </c:pt>
                <c:pt idx="66">
                  <c:v>0.170501708984375</c:v>
                </c:pt>
                <c:pt idx="67">
                  <c:v>-9.5977783203125E-2</c:v>
                </c:pt>
                <c:pt idx="68">
                  <c:v>-4.08935546875E-3</c:v>
                </c:pt>
                <c:pt idx="69">
                  <c:v>-1.1444091796875E-2</c:v>
                </c:pt>
                <c:pt idx="70">
                  <c:v>0.233001708984375</c:v>
                </c:pt>
                <c:pt idx="71">
                  <c:v>0.2366943359375</c:v>
                </c:pt>
                <c:pt idx="72">
                  <c:v>-0.281585693359375</c:v>
                </c:pt>
                <c:pt idx="73">
                  <c:v>-0.14373779296875</c:v>
                </c:pt>
                <c:pt idx="74">
                  <c:v>2.349853515625E-2</c:v>
                </c:pt>
                <c:pt idx="75">
                  <c:v>-1.1444091796875E-2</c:v>
                </c:pt>
                <c:pt idx="76">
                  <c:v>-7.9437255859375E-2</c:v>
                </c:pt>
                <c:pt idx="77">
                  <c:v>-0.283447265625</c:v>
                </c:pt>
                <c:pt idx="78">
                  <c:v>7.12890625E-2</c:v>
                </c:pt>
                <c:pt idx="79">
                  <c:v>-2.25830078125E-3</c:v>
                </c:pt>
                <c:pt idx="80">
                  <c:v>-9.7808837890625E-2</c:v>
                </c:pt>
                <c:pt idx="81">
                  <c:v>-3.96728515625E-4</c:v>
                </c:pt>
                <c:pt idx="82">
                  <c:v>0.12640380859375</c:v>
                </c:pt>
                <c:pt idx="83">
                  <c:v>-0.189697265625</c:v>
                </c:pt>
                <c:pt idx="84">
                  <c:v>0.100677490234375</c:v>
                </c:pt>
                <c:pt idx="85">
                  <c:v>6.024169921875E-2</c:v>
                </c:pt>
                <c:pt idx="86">
                  <c:v>-0.423095703125</c:v>
                </c:pt>
                <c:pt idx="87">
                  <c:v>-0.29815673828125</c:v>
                </c:pt>
                <c:pt idx="88">
                  <c:v>-0.1842041015625</c:v>
                </c:pt>
                <c:pt idx="89">
                  <c:v>-0.20623779296875</c:v>
                </c:pt>
                <c:pt idx="90">
                  <c:v>0.14111328125</c:v>
                </c:pt>
                <c:pt idx="91">
                  <c:v>-0.2191162109375</c:v>
                </c:pt>
                <c:pt idx="92">
                  <c:v>6.3934326171875E-2</c:v>
                </c:pt>
                <c:pt idx="93">
                  <c:v>-0.147430419921875</c:v>
                </c:pt>
                <c:pt idx="94">
                  <c:v>-0.197052001953125</c:v>
                </c:pt>
                <c:pt idx="95">
                  <c:v>-0.145599365234375</c:v>
                </c:pt>
                <c:pt idx="96">
                  <c:v>-7.208251953125E-2</c:v>
                </c:pt>
                <c:pt idx="97">
                  <c:v>-0.27239990234375</c:v>
                </c:pt>
                <c:pt idx="98">
                  <c:v>-9.41162109375E-2</c:v>
                </c:pt>
                <c:pt idx="99">
                  <c:v>0.106201171875</c:v>
                </c:pt>
                <c:pt idx="100">
                  <c:v>-0.24298095703125</c:v>
                </c:pt>
                <c:pt idx="101">
                  <c:v>-0.145599365234375</c:v>
                </c:pt>
                <c:pt idx="102">
                  <c:v>-5.1849365234375E-2</c:v>
                </c:pt>
                <c:pt idx="103">
                  <c:v>-0.14373779296875</c:v>
                </c:pt>
                <c:pt idx="104">
                  <c:v>-0.149261474609375</c:v>
                </c:pt>
                <c:pt idx="105">
                  <c:v>-0.224609375</c:v>
                </c:pt>
                <c:pt idx="106">
                  <c:v>-0.285247802734375</c:v>
                </c:pt>
                <c:pt idx="107">
                  <c:v>0.15765380859375</c:v>
                </c:pt>
                <c:pt idx="108">
                  <c:v>-0.20623779296875</c:v>
                </c:pt>
                <c:pt idx="109">
                  <c:v>-3.3477783203125E-2</c:v>
                </c:pt>
                <c:pt idx="110">
                  <c:v>-0.12353515625</c:v>
                </c:pt>
                <c:pt idx="111">
                  <c:v>-0.110687255859375</c:v>
                </c:pt>
                <c:pt idx="112">
                  <c:v>-0.12353515625</c:v>
                </c:pt>
                <c:pt idx="113">
                  <c:v>0.150299072265625</c:v>
                </c:pt>
                <c:pt idx="114">
                  <c:v>-0.101470947265625</c:v>
                </c:pt>
                <c:pt idx="115">
                  <c:v>-8.31298828125E-2</c:v>
                </c:pt>
                <c:pt idx="116">
                  <c:v>-3.900146484375E-2</c:v>
                </c:pt>
                <c:pt idx="117">
                  <c:v>-6.6558837890625E-2</c:v>
                </c:pt>
                <c:pt idx="118">
                  <c:v>-0.20257568359375</c:v>
                </c:pt>
                <c:pt idx="119">
                  <c:v>-0.3238525390625</c:v>
                </c:pt>
                <c:pt idx="120">
                  <c:v>4.00390625E-2</c:v>
                </c:pt>
                <c:pt idx="121">
                  <c:v>-0.641815185546875</c:v>
                </c:pt>
                <c:pt idx="122">
                  <c:v>-0.314666748046875</c:v>
                </c:pt>
                <c:pt idx="123">
                  <c:v>0.133758544921875</c:v>
                </c:pt>
                <c:pt idx="124">
                  <c:v>-9.5977783203125E-2</c:v>
                </c:pt>
                <c:pt idx="125">
                  <c:v>4.3701171875E-2</c:v>
                </c:pt>
                <c:pt idx="126">
                  <c:v>0.115386962890625</c:v>
                </c:pt>
                <c:pt idx="127">
                  <c:v>-0.116180419921875</c:v>
                </c:pt>
                <c:pt idx="128">
                  <c:v>0.207275390625</c:v>
                </c:pt>
                <c:pt idx="129">
                  <c:v>-0.1842041015625</c:v>
                </c:pt>
                <c:pt idx="130">
                  <c:v>-0.3238525390625</c:v>
                </c:pt>
                <c:pt idx="131">
                  <c:v>-0.285247802734375</c:v>
                </c:pt>
                <c:pt idx="132">
                  <c:v>-3.900146484375E-2</c:v>
                </c:pt>
                <c:pt idx="133">
                  <c:v>-0.3477783203125</c:v>
                </c:pt>
                <c:pt idx="134">
                  <c:v>-0.101470947265625</c:v>
                </c:pt>
                <c:pt idx="135">
                  <c:v>-9.228515625E-2</c:v>
                </c:pt>
                <c:pt idx="136">
                  <c:v>-0.40838623046875</c:v>
                </c:pt>
                <c:pt idx="137">
                  <c:v>-5.92041015625E-2</c:v>
                </c:pt>
                <c:pt idx="138">
                  <c:v>-0.27423095703125</c:v>
                </c:pt>
                <c:pt idx="139">
                  <c:v>-0.360626220703125</c:v>
                </c:pt>
                <c:pt idx="140">
                  <c:v>-0.101470947265625</c:v>
                </c:pt>
                <c:pt idx="141">
                  <c:v>-0.46356201171875</c:v>
                </c:pt>
                <c:pt idx="142">
                  <c:v>-0.17132568359375</c:v>
                </c:pt>
                <c:pt idx="143">
                  <c:v>-0.625274658203125</c:v>
                </c:pt>
                <c:pt idx="144">
                  <c:v>-0.40472412109375</c:v>
                </c:pt>
                <c:pt idx="145">
                  <c:v>-7.757568359375E-2</c:v>
                </c:pt>
                <c:pt idx="146">
                  <c:v>-0.266876220703125</c:v>
                </c:pt>
                <c:pt idx="147">
                  <c:v>-0.50030517578125</c:v>
                </c:pt>
                <c:pt idx="148">
                  <c:v>-0.13824462890625</c:v>
                </c:pt>
                <c:pt idx="149">
                  <c:v>1.06201171875E-2</c:v>
                </c:pt>
                <c:pt idx="150">
                  <c:v>-0.456207275390625</c:v>
                </c:pt>
                <c:pt idx="151">
                  <c:v>-0.42864990234375</c:v>
                </c:pt>
                <c:pt idx="152">
                  <c:v>-0.430450439453125</c:v>
                </c:pt>
                <c:pt idx="153">
                  <c:v>-0.671234130859375</c:v>
                </c:pt>
                <c:pt idx="154">
                  <c:v>-0.46356201171875</c:v>
                </c:pt>
                <c:pt idx="155">
                  <c:v>-0.231964111328125</c:v>
                </c:pt>
                <c:pt idx="156">
                  <c:v>-9.7808837890625E-2</c:v>
                </c:pt>
                <c:pt idx="157">
                  <c:v>-0.176849365234375</c:v>
                </c:pt>
                <c:pt idx="158">
                  <c:v>-0.1878662109375</c:v>
                </c:pt>
                <c:pt idx="159">
                  <c:v>-0.36798095703125</c:v>
                </c:pt>
                <c:pt idx="160">
                  <c:v>-0.459869384765625</c:v>
                </c:pt>
                <c:pt idx="161">
                  <c:v>-0.134552001953125</c:v>
                </c:pt>
                <c:pt idx="162">
                  <c:v>0.1429443359375</c:v>
                </c:pt>
                <c:pt idx="163">
                  <c:v>-0.119842529296875</c:v>
                </c:pt>
                <c:pt idx="164">
                  <c:v>-0.325714111328125</c:v>
                </c:pt>
                <c:pt idx="165">
                  <c:v>-0.119842529296875</c:v>
                </c:pt>
                <c:pt idx="166">
                  <c:v>5.4718017578125E-2</c:v>
                </c:pt>
                <c:pt idx="167">
                  <c:v>-0.110687255859375</c:v>
                </c:pt>
                <c:pt idx="168">
                  <c:v>-0.318359375</c:v>
                </c:pt>
                <c:pt idx="169">
                  <c:v>-2.24609375E-2</c:v>
                </c:pt>
                <c:pt idx="170">
                  <c:v>-0.162139892578125</c:v>
                </c:pt>
                <c:pt idx="171">
                  <c:v>-0.178680419921875</c:v>
                </c:pt>
                <c:pt idx="172">
                  <c:v>-0.14190673828125</c:v>
                </c:pt>
                <c:pt idx="173">
                  <c:v>-0.446990966796875</c:v>
                </c:pt>
                <c:pt idx="174">
                  <c:v>-0.1566162109375</c:v>
                </c:pt>
                <c:pt idx="175">
                  <c:v>0.8284912109375</c:v>
                </c:pt>
                <c:pt idx="176">
                  <c:v>0.97918701171875</c:v>
                </c:pt>
                <c:pt idx="177">
                  <c:v>1.0104064941406301</c:v>
                </c:pt>
                <c:pt idx="178">
                  <c:v>0.65753173828125</c:v>
                </c:pt>
                <c:pt idx="179">
                  <c:v>1.14825439453125</c:v>
                </c:pt>
                <c:pt idx="180">
                  <c:v>1.0269775390625</c:v>
                </c:pt>
                <c:pt idx="181">
                  <c:v>1.0747375488281301</c:v>
                </c:pt>
                <c:pt idx="182">
                  <c:v>1.227294921875</c:v>
                </c:pt>
                <c:pt idx="183">
                  <c:v>1.4515075683593801</c:v>
                </c:pt>
                <c:pt idx="184">
                  <c:v>1.34857177734375</c:v>
                </c:pt>
                <c:pt idx="185">
                  <c:v>1.44049072265625</c:v>
                </c:pt>
                <c:pt idx="186">
                  <c:v>1.44232177734375</c:v>
                </c:pt>
                <c:pt idx="187">
                  <c:v>1.4625549316406301</c:v>
                </c:pt>
                <c:pt idx="188">
                  <c:v>1.6812438964843801</c:v>
                </c:pt>
                <c:pt idx="189">
                  <c:v>1.8558654785156301</c:v>
                </c:pt>
                <c:pt idx="190">
                  <c:v>2.12786865234375</c:v>
                </c:pt>
                <c:pt idx="191">
                  <c:v>2.39984130859375</c:v>
                </c:pt>
                <c:pt idx="192">
                  <c:v>2.3924865722656299</c:v>
                </c:pt>
                <c:pt idx="193">
                  <c:v>2.33367919921875</c:v>
                </c:pt>
                <c:pt idx="194">
                  <c:v>2.309814453125</c:v>
                </c:pt>
                <c:pt idx="195">
                  <c:v>2.52484130859375</c:v>
                </c:pt>
                <c:pt idx="196">
                  <c:v>19.3119506835938</c:v>
                </c:pt>
                <c:pt idx="197">
                  <c:v>19.3597412109375</c:v>
                </c:pt>
                <c:pt idx="198">
                  <c:v>18.7863159179688</c:v>
                </c:pt>
                <c:pt idx="199">
                  <c:v>18.5694580078125</c:v>
                </c:pt>
                <c:pt idx="200">
                  <c:v>19.1704406738281</c:v>
                </c:pt>
                <c:pt idx="201">
                  <c:v>19.2384338378906</c:v>
                </c:pt>
                <c:pt idx="202">
                  <c:v>19.1171264648438</c:v>
                </c:pt>
                <c:pt idx="203">
                  <c:v>19.1152954101563</c:v>
                </c:pt>
                <c:pt idx="204">
                  <c:v>18.8267517089844</c:v>
                </c:pt>
                <c:pt idx="205">
                  <c:v>18.9425354003906</c:v>
                </c:pt>
                <c:pt idx="206">
                  <c:v>18.73486328125</c:v>
                </c:pt>
                <c:pt idx="207">
                  <c:v>18.4794006347656</c:v>
                </c:pt>
                <c:pt idx="208">
                  <c:v>18.1945190429688</c:v>
                </c:pt>
                <c:pt idx="209">
                  <c:v>18.2570190429688</c:v>
                </c:pt>
                <c:pt idx="210">
                  <c:v>18.6576843261719</c:v>
                </c:pt>
                <c:pt idx="211">
                  <c:v>18.6797180175781</c:v>
                </c:pt>
                <c:pt idx="212">
                  <c:v>18.9223327636719</c:v>
                </c:pt>
                <c:pt idx="213">
                  <c:v>19.1024475097656</c:v>
                </c:pt>
                <c:pt idx="214">
                  <c:v>18.7991943359375</c:v>
                </c:pt>
                <c:pt idx="215">
                  <c:v>18.6870727539063</c:v>
                </c:pt>
                <c:pt idx="216">
                  <c:v>18.7899780273438</c:v>
                </c:pt>
                <c:pt idx="217">
                  <c:v>19.0050354003906</c:v>
                </c:pt>
                <c:pt idx="218">
                  <c:v>18.9590759277344</c:v>
                </c:pt>
                <c:pt idx="219">
                  <c:v>19.32666015625</c:v>
                </c:pt>
                <c:pt idx="220">
                  <c:v>19.5030822753906</c:v>
                </c:pt>
                <c:pt idx="221">
                  <c:v>19.5104370117188</c:v>
                </c:pt>
                <c:pt idx="222">
                  <c:v>20.1004028320313</c:v>
                </c:pt>
                <c:pt idx="223">
                  <c:v>45.828765869140597</c:v>
                </c:pt>
                <c:pt idx="224">
                  <c:v>46.326812744140597</c:v>
                </c:pt>
                <c:pt idx="225">
                  <c:v>46.150360107421903</c:v>
                </c:pt>
                <c:pt idx="226">
                  <c:v>46.3323364257813</c:v>
                </c:pt>
                <c:pt idx="227">
                  <c:v>45.961090087890597</c:v>
                </c:pt>
                <c:pt idx="228">
                  <c:v>46.181640625</c:v>
                </c:pt>
                <c:pt idx="229">
                  <c:v>46.260650634765597</c:v>
                </c:pt>
                <c:pt idx="230">
                  <c:v>45.8067016601563</c:v>
                </c:pt>
                <c:pt idx="231">
                  <c:v>45.6118774414063</c:v>
                </c:pt>
                <c:pt idx="232">
                  <c:v>45.218597412109403</c:v>
                </c:pt>
                <c:pt idx="233">
                  <c:v>45.474029541015597</c:v>
                </c:pt>
                <c:pt idx="234">
                  <c:v>45.038482666015597</c:v>
                </c:pt>
                <c:pt idx="235">
                  <c:v>45.214935302734403</c:v>
                </c:pt>
                <c:pt idx="236">
                  <c:v>45.615570068359403</c:v>
                </c:pt>
                <c:pt idx="237">
                  <c:v>45.814056396484403</c:v>
                </c:pt>
                <c:pt idx="238">
                  <c:v>46.3029174804688</c:v>
                </c:pt>
                <c:pt idx="239">
                  <c:v>46.28271484375</c:v>
                </c:pt>
                <c:pt idx="240">
                  <c:v>46.644775390625</c:v>
                </c:pt>
                <c:pt idx="241">
                  <c:v>46.896575927734403</c:v>
                </c:pt>
                <c:pt idx="242">
                  <c:v>47.457122802734403</c:v>
                </c:pt>
                <c:pt idx="243">
                  <c:v>47.8485717773438</c:v>
                </c:pt>
                <c:pt idx="244">
                  <c:v>47.852264404296903</c:v>
                </c:pt>
                <c:pt idx="245">
                  <c:v>48.247406005859403</c:v>
                </c:pt>
                <c:pt idx="246">
                  <c:v>48.5396118164063</c:v>
                </c:pt>
                <c:pt idx="247">
                  <c:v>48.9512939453125</c:v>
                </c:pt>
                <c:pt idx="248">
                  <c:v>49.370330810546903</c:v>
                </c:pt>
                <c:pt idx="249">
                  <c:v>49.3427734375</c:v>
                </c:pt>
                <c:pt idx="250">
                  <c:v>49.423614501953097</c:v>
                </c:pt>
                <c:pt idx="251">
                  <c:v>49.7232055664063</c:v>
                </c:pt>
                <c:pt idx="252">
                  <c:v>49.980499267578097</c:v>
                </c:pt>
                <c:pt idx="253">
                  <c:v>50.588836669921903</c:v>
                </c:pt>
                <c:pt idx="254">
                  <c:v>50.638458251953097</c:v>
                </c:pt>
                <c:pt idx="255">
                  <c:v>51.1034545898438</c:v>
                </c:pt>
                <c:pt idx="256">
                  <c:v>51.607025146484403</c:v>
                </c:pt>
                <c:pt idx="257">
                  <c:v>52.132659912109403</c:v>
                </c:pt>
                <c:pt idx="258">
                  <c:v>52.3587036132813</c:v>
                </c:pt>
                <c:pt idx="259">
                  <c:v>52.937652587890597</c:v>
                </c:pt>
                <c:pt idx="260">
                  <c:v>53.3750610351563</c:v>
                </c:pt>
                <c:pt idx="261">
                  <c:v>69.430725097656307</c:v>
                </c:pt>
                <c:pt idx="262">
                  <c:v>69.616302490234403</c:v>
                </c:pt>
                <c:pt idx="263">
                  <c:v>69.493194580078097</c:v>
                </c:pt>
                <c:pt idx="264">
                  <c:v>70.382720947265597</c:v>
                </c:pt>
                <c:pt idx="265">
                  <c:v>70.1768798828125</c:v>
                </c:pt>
                <c:pt idx="266">
                  <c:v>70.579345703125</c:v>
                </c:pt>
                <c:pt idx="267">
                  <c:v>70.594055175781307</c:v>
                </c:pt>
                <c:pt idx="268">
                  <c:v>70.785217285156307</c:v>
                </c:pt>
                <c:pt idx="269">
                  <c:v>70.327575683593807</c:v>
                </c:pt>
                <c:pt idx="270">
                  <c:v>70.555480957031307</c:v>
                </c:pt>
                <c:pt idx="271">
                  <c:v>70.360656738281307</c:v>
                </c:pt>
                <c:pt idx="272">
                  <c:v>70.432342529296903</c:v>
                </c:pt>
                <c:pt idx="273">
                  <c:v>70.351470947265597</c:v>
                </c:pt>
                <c:pt idx="274">
                  <c:v>70.279815673828097</c:v>
                </c:pt>
                <c:pt idx="275">
                  <c:v>70.3717041015625</c:v>
                </c:pt>
                <c:pt idx="276">
                  <c:v>70.2724609375</c:v>
                </c:pt>
                <c:pt idx="277">
                  <c:v>70.546295166015597</c:v>
                </c:pt>
                <c:pt idx="278">
                  <c:v>70.5113525390625</c:v>
                </c:pt>
                <c:pt idx="279">
                  <c:v>70.5738525390625</c:v>
                </c:pt>
                <c:pt idx="280">
                  <c:v>71.279602050781307</c:v>
                </c:pt>
                <c:pt idx="281">
                  <c:v>71.360443115234403</c:v>
                </c:pt>
                <c:pt idx="282">
                  <c:v>71.470733642578097</c:v>
                </c:pt>
                <c:pt idx="283">
                  <c:v>71.96142578125</c:v>
                </c:pt>
                <c:pt idx="284">
                  <c:v>72.781188964843807</c:v>
                </c:pt>
                <c:pt idx="285">
                  <c:v>73.525482177734403</c:v>
                </c:pt>
                <c:pt idx="286">
                  <c:v>73.882019042968807</c:v>
                </c:pt>
                <c:pt idx="287">
                  <c:v>74.293731689453097</c:v>
                </c:pt>
                <c:pt idx="288">
                  <c:v>74.352508544921903</c:v>
                </c:pt>
                <c:pt idx="289">
                  <c:v>74.490325927734403</c:v>
                </c:pt>
                <c:pt idx="290">
                  <c:v>77.504425048828097</c:v>
                </c:pt>
                <c:pt idx="291">
                  <c:v>77.502624511718807</c:v>
                </c:pt>
                <c:pt idx="292">
                  <c:v>77.344573974609403</c:v>
                </c:pt>
                <c:pt idx="293">
                  <c:v>77.465881347656307</c:v>
                </c:pt>
                <c:pt idx="294">
                  <c:v>77.469543457031307</c:v>
                </c:pt>
                <c:pt idx="295">
                  <c:v>77.58349609375</c:v>
                </c:pt>
                <c:pt idx="296">
                  <c:v>77.962127685546903</c:v>
                </c:pt>
                <c:pt idx="297">
                  <c:v>78.677062988281307</c:v>
                </c:pt>
                <c:pt idx="298">
                  <c:v>79.081390380859403</c:v>
                </c:pt>
                <c:pt idx="299">
                  <c:v>79.355224609375</c:v>
                </c:pt>
                <c:pt idx="300">
                  <c:v>79.8936767578125</c:v>
                </c:pt>
                <c:pt idx="301">
                  <c:v>80.564544677734403</c:v>
                </c:pt>
                <c:pt idx="302">
                  <c:v>80.595794677734403</c:v>
                </c:pt>
                <c:pt idx="303">
                  <c:v>81.450408935546903</c:v>
                </c:pt>
                <c:pt idx="304">
                  <c:v>81.417297363281307</c:v>
                </c:pt>
                <c:pt idx="305">
                  <c:v>81.937408447265597</c:v>
                </c:pt>
                <c:pt idx="306">
                  <c:v>82.510803222656307</c:v>
                </c:pt>
                <c:pt idx="307">
                  <c:v>83.043853759765597</c:v>
                </c:pt>
                <c:pt idx="308">
                  <c:v>83.648468017578097</c:v>
                </c:pt>
                <c:pt idx="309">
                  <c:v>84.065704345703097</c:v>
                </c:pt>
                <c:pt idx="310">
                  <c:v>84.5986328125</c:v>
                </c:pt>
                <c:pt idx="311">
                  <c:v>85.306213378906307</c:v>
                </c:pt>
                <c:pt idx="312">
                  <c:v>85.721588134765597</c:v>
                </c:pt>
                <c:pt idx="313">
                  <c:v>86.004608154296903</c:v>
                </c:pt>
                <c:pt idx="314">
                  <c:v>85.822723388671903</c:v>
                </c:pt>
                <c:pt idx="315">
                  <c:v>86.144317626953097</c:v>
                </c:pt>
                <c:pt idx="316">
                  <c:v>86.2747802734375</c:v>
                </c:pt>
                <c:pt idx="317">
                  <c:v>86.225189208984403</c:v>
                </c:pt>
                <c:pt idx="318">
                  <c:v>85.817138671875</c:v>
                </c:pt>
                <c:pt idx="319">
                  <c:v>85.425720214843807</c:v>
                </c:pt>
                <c:pt idx="320">
                  <c:v>84.993804931640597</c:v>
                </c:pt>
                <c:pt idx="321">
                  <c:v>84.326629638671903</c:v>
                </c:pt>
                <c:pt idx="322">
                  <c:v>85.232727050781307</c:v>
                </c:pt>
                <c:pt idx="323">
                  <c:v>86.138824462890597</c:v>
                </c:pt>
                <c:pt idx="324">
                  <c:v>86.6055908203125</c:v>
                </c:pt>
                <c:pt idx="325">
                  <c:v>87.337097167968807</c:v>
                </c:pt>
                <c:pt idx="326">
                  <c:v>87.704681396484403</c:v>
                </c:pt>
                <c:pt idx="327">
                  <c:v>87.967468261718807</c:v>
                </c:pt>
                <c:pt idx="328">
                  <c:v>88.417785644531307</c:v>
                </c:pt>
                <c:pt idx="329">
                  <c:v>88.787170410156307</c:v>
                </c:pt>
                <c:pt idx="330">
                  <c:v>87.610931396484403</c:v>
                </c:pt>
                <c:pt idx="331">
                  <c:v>85.717926025390597</c:v>
                </c:pt>
                <c:pt idx="332">
                  <c:v>85.409149169921903</c:v>
                </c:pt>
                <c:pt idx="333">
                  <c:v>84.587646484375</c:v>
                </c:pt>
                <c:pt idx="334">
                  <c:v>84.047271728515597</c:v>
                </c:pt>
                <c:pt idx="335">
                  <c:v>83.591491699218807</c:v>
                </c:pt>
                <c:pt idx="336">
                  <c:v>83.11181640625</c:v>
                </c:pt>
                <c:pt idx="337">
                  <c:v>82.990509033203097</c:v>
                </c:pt>
                <c:pt idx="338">
                  <c:v>82.426330566406307</c:v>
                </c:pt>
                <c:pt idx="339">
                  <c:v>82.161682128906307</c:v>
                </c:pt>
                <c:pt idx="340">
                  <c:v>82.073455810546903</c:v>
                </c:pt>
                <c:pt idx="341">
                  <c:v>81.715026855468807</c:v>
                </c:pt>
                <c:pt idx="342">
                  <c:v>81.716857910156307</c:v>
                </c:pt>
                <c:pt idx="343">
                  <c:v>81.555114746093807</c:v>
                </c:pt>
                <c:pt idx="344">
                  <c:v>81.6966552734375</c:v>
                </c:pt>
                <c:pt idx="345">
                  <c:v>82.088165283203097</c:v>
                </c:pt>
                <c:pt idx="346">
                  <c:v>17.2737426757813</c:v>
                </c:pt>
                <c:pt idx="347">
                  <c:v>16.8142700195313</c:v>
                </c:pt>
                <c:pt idx="348">
                  <c:v>16.6065979003906</c:v>
                </c:pt>
                <c:pt idx="349">
                  <c:v>16.1232299804688</c:v>
                </c:pt>
                <c:pt idx="350">
                  <c:v>15.6931762695313</c:v>
                </c:pt>
                <c:pt idx="351">
                  <c:v>15.6159973144531</c:v>
                </c:pt>
                <c:pt idx="352">
                  <c:v>14.9561767578125</c:v>
                </c:pt>
                <c:pt idx="353">
                  <c:v>15.1896057128906</c:v>
                </c:pt>
                <c:pt idx="354">
                  <c:v>14.6786804199219</c:v>
                </c:pt>
                <c:pt idx="355">
                  <c:v>13.666015625</c:v>
                </c:pt>
                <c:pt idx="356">
                  <c:v>13.3333435058594</c:v>
                </c:pt>
                <c:pt idx="357">
                  <c:v>13.335205078125</c:v>
                </c:pt>
                <c:pt idx="358">
                  <c:v>12.6956176757813</c:v>
                </c:pt>
                <c:pt idx="359">
                  <c:v>12.3243408203125</c:v>
                </c:pt>
                <c:pt idx="360">
                  <c:v>12.0505065917969</c:v>
                </c:pt>
                <c:pt idx="361">
                  <c:v>11.7840270996094</c:v>
                </c:pt>
                <c:pt idx="362">
                  <c:v>11.3503112792969</c:v>
                </c:pt>
                <c:pt idx="363">
                  <c:v>10.508544921875</c:v>
                </c:pt>
                <c:pt idx="364">
                  <c:v>10.2604370117188</c:v>
                </c:pt>
                <c:pt idx="365">
                  <c:v>9.8487548828125</c:v>
                </c:pt>
                <c:pt idx="366">
                  <c:v>9.0474548339843803</c:v>
                </c:pt>
                <c:pt idx="367">
                  <c:v>8.9978332519531303</c:v>
                </c:pt>
                <c:pt idx="368">
                  <c:v>8.61004638671875</c:v>
                </c:pt>
                <c:pt idx="369">
                  <c:v>8.4133605957031303</c:v>
                </c:pt>
                <c:pt idx="370">
                  <c:v>-0.843994140625</c:v>
                </c:pt>
                <c:pt idx="371">
                  <c:v>-0.810882568359375</c:v>
                </c:pt>
                <c:pt idx="372">
                  <c:v>-0.6822509765625</c:v>
                </c:pt>
                <c:pt idx="373">
                  <c:v>-0.63262939453125</c:v>
                </c:pt>
                <c:pt idx="374">
                  <c:v>-0.43231201171875</c:v>
                </c:pt>
                <c:pt idx="375">
                  <c:v>-0.5535888671875</c:v>
                </c:pt>
                <c:pt idx="376">
                  <c:v>-0.48193359375</c:v>
                </c:pt>
                <c:pt idx="377">
                  <c:v>-0.575653076171875</c:v>
                </c:pt>
                <c:pt idx="378">
                  <c:v>-0.145599365234375</c:v>
                </c:pt>
                <c:pt idx="379">
                  <c:v>-0.377166748046875</c:v>
                </c:pt>
                <c:pt idx="380">
                  <c:v>-0.24853515625</c:v>
                </c:pt>
                <c:pt idx="381">
                  <c:v>-0.2889404296875</c:v>
                </c:pt>
                <c:pt idx="382">
                  <c:v>-5.92041015625E-3</c:v>
                </c:pt>
                <c:pt idx="383">
                  <c:v>-3.3477783203125E-2</c:v>
                </c:pt>
                <c:pt idx="384">
                  <c:v>9.332275390625E-2</c:v>
                </c:pt>
                <c:pt idx="385">
                  <c:v>0.137451171875</c:v>
                </c:pt>
                <c:pt idx="386">
                  <c:v>-9.58251953125E-3</c:v>
                </c:pt>
                <c:pt idx="387">
                  <c:v>0.17236328125</c:v>
                </c:pt>
                <c:pt idx="388">
                  <c:v>0.400238037109375</c:v>
                </c:pt>
                <c:pt idx="389">
                  <c:v>-0.241180419921875</c:v>
                </c:pt>
                <c:pt idx="390">
                  <c:v>0.133758544921875</c:v>
                </c:pt>
                <c:pt idx="391">
                  <c:v>3.4515380859375E-2</c:v>
                </c:pt>
                <c:pt idx="392">
                  <c:v>-7.5775146484375E-2</c:v>
                </c:pt>
                <c:pt idx="393">
                  <c:v>0.280792236328125</c:v>
                </c:pt>
                <c:pt idx="394">
                  <c:v>-0.294464111328125</c:v>
                </c:pt>
                <c:pt idx="395">
                  <c:v>0.179718017578125</c:v>
                </c:pt>
                <c:pt idx="396">
                  <c:v>4.9224853515625E-2</c:v>
                </c:pt>
                <c:pt idx="397">
                  <c:v>0.25323486328125</c:v>
                </c:pt>
                <c:pt idx="398">
                  <c:v>0.150299072265625</c:v>
                </c:pt>
                <c:pt idx="399">
                  <c:v>0.25872802734375</c:v>
                </c:pt>
                <c:pt idx="400">
                  <c:v>0.2017822265625</c:v>
                </c:pt>
                <c:pt idx="401">
                  <c:v>8.5968017578125E-2</c:v>
                </c:pt>
                <c:pt idx="402">
                  <c:v>0.315704345703125</c:v>
                </c:pt>
                <c:pt idx="403">
                  <c:v>-8.67919921875E-2</c:v>
                </c:pt>
                <c:pt idx="404">
                  <c:v>-0.151092529296875</c:v>
                </c:pt>
                <c:pt idx="405">
                  <c:v>7.8643798828125E-2</c:v>
                </c:pt>
                <c:pt idx="406">
                  <c:v>0.139251708984375</c:v>
                </c:pt>
                <c:pt idx="407">
                  <c:v>4.00390625E-2</c:v>
                </c:pt>
                <c:pt idx="408">
                  <c:v>0.290008544921875</c:v>
                </c:pt>
                <c:pt idx="409">
                  <c:v>7.31201171875E-2</c:v>
                </c:pt>
                <c:pt idx="410">
                  <c:v>4.3701171875E-2</c:v>
                </c:pt>
                <c:pt idx="411">
                  <c:v>-0.176849365234375</c:v>
                </c:pt>
                <c:pt idx="412">
                  <c:v>-0.17315673828125</c:v>
                </c:pt>
                <c:pt idx="413">
                  <c:v>0.150299072265625</c:v>
                </c:pt>
                <c:pt idx="414">
                  <c:v>0.1080322265625</c:v>
                </c:pt>
                <c:pt idx="415">
                  <c:v>-0.176849365234375</c:v>
                </c:pt>
                <c:pt idx="416">
                  <c:v>8.7890625E-3</c:v>
                </c:pt>
                <c:pt idx="417">
                  <c:v>8.4136962890625E-2</c:v>
                </c:pt>
                <c:pt idx="418">
                  <c:v>-0.246673583984375</c:v>
                </c:pt>
                <c:pt idx="419">
                  <c:v>0.133758544921875</c:v>
                </c:pt>
                <c:pt idx="420">
                  <c:v>0.109893798828125</c:v>
                </c:pt>
                <c:pt idx="421">
                  <c:v>3.4515380859375E-2</c:v>
                </c:pt>
                <c:pt idx="422">
                  <c:v>-0.130889892578125</c:v>
                </c:pt>
                <c:pt idx="423">
                  <c:v>-6.6558837890625E-2</c:v>
                </c:pt>
                <c:pt idx="424">
                  <c:v>1.7974853515625E-2</c:v>
                </c:pt>
                <c:pt idx="425">
                  <c:v>-0.160308837890625</c:v>
                </c:pt>
                <c:pt idx="426">
                  <c:v>3.6376953125E-2</c:v>
                </c:pt>
                <c:pt idx="427">
                  <c:v>-2.79541015625E-2</c:v>
                </c:pt>
                <c:pt idx="428">
                  <c:v>0.25689697265625</c:v>
                </c:pt>
                <c:pt idx="429">
                  <c:v>-4.083251953125E-2</c:v>
                </c:pt>
                <c:pt idx="430">
                  <c:v>-0.17132568359375</c:v>
                </c:pt>
                <c:pt idx="431">
                  <c:v>0.1080322265625</c:v>
                </c:pt>
                <c:pt idx="432">
                  <c:v>1.7974853515625E-2</c:v>
                </c:pt>
                <c:pt idx="433">
                  <c:v>-3.717041015625E-2</c:v>
                </c:pt>
                <c:pt idx="434">
                  <c:v>-0.14373779296875</c:v>
                </c:pt>
                <c:pt idx="435">
                  <c:v>8.0474853515625E-2</c:v>
                </c:pt>
                <c:pt idx="436">
                  <c:v>0.210968017578125</c:v>
                </c:pt>
                <c:pt idx="437">
                  <c:v>-0.209930419921875</c:v>
                </c:pt>
                <c:pt idx="438">
                  <c:v>-2.9815673828125E-2</c:v>
                </c:pt>
                <c:pt idx="439">
                  <c:v>-3.900146484375E-2</c:v>
                </c:pt>
                <c:pt idx="440">
                  <c:v>-6.28662109375E-2</c:v>
                </c:pt>
                <c:pt idx="441">
                  <c:v>-5.7373046875E-2</c:v>
                </c:pt>
                <c:pt idx="442">
                  <c:v>-0.129058837890625</c:v>
                </c:pt>
                <c:pt idx="443">
                  <c:v>-7.391357421875E-2</c:v>
                </c:pt>
                <c:pt idx="444">
                  <c:v>6.207275390625E-2</c:v>
                </c:pt>
                <c:pt idx="445">
                  <c:v>-8.67919921875E-2</c:v>
                </c:pt>
                <c:pt idx="446">
                  <c:v>-0.149261474609375</c:v>
                </c:pt>
                <c:pt idx="447">
                  <c:v>0.11724853515625</c:v>
                </c:pt>
                <c:pt idx="448">
                  <c:v>-0.191558837890625</c:v>
                </c:pt>
                <c:pt idx="449">
                  <c:v>-4.266357421875E-2</c:v>
                </c:pt>
                <c:pt idx="450">
                  <c:v>-0.200714111328125</c:v>
                </c:pt>
                <c:pt idx="451">
                  <c:v>0.199920654296875</c:v>
                </c:pt>
                <c:pt idx="452">
                  <c:v>-2.25830078125E-3</c:v>
                </c:pt>
                <c:pt idx="453">
                  <c:v>-5.1849365234375E-2</c:v>
                </c:pt>
                <c:pt idx="454">
                  <c:v>0.198089599609375</c:v>
                </c:pt>
                <c:pt idx="455">
                  <c:v>-9.58251953125E-3</c:v>
                </c:pt>
                <c:pt idx="456">
                  <c:v>-4.6356201171875E-2</c:v>
                </c:pt>
                <c:pt idx="457">
                  <c:v>7.31201171875E-2</c:v>
                </c:pt>
                <c:pt idx="458">
                  <c:v>-8.1268310546875E-2</c:v>
                </c:pt>
                <c:pt idx="459">
                  <c:v>8.5968017578125E-2</c:v>
                </c:pt>
                <c:pt idx="460">
                  <c:v>-0.423095703125</c:v>
                </c:pt>
                <c:pt idx="461">
                  <c:v>-0.193359375</c:v>
                </c:pt>
                <c:pt idx="462">
                  <c:v>-0.1842041015625</c:v>
                </c:pt>
                <c:pt idx="463">
                  <c:v>-0.127197265625</c:v>
                </c:pt>
                <c:pt idx="464">
                  <c:v>-9.58251953125E-3</c:v>
                </c:pt>
                <c:pt idx="465">
                  <c:v>3.265380859375E-3</c:v>
                </c:pt>
                <c:pt idx="466">
                  <c:v>-0.2227783203125</c:v>
                </c:pt>
                <c:pt idx="467">
                  <c:v>-2.0599365234375E-2</c:v>
                </c:pt>
                <c:pt idx="468">
                  <c:v>4.00390625E-2</c:v>
                </c:pt>
                <c:pt idx="469">
                  <c:v>-3.5308837890625E-2</c:v>
                </c:pt>
                <c:pt idx="470">
                  <c:v>-0.10882568359375</c:v>
                </c:pt>
                <c:pt idx="471">
                  <c:v>0.26239013671875</c:v>
                </c:pt>
                <c:pt idx="472">
                  <c:v>0.16131591796875</c:v>
                </c:pt>
                <c:pt idx="473">
                  <c:v>0.22381591796875</c:v>
                </c:pt>
                <c:pt idx="474">
                  <c:v>0.22381591796875</c:v>
                </c:pt>
                <c:pt idx="475">
                  <c:v>1.2451171875E-2</c:v>
                </c:pt>
                <c:pt idx="476">
                  <c:v>-0.119842529296875</c:v>
                </c:pt>
                <c:pt idx="477">
                  <c:v>3.4515380859375E-2</c:v>
                </c:pt>
                <c:pt idx="478">
                  <c:v>0.11724853515625</c:v>
                </c:pt>
                <c:pt idx="479">
                  <c:v>4.9224853515625E-2</c:v>
                </c:pt>
                <c:pt idx="480">
                  <c:v>-0.110687255859375</c:v>
                </c:pt>
                <c:pt idx="481">
                  <c:v>-8.67919921875E-2</c:v>
                </c:pt>
                <c:pt idx="482">
                  <c:v>0.12457275390625</c:v>
                </c:pt>
                <c:pt idx="483">
                  <c:v>8.9630126953125E-2</c:v>
                </c:pt>
                <c:pt idx="484">
                  <c:v>-0.26873779296875</c:v>
                </c:pt>
                <c:pt idx="485">
                  <c:v>-0.189697265625</c:v>
                </c:pt>
                <c:pt idx="486">
                  <c:v>0.1025390625</c:v>
                </c:pt>
                <c:pt idx="487">
                  <c:v>-0.134552001953125</c:v>
                </c:pt>
                <c:pt idx="488">
                  <c:v>0.179718017578125</c:v>
                </c:pt>
                <c:pt idx="489">
                  <c:v>0.198089599609375</c:v>
                </c:pt>
                <c:pt idx="490">
                  <c:v>-0.36981201171875</c:v>
                </c:pt>
                <c:pt idx="491">
                  <c:v>0.196258544921875</c:v>
                </c:pt>
                <c:pt idx="492">
                  <c:v>4.00390625E-2</c:v>
                </c:pt>
                <c:pt idx="493">
                  <c:v>5.4718017578125E-2</c:v>
                </c:pt>
                <c:pt idx="494">
                  <c:v>4.9224853515625E-2</c:v>
                </c:pt>
                <c:pt idx="495">
                  <c:v>-6.6558837890625E-2</c:v>
                </c:pt>
                <c:pt idx="496">
                  <c:v>0.28814697265625</c:v>
                </c:pt>
                <c:pt idx="497">
                  <c:v>-2.6153564453125E-2</c:v>
                </c:pt>
                <c:pt idx="498">
                  <c:v>-8.8623046875E-2</c:v>
                </c:pt>
                <c:pt idx="499">
                  <c:v>0.185211181640625</c:v>
                </c:pt>
                <c:pt idx="500">
                  <c:v>8.5968017578125E-2</c:v>
                </c:pt>
                <c:pt idx="501">
                  <c:v>2.166748046875E-2</c:v>
                </c:pt>
                <c:pt idx="502">
                  <c:v>0.376373291015625</c:v>
                </c:pt>
                <c:pt idx="503">
                  <c:v>0.3359375</c:v>
                </c:pt>
                <c:pt idx="504">
                  <c:v>8.0474853515625E-2</c:v>
                </c:pt>
                <c:pt idx="505">
                  <c:v>8.0474853515625E-2</c:v>
                </c:pt>
                <c:pt idx="506">
                  <c:v>0.1116943359375</c:v>
                </c:pt>
                <c:pt idx="507">
                  <c:v>1.6143798828125E-2</c:v>
                </c:pt>
                <c:pt idx="508">
                  <c:v>3.265380859375E-3</c:v>
                </c:pt>
                <c:pt idx="509">
                  <c:v>0.106201171875</c:v>
                </c:pt>
                <c:pt idx="510">
                  <c:v>9.698486328125E-2</c:v>
                </c:pt>
                <c:pt idx="511">
                  <c:v>9.332275390625E-2</c:v>
                </c:pt>
                <c:pt idx="512">
                  <c:v>-0.228271484375</c:v>
                </c:pt>
                <c:pt idx="513">
                  <c:v>-0.129058837890625</c:v>
                </c:pt>
                <c:pt idx="514">
                  <c:v>-0.42864990234375</c:v>
                </c:pt>
                <c:pt idx="515">
                  <c:v>9.5184326171875E-2</c:v>
                </c:pt>
                <c:pt idx="516">
                  <c:v>0.130096435546875</c:v>
                </c:pt>
                <c:pt idx="517">
                  <c:v>-4.083251953125E-2</c:v>
                </c:pt>
                <c:pt idx="518">
                  <c:v>8.782958984375E-2</c:v>
                </c:pt>
                <c:pt idx="519">
                  <c:v>-7.75146484375E-3</c:v>
                </c:pt>
                <c:pt idx="520">
                  <c:v>8.4136962890625E-2</c:v>
                </c:pt>
                <c:pt idx="521">
                  <c:v>0.135589599609375</c:v>
                </c:pt>
                <c:pt idx="522">
                  <c:v>3.4515380859375E-2</c:v>
                </c:pt>
                <c:pt idx="523">
                  <c:v>-0.195220947265625</c:v>
                </c:pt>
                <c:pt idx="524">
                  <c:v>-1.09576416015625</c:v>
                </c:pt>
                <c:pt idx="525">
                  <c:v>-1.0498352050781301</c:v>
                </c:pt>
                <c:pt idx="526">
                  <c:v>-0.211761474609375</c:v>
                </c:pt>
                <c:pt idx="527">
                  <c:v>0.183380126953125</c:v>
                </c:pt>
                <c:pt idx="528">
                  <c:v>8.782958984375E-2</c:v>
                </c:pt>
                <c:pt idx="529">
                  <c:v>8.9630126953125E-2</c:v>
                </c:pt>
                <c:pt idx="530">
                  <c:v>0.19256591796875</c:v>
                </c:pt>
                <c:pt idx="531">
                  <c:v>-0.134552001953125</c:v>
                </c:pt>
                <c:pt idx="532">
                  <c:v>0.119049072265625</c:v>
                </c:pt>
                <c:pt idx="533">
                  <c:v>6.207275390625E-2</c:v>
                </c:pt>
                <c:pt idx="534">
                  <c:v>-0.230133056640625</c:v>
                </c:pt>
                <c:pt idx="535">
                  <c:v>7.12890625E-2</c:v>
                </c:pt>
                <c:pt idx="536">
                  <c:v>-0.3201904296875</c:v>
                </c:pt>
                <c:pt idx="537">
                  <c:v>-6.4727783203125E-2</c:v>
                </c:pt>
                <c:pt idx="538">
                  <c:v>-0.151092529296875</c:v>
                </c:pt>
                <c:pt idx="539">
                  <c:v>-0.14007568359375</c:v>
                </c:pt>
                <c:pt idx="540">
                  <c:v>1.434326171875E-3</c:v>
                </c:pt>
                <c:pt idx="541">
                  <c:v>-0.14007568359375</c:v>
                </c:pt>
                <c:pt idx="542">
                  <c:v>-0.426788330078125</c:v>
                </c:pt>
                <c:pt idx="543">
                  <c:v>-0.165802001953125</c:v>
                </c:pt>
                <c:pt idx="544">
                  <c:v>-0.30731201171875</c:v>
                </c:pt>
                <c:pt idx="545">
                  <c:v>-0.3551025390625</c:v>
                </c:pt>
                <c:pt idx="546">
                  <c:v>-0.56463623046875</c:v>
                </c:pt>
                <c:pt idx="547">
                  <c:v>-0.178680419921875</c:v>
                </c:pt>
                <c:pt idx="548">
                  <c:v>-0.3863525390625</c:v>
                </c:pt>
                <c:pt idx="549">
                  <c:v>-0.30731201171875</c:v>
                </c:pt>
                <c:pt idx="550">
                  <c:v>-0.401031494140625</c:v>
                </c:pt>
                <c:pt idx="551">
                  <c:v>-0.244842529296875</c:v>
                </c:pt>
                <c:pt idx="552">
                  <c:v>-0.163970947265625</c:v>
                </c:pt>
                <c:pt idx="553">
                  <c:v>-0.230133056640625</c:v>
                </c:pt>
                <c:pt idx="554">
                  <c:v>-0.378997802734375</c:v>
                </c:pt>
                <c:pt idx="555">
                  <c:v>-0.4892578125</c:v>
                </c:pt>
                <c:pt idx="556">
                  <c:v>6.9580078125E-3</c:v>
                </c:pt>
                <c:pt idx="557">
                  <c:v>-0.24853515625</c:v>
                </c:pt>
                <c:pt idx="558">
                  <c:v>-0.3863525390625</c:v>
                </c:pt>
                <c:pt idx="559">
                  <c:v>-2.034912109375</c:v>
                </c:pt>
                <c:pt idx="560">
                  <c:v>-2.07904052734375</c:v>
                </c:pt>
                <c:pt idx="561">
                  <c:v>-2.19482421875</c:v>
                </c:pt>
                <c:pt idx="562">
                  <c:v>-2.5844421386718799</c:v>
                </c:pt>
                <c:pt idx="563">
                  <c:v>-2.8435974121093799</c:v>
                </c:pt>
                <c:pt idx="564">
                  <c:v>-2.8086853027343799</c:v>
                </c:pt>
                <c:pt idx="565">
                  <c:v>-2.74066162109375</c:v>
                </c:pt>
                <c:pt idx="566">
                  <c:v>-2.6028137207031299</c:v>
                </c:pt>
                <c:pt idx="567">
                  <c:v>-2.57708740234375</c:v>
                </c:pt>
                <c:pt idx="568">
                  <c:v>-2.8840026855468799</c:v>
                </c:pt>
                <c:pt idx="569">
                  <c:v>-2.60101318359375</c:v>
                </c:pt>
                <c:pt idx="570">
                  <c:v>-2.7461853027343799</c:v>
                </c:pt>
                <c:pt idx="571">
                  <c:v>-2.7810974121093799</c:v>
                </c:pt>
                <c:pt idx="572">
                  <c:v>-2.61016845703125</c:v>
                </c:pt>
                <c:pt idx="573">
                  <c:v>-3.2754821777343799</c:v>
                </c:pt>
                <c:pt idx="574">
                  <c:v>-3.0788269042968799</c:v>
                </c:pt>
                <c:pt idx="575">
                  <c:v>-3.1266174316406299</c:v>
                </c:pt>
                <c:pt idx="576">
                  <c:v>-3.3030700683593799</c:v>
                </c:pt>
                <c:pt idx="577">
                  <c:v>-3.5530090332031299</c:v>
                </c:pt>
                <c:pt idx="578">
                  <c:v>-3.30120849609375</c:v>
                </c:pt>
                <c:pt idx="579">
                  <c:v>-2.8766784667968799</c:v>
                </c:pt>
                <c:pt idx="580">
                  <c:v>-2.393310546875</c:v>
                </c:pt>
                <c:pt idx="581">
                  <c:v>-2.2242431640625</c:v>
                </c:pt>
                <c:pt idx="582">
                  <c:v>-2.2958984375</c:v>
                </c:pt>
                <c:pt idx="583">
                  <c:v>-2.5789489746093799</c:v>
                </c:pt>
                <c:pt idx="584">
                  <c:v>-2.72412109375</c:v>
                </c:pt>
                <c:pt idx="585">
                  <c:v>-2.8454284667968799</c:v>
                </c:pt>
                <c:pt idx="586">
                  <c:v>-3.0531005859375</c:v>
                </c:pt>
                <c:pt idx="587">
                  <c:v>-3.5419921875</c:v>
                </c:pt>
                <c:pt idx="588">
                  <c:v>-4.08599853515625</c:v>
                </c:pt>
                <c:pt idx="589">
                  <c:v>-4.18157958984375</c:v>
                </c:pt>
                <c:pt idx="590">
                  <c:v>-24.2161865234375</c:v>
                </c:pt>
                <c:pt idx="591">
                  <c:v>-24.7602233886719</c:v>
                </c:pt>
                <c:pt idx="592">
                  <c:v>-25.5119018554688</c:v>
                </c:pt>
                <c:pt idx="593">
                  <c:v>-25.8390502929688</c:v>
                </c:pt>
                <c:pt idx="594">
                  <c:v>-26.0265197753906</c:v>
                </c:pt>
                <c:pt idx="595">
                  <c:v>-26.3297424316406</c:v>
                </c:pt>
                <c:pt idx="596">
                  <c:v>-26.8388366699219</c:v>
                </c:pt>
                <c:pt idx="597">
                  <c:v>-27.2817687988281</c:v>
                </c:pt>
                <c:pt idx="598">
                  <c:v>-27.3221740722656</c:v>
                </c:pt>
                <c:pt idx="599">
                  <c:v>-27.4986267089844</c:v>
                </c:pt>
                <c:pt idx="600">
                  <c:v>-27.9139709472656</c:v>
                </c:pt>
                <c:pt idx="601">
                  <c:v>-28.2576599121094</c:v>
                </c:pt>
                <c:pt idx="602">
                  <c:v>-28.2576599121094</c:v>
                </c:pt>
                <c:pt idx="603">
                  <c:v>-29.0736999511719</c:v>
                </c:pt>
                <c:pt idx="604">
                  <c:v>-29.3162841796875</c:v>
                </c:pt>
                <c:pt idx="605">
                  <c:v>-29.6048278808594</c:v>
                </c:pt>
                <c:pt idx="606">
                  <c:v>-29.544189453125</c:v>
                </c:pt>
                <c:pt idx="607">
                  <c:v>-30.073486328125</c:v>
                </c:pt>
                <c:pt idx="608">
                  <c:v>-30.69287109375</c:v>
                </c:pt>
                <c:pt idx="609">
                  <c:v>-31.257080078125</c:v>
                </c:pt>
                <c:pt idx="610">
                  <c:v>-31.8562316894531</c:v>
                </c:pt>
                <c:pt idx="611">
                  <c:v>-32.4590454101563</c:v>
                </c:pt>
                <c:pt idx="612">
                  <c:v>-33.1298828125</c:v>
                </c:pt>
                <c:pt idx="613">
                  <c:v>-33.725341796875</c:v>
                </c:pt>
                <c:pt idx="614">
                  <c:v>-34.545013427734403</c:v>
                </c:pt>
                <c:pt idx="615">
                  <c:v>-34.7086181640625</c:v>
                </c:pt>
                <c:pt idx="616">
                  <c:v>-35.395965576171903</c:v>
                </c:pt>
                <c:pt idx="617">
                  <c:v>-35.9822387695313</c:v>
                </c:pt>
                <c:pt idx="618">
                  <c:v>-36.7247314453125</c:v>
                </c:pt>
                <c:pt idx="619">
                  <c:v>-37.237518310546903</c:v>
                </c:pt>
                <c:pt idx="620">
                  <c:v>-51.881683349609403</c:v>
                </c:pt>
                <c:pt idx="621">
                  <c:v>-52.4752807617188</c:v>
                </c:pt>
                <c:pt idx="622">
                  <c:v>-53.3207397460938</c:v>
                </c:pt>
                <c:pt idx="623">
                  <c:v>-54.009918212890597</c:v>
                </c:pt>
                <c:pt idx="624">
                  <c:v>-54.2102661132813</c:v>
                </c:pt>
                <c:pt idx="625">
                  <c:v>-54.746917724609403</c:v>
                </c:pt>
                <c:pt idx="626">
                  <c:v>-54.5557861328125</c:v>
                </c:pt>
                <c:pt idx="627">
                  <c:v>-55.099761962890597</c:v>
                </c:pt>
                <c:pt idx="628">
                  <c:v>-54.822265625</c:v>
                </c:pt>
                <c:pt idx="629">
                  <c:v>-54.8277587890625</c:v>
                </c:pt>
                <c:pt idx="630">
                  <c:v>-54.745086669921903</c:v>
                </c:pt>
                <c:pt idx="631">
                  <c:v>-54.6109008789063</c:v>
                </c:pt>
                <c:pt idx="632">
                  <c:v>-54.756103515625</c:v>
                </c:pt>
                <c:pt idx="633">
                  <c:v>-54.013580322265597</c:v>
                </c:pt>
                <c:pt idx="634">
                  <c:v>-53.6203002929688</c:v>
                </c:pt>
                <c:pt idx="635">
                  <c:v>-53.511871337890597</c:v>
                </c:pt>
                <c:pt idx="636">
                  <c:v>-53.5523071289063</c:v>
                </c:pt>
                <c:pt idx="637">
                  <c:v>-53.783843994140597</c:v>
                </c:pt>
                <c:pt idx="638">
                  <c:v>-54.4730834960938</c:v>
                </c:pt>
                <c:pt idx="639">
                  <c:v>-64.233978271484403</c:v>
                </c:pt>
                <c:pt idx="640">
                  <c:v>-64.088836669921903</c:v>
                </c:pt>
                <c:pt idx="641">
                  <c:v>-64.020812988281307</c:v>
                </c:pt>
                <c:pt idx="642">
                  <c:v>-64.0079345703125</c:v>
                </c:pt>
                <c:pt idx="643">
                  <c:v>-64.042877197265597</c:v>
                </c:pt>
                <c:pt idx="644">
                  <c:v>-64.138427734375</c:v>
                </c:pt>
                <c:pt idx="645">
                  <c:v>-64.353454589843807</c:v>
                </c:pt>
                <c:pt idx="646">
                  <c:v>-64.7283935546875</c:v>
                </c:pt>
                <c:pt idx="647">
                  <c:v>-64.936065673828097</c:v>
                </c:pt>
                <c:pt idx="648">
                  <c:v>-65.0977783203125</c:v>
                </c:pt>
                <c:pt idx="649">
                  <c:v>-65.329376220703097</c:v>
                </c:pt>
                <c:pt idx="650">
                  <c:v>-66.130706787109403</c:v>
                </c:pt>
                <c:pt idx="651">
                  <c:v>-65.987335205078097</c:v>
                </c:pt>
                <c:pt idx="652">
                  <c:v>-65.755767822265597</c:v>
                </c:pt>
                <c:pt idx="653">
                  <c:v>-65.65283203125</c:v>
                </c:pt>
                <c:pt idx="654">
                  <c:v>-65.617919921875</c:v>
                </c:pt>
                <c:pt idx="655">
                  <c:v>-64.9930419921875</c:v>
                </c:pt>
                <c:pt idx="656">
                  <c:v>-64.653045654296903</c:v>
                </c:pt>
                <c:pt idx="657">
                  <c:v>-64.226654052734403</c:v>
                </c:pt>
                <c:pt idx="658">
                  <c:v>-63.333465576171903</c:v>
                </c:pt>
                <c:pt idx="659">
                  <c:v>-62.467803955078097</c:v>
                </c:pt>
                <c:pt idx="660">
                  <c:v>-61.172119140625</c:v>
                </c:pt>
                <c:pt idx="661">
                  <c:v>-60.655670166015597</c:v>
                </c:pt>
                <c:pt idx="662">
                  <c:v>-60.1373901367188</c:v>
                </c:pt>
                <c:pt idx="663">
                  <c:v>-59.8929443359375</c:v>
                </c:pt>
                <c:pt idx="664">
                  <c:v>-59.499664306640597</c:v>
                </c:pt>
                <c:pt idx="665">
                  <c:v>-59.764312744140597</c:v>
                </c:pt>
                <c:pt idx="666">
                  <c:v>-59.519866943359403</c:v>
                </c:pt>
                <c:pt idx="667">
                  <c:v>-60.113494873046903</c:v>
                </c:pt>
                <c:pt idx="668">
                  <c:v>-60.027099609375</c:v>
                </c:pt>
                <c:pt idx="669">
                  <c:v>-60.670379638671903</c:v>
                </c:pt>
                <c:pt idx="670">
                  <c:v>-60.8982543945313</c:v>
                </c:pt>
                <c:pt idx="671">
                  <c:v>-61.1427001953125</c:v>
                </c:pt>
                <c:pt idx="672">
                  <c:v>-61.061859130859403</c:v>
                </c:pt>
                <c:pt idx="673">
                  <c:v>-61.4220581054688</c:v>
                </c:pt>
                <c:pt idx="674">
                  <c:v>-61.670166015625</c:v>
                </c:pt>
                <c:pt idx="675">
                  <c:v>-61.394500732421903</c:v>
                </c:pt>
                <c:pt idx="676">
                  <c:v>-61.332000732421903</c:v>
                </c:pt>
                <c:pt idx="677">
                  <c:v>-60.775115966796903</c:v>
                </c:pt>
                <c:pt idx="678">
                  <c:v>-60.442474365234403</c:v>
                </c:pt>
                <c:pt idx="679">
                  <c:v>-60.4534912109375</c:v>
                </c:pt>
                <c:pt idx="680">
                  <c:v>-59.9719848632813</c:v>
                </c:pt>
                <c:pt idx="681">
                  <c:v>-59.604400634765597</c:v>
                </c:pt>
                <c:pt idx="682">
                  <c:v>-62.372222900390597</c:v>
                </c:pt>
                <c:pt idx="683">
                  <c:v>-62.212371826171903</c:v>
                </c:pt>
                <c:pt idx="684">
                  <c:v>-62.0451049804688</c:v>
                </c:pt>
                <c:pt idx="685">
                  <c:v>-62.548675537109403</c:v>
                </c:pt>
                <c:pt idx="686">
                  <c:v>-63.0669555664063</c:v>
                </c:pt>
                <c:pt idx="687">
                  <c:v>-63.5447998046875</c:v>
                </c:pt>
                <c:pt idx="688">
                  <c:v>-64.1016845703125</c:v>
                </c:pt>
                <c:pt idx="689">
                  <c:v>-64.548278808593807</c:v>
                </c:pt>
                <c:pt idx="690">
                  <c:v>-64.809265136718807</c:v>
                </c:pt>
                <c:pt idx="691">
                  <c:v>-65.595855712890597</c:v>
                </c:pt>
                <c:pt idx="692">
                  <c:v>-65.687744140625</c:v>
                </c:pt>
                <c:pt idx="693">
                  <c:v>-66.319976806640597</c:v>
                </c:pt>
                <c:pt idx="694">
                  <c:v>-66.279541015625</c:v>
                </c:pt>
                <c:pt idx="695">
                  <c:v>-66.7335205078125</c:v>
                </c:pt>
                <c:pt idx="696">
                  <c:v>-66.512969970703097</c:v>
                </c:pt>
                <c:pt idx="697">
                  <c:v>-66.529510498046903</c:v>
                </c:pt>
                <c:pt idx="698">
                  <c:v>-66.1104736328125</c:v>
                </c:pt>
                <c:pt idx="699">
                  <c:v>-66.489074707031307</c:v>
                </c:pt>
                <c:pt idx="700">
                  <c:v>-66.4376220703125</c:v>
                </c:pt>
                <c:pt idx="701">
                  <c:v>-66.656341552734403</c:v>
                </c:pt>
                <c:pt idx="702">
                  <c:v>-66.606719970703097</c:v>
                </c:pt>
                <c:pt idx="703">
                  <c:v>-66.57177734375</c:v>
                </c:pt>
                <c:pt idx="704">
                  <c:v>-66.443115234375</c:v>
                </c:pt>
                <c:pt idx="705">
                  <c:v>-66.520324707031307</c:v>
                </c:pt>
                <c:pt idx="706">
                  <c:v>-66.123352050781307</c:v>
                </c:pt>
                <c:pt idx="707">
                  <c:v>-66.062683105468807</c:v>
                </c:pt>
                <c:pt idx="708">
                  <c:v>-66.011199951171903</c:v>
                </c:pt>
                <c:pt idx="709">
                  <c:v>-65.412078857421903</c:v>
                </c:pt>
                <c:pt idx="710">
                  <c:v>-66.027770996093807</c:v>
                </c:pt>
                <c:pt idx="711">
                  <c:v>-66.07373046875</c:v>
                </c:pt>
                <c:pt idx="712">
                  <c:v>-66.353088378906307</c:v>
                </c:pt>
                <c:pt idx="713">
                  <c:v>-71.532196044921903</c:v>
                </c:pt>
                <c:pt idx="714">
                  <c:v>-70.7841796875</c:v>
                </c:pt>
                <c:pt idx="715">
                  <c:v>-70.350433349609403</c:v>
                </c:pt>
                <c:pt idx="716">
                  <c:v>-69.9571533203125</c:v>
                </c:pt>
                <c:pt idx="717">
                  <c:v>-69.493988037109403</c:v>
                </c:pt>
                <c:pt idx="718">
                  <c:v>-69.782531738281307</c:v>
                </c:pt>
                <c:pt idx="719">
                  <c:v>-69.9957275390625</c:v>
                </c:pt>
                <c:pt idx="720">
                  <c:v>-69.905670166015597</c:v>
                </c:pt>
                <c:pt idx="721">
                  <c:v>-70.015960693359403</c:v>
                </c:pt>
                <c:pt idx="722">
                  <c:v>-70.536071777343807</c:v>
                </c:pt>
                <c:pt idx="723">
                  <c:v>-70.833801269531307</c:v>
                </c:pt>
                <c:pt idx="724">
                  <c:v>-71.357604980468807</c:v>
                </c:pt>
                <c:pt idx="725">
                  <c:v>-62.2086791992188</c:v>
                </c:pt>
                <c:pt idx="726">
                  <c:v>-62.004669189453097</c:v>
                </c:pt>
                <c:pt idx="727">
                  <c:v>-61.892547607421903</c:v>
                </c:pt>
                <c:pt idx="728">
                  <c:v>-61.3834838867188</c:v>
                </c:pt>
                <c:pt idx="729">
                  <c:v>-61.199676513671903</c:v>
                </c:pt>
                <c:pt idx="730">
                  <c:v>-61.282379150390597</c:v>
                </c:pt>
                <c:pt idx="731">
                  <c:v>-61.578277587890597</c:v>
                </c:pt>
                <c:pt idx="732">
                  <c:v>-61.008544921875</c:v>
                </c:pt>
                <c:pt idx="733">
                  <c:v>-60.7586059570313</c:v>
                </c:pt>
                <c:pt idx="734">
                  <c:v>-60.3873291015625</c:v>
                </c:pt>
                <c:pt idx="735">
                  <c:v>-60.18701171875</c:v>
                </c:pt>
                <c:pt idx="736">
                  <c:v>-59.685272216796903</c:v>
                </c:pt>
                <c:pt idx="737">
                  <c:v>0.12274169921875</c:v>
                </c:pt>
                <c:pt idx="738">
                  <c:v>-0.1842041015625</c:v>
                </c:pt>
                <c:pt idx="739">
                  <c:v>-0.127197265625</c:v>
                </c:pt>
                <c:pt idx="740">
                  <c:v>0.166839599609375</c:v>
                </c:pt>
                <c:pt idx="741">
                  <c:v>0.113555908203125</c:v>
                </c:pt>
                <c:pt idx="742">
                  <c:v>-9.7808837890625E-2</c:v>
                </c:pt>
                <c:pt idx="743">
                  <c:v>-2.24609375E-2</c:v>
                </c:pt>
                <c:pt idx="744">
                  <c:v>0.35797119140625</c:v>
                </c:pt>
                <c:pt idx="745">
                  <c:v>0.104339599609375</c:v>
                </c:pt>
                <c:pt idx="746">
                  <c:v>0.100677490234375</c:v>
                </c:pt>
                <c:pt idx="747">
                  <c:v>0.233001708984375</c:v>
                </c:pt>
                <c:pt idx="748">
                  <c:v>0.495819091796875</c:v>
                </c:pt>
                <c:pt idx="749">
                  <c:v>0.275299072265625</c:v>
                </c:pt>
                <c:pt idx="750">
                  <c:v>0.194427490234375</c:v>
                </c:pt>
                <c:pt idx="751">
                  <c:v>0.55096435546875</c:v>
                </c:pt>
                <c:pt idx="752">
                  <c:v>0.6998291015625</c:v>
                </c:pt>
                <c:pt idx="753">
                  <c:v>0.85235595703125</c:v>
                </c:pt>
                <c:pt idx="754">
                  <c:v>0.85235595703125</c:v>
                </c:pt>
                <c:pt idx="755">
                  <c:v>1.3155212402343801</c:v>
                </c:pt>
                <c:pt idx="756">
                  <c:v>1.47723388671875</c:v>
                </c:pt>
                <c:pt idx="757">
                  <c:v>1.3008117675781301</c:v>
                </c:pt>
                <c:pt idx="758">
                  <c:v>1.6647033691406301</c:v>
                </c:pt>
                <c:pt idx="759">
                  <c:v>1.6297912597656301</c:v>
                </c:pt>
                <c:pt idx="760">
                  <c:v>1.6849365234375</c:v>
                </c:pt>
                <c:pt idx="761">
                  <c:v>1.6499938964843801</c:v>
                </c:pt>
                <c:pt idx="762">
                  <c:v>1.1170349121093801</c:v>
                </c:pt>
                <c:pt idx="763">
                  <c:v>0.8670654296875</c:v>
                </c:pt>
                <c:pt idx="764">
                  <c:v>0.97918701171875</c:v>
                </c:pt>
                <c:pt idx="765">
                  <c:v>0.907501220703125</c:v>
                </c:pt>
                <c:pt idx="766">
                  <c:v>1.2052307128906301</c:v>
                </c:pt>
                <c:pt idx="767">
                  <c:v>1.27874755859375</c:v>
                </c:pt>
                <c:pt idx="768">
                  <c:v>1.6849365234375</c:v>
                </c:pt>
                <c:pt idx="769">
                  <c:v>1.6610412597656301</c:v>
                </c:pt>
                <c:pt idx="770">
                  <c:v>1.4552001953125</c:v>
                </c:pt>
                <c:pt idx="771">
                  <c:v>1.523193359375</c:v>
                </c:pt>
                <c:pt idx="772">
                  <c:v>1.4974670410156301</c:v>
                </c:pt>
                <c:pt idx="773">
                  <c:v>1.34307861328125</c:v>
                </c:pt>
                <c:pt idx="774">
                  <c:v>1.3008117675781301</c:v>
                </c:pt>
                <c:pt idx="775">
                  <c:v>1.1188659667968801</c:v>
                </c:pt>
                <c:pt idx="776">
                  <c:v>1.2254333496093801</c:v>
                </c:pt>
                <c:pt idx="777">
                  <c:v>1.157470703125</c:v>
                </c:pt>
                <c:pt idx="778">
                  <c:v>1.4607238769531301</c:v>
                </c:pt>
                <c:pt idx="779">
                  <c:v>1.50299072265625</c:v>
                </c:pt>
                <c:pt idx="780">
                  <c:v>1.2530517578125</c:v>
                </c:pt>
                <c:pt idx="781">
                  <c:v>1.5489501953125</c:v>
                </c:pt>
                <c:pt idx="782">
                  <c:v>1.30999755859375</c:v>
                </c:pt>
                <c:pt idx="783">
                  <c:v>1.2327880859375</c:v>
                </c:pt>
                <c:pt idx="784">
                  <c:v>1.21258544921875</c:v>
                </c:pt>
                <c:pt idx="785">
                  <c:v>1.60772705078125</c:v>
                </c:pt>
                <c:pt idx="786">
                  <c:v>1.2327880859375</c:v>
                </c:pt>
                <c:pt idx="787">
                  <c:v>1.3522644042968801</c:v>
                </c:pt>
                <c:pt idx="788">
                  <c:v>1.40374755859375</c:v>
                </c:pt>
                <c:pt idx="789">
                  <c:v>1.258544921875</c:v>
                </c:pt>
                <c:pt idx="790">
                  <c:v>1.66839599609375</c:v>
                </c:pt>
                <c:pt idx="791">
                  <c:v>1.18316650390625</c:v>
                </c:pt>
                <c:pt idx="792">
                  <c:v>1.27874755859375</c:v>
                </c:pt>
                <c:pt idx="793">
                  <c:v>1.3008117675781301</c:v>
                </c:pt>
                <c:pt idx="794">
                  <c:v>1.5103454589843801</c:v>
                </c:pt>
                <c:pt idx="795">
                  <c:v>1.2971496582031301</c:v>
                </c:pt>
                <c:pt idx="796">
                  <c:v>1.4111022949218801</c:v>
                </c:pt>
                <c:pt idx="797">
                  <c:v>1.4055480957031301</c:v>
                </c:pt>
                <c:pt idx="798">
                  <c:v>1.41845703125</c:v>
                </c:pt>
                <c:pt idx="799">
                  <c:v>1.5672912597656301</c:v>
                </c:pt>
                <c:pt idx="800">
                  <c:v>1.33941650390625</c:v>
                </c:pt>
                <c:pt idx="801">
                  <c:v>1.2677307128906301</c:v>
                </c:pt>
                <c:pt idx="802">
                  <c:v>1.3559265136718801</c:v>
                </c:pt>
                <c:pt idx="803">
                  <c:v>1.58935546875</c:v>
                </c:pt>
                <c:pt idx="804">
                  <c:v>1.3026428222656301</c:v>
                </c:pt>
                <c:pt idx="805">
                  <c:v>1.3963928222656301</c:v>
                </c:pt>
                <c:pt idx="806">
                  <c:v>1.3963928222656301</c:v>
                </c:pt>
                <c:pt idx="807">
                  <c:v>1.4258117675781301</c:v>
                </c:pt>
                <c:pt idx="808">
                  <c:v>1.0251159667968801</c:v>
                </c:pt>
                <c:pt idx="809">
                  <c:v>1.10784912109375</c:v>
                </c:pt>
                <c:pt idx="810">
                  <c:v>1.6114196777343801</c:v>
                </c:pt>
                <c:pt idx="811">
                  <c:v>1.41845703125</c:v>
                </c:pt>
                <c:pt idx="812">
                  <c:v>1.2493591308593801</c:v>
                </c:pt>
                <c:pt idx="813">
                  <c:v>1.2401428222656301</c:v>
                </c:pt>
                <c:pt idx="814">
                  <c:v>1.0894470214843801</c:v>
                </c:pt>
                <c:pt idx="815">
                  <c:v>1.3191833496093801</c:v>
                </c:pt>
                <c:pt idx="816">
                  <c:v>1.4258117675781301</c:v>
                </c:pt>
                <c:pt idx="817">
                  <c:v>1.4845886230468801</c:v>
                </c:pt>
                <c:pt idx="818">
                  <c:v>1.4698791503906301</c:v>
                </c:pt>
                <c:pt idx="819">
                  <c:v>1.4974670410156301</c:v>
                </c:pt>
                <c:pt idx="820">
                  <c:v>1.157470703125</c:v>
                </c:pt>
                <c:pt idx="821">
                  <c:v>1.3467712402343801</c:v>
                </c:pt>
                <c:pt idx="822">
                  <c:v>1.2456970214843801</c:v>
                </c:pt>
                <c:pt idx="823">
                  <c:v>1.5709533691406301</c:v>
                </c:pt>
                <c:pt idx="824">
                  <c:v>1.50482177734375</c:v>
                </c:pt>
                <c:pt idx="825">
                  <c:v>1.50299072265625</c:v>
                </c:pt>
                <c:pt idx="826">
                  <c:v>1.5526123046875</c:v>
                </c:pt>
                <c:pt idx="827">
                  <c:v>1.2327880859375</c:v>
                </c:pt>
                <c:pt idx="828">
                  <c:v>1.4202575683593801</c:v>
                </c:pt>
                <c:pt idx="829">
                  <c:v>1.3963928222656301</c:v>
                </c:pt>
                <c:pt idx="830">
                  <c:v>1.1004943847656301</c:v>
                </c:pt>
                <c:pt idx="831">
                  <c:v>1.3908386230468801</c:v>
                </c:pt>
                <c:pt idx="832">
                  <c:v>1.3908386230468801</c:v>
                </c:pt>
                <c:pt idx="833">
                  <c:v>1.4552001953125</c:v>
                </c:pt>
                <c:pt idx="834">
                  <c:v>1.54339599609375</c:v>
                </c:pt>
                <c:pt idx="835">
                  <c:v>1.4460144042968801</c:v>
                </c:pt>
                <c:pt idx="836">
                  <c:v>1.5286865234375</c:v>
                </c:pt>
                <c:pt idx="837">
                  <c:v>1.58935546875</c:v>
                </c:pt>
                <c:pt idx="838">
                  <c:v>1.5103454589843801</c:v>
                </c:pt>
                <c:pt idx="839">
                  <c:v>1.328369140625</c:v>
                </c:pt>
                <c:pt idx="840">
                  <c:v>1.5415954589843801</c:v>
                </c:pt>
                <c:pt idx="841">
                  <c:v>1.3890380859375</c:v>
                </c:pt>
                <c:pt idx="842">
                  <c:v>1.60955810546875</c:v>
                </c:pt>
                <c:pt idx="843">
                  <c:v>1.5176696777343801</c:v>
                </c:pt>
                <c:pt idx="844">
                  <c:v>1.4331359863281301</c:v>
                </c:pt>
                <c:pt idx="845">
                  <c:v>1.20709228515625</c:v>
                </c:pt>
                <c:pt idx="846">
                  <c:v>1.3798522949218801</c:v>
                </c:pt>
                <c:pt idx="847">
                  <c:v>0.907501220703125</c:v>
                </c:pt>
                <c:pt idx="848">
                  <c:v>1.34490966796875</c:v>
                </c:pt>
                <c:pt idx="849">
                  <c:v>1.2640380859375</c:v>
                </c:pt>
                <c:pt idx="850">
                  <c:v>1.5838623046875</c:v>
                </c:pt>
                <c:pt idx="851">
                  <c:v>1.227294921875</c:v>
                </c:pt>
                <c:pt idx="852">
                  <c:v>1.37799072265625</c:v>
                </c:pt>
                <c:pt idx="853">
                  <c:v>1.33941650390625</c:v>
                </c:pt>
                <c:pt idx="854">
                  <c:v>1.6316223144531301</c:v>
                </c:pt>
                <c:pt idx="855">
                  <c:v>1.73822021484375</c:v>
                </c:pt>
                <c:pt idx="856">
                  <c:v>1.4845886230468801</c:v>
                </c:pt>
                <c:pt idx="857">
                  <c:v>1.63897705078125</c:v>
                </c:pt>
                <c:pt idx="858">
                  <c:v>1.5875244140625</c:v>
                </c:pt>
                <c:pt idx="859">
                  <c:v>1.2806091308593801</c:v>
                </c:pt>
                <c:pt idx="860">
                  <c:v>1.4313049316406301</c:v>
                </c:pt>
                <c:pt idx="861">
                  <c:v>1.3853454589843801</c:v>
                </c:pt>
                <c:pt idx="862">
                  <c:v>1.67205810546875</c:v>
                </c:pt>
                <c:pt idx="863">
                  <c:v>1.6003723144531301</c:v>
                </c:pt>
                <c:pt idx="864">
                  <c:v>1.4055480957031301</c:v>
                </c:pt>
                <c:pt idx="865">
                  <c:v>1.3541259765625</c:v>
                </c:pt>
                <c:pt idx="866">
                  <c:v>1.3614807128906301</c:v>
                </c:pt>
                <c:pt idx="867">
                  <c:v>1.3614807128906301</c:v>
                </c:pt>
                <c:pt idx="868">
                  <c:v>1.2603759765625</c:v>
                </c:pt>
                <c:pt idx="869">
                  <c:v>1.27691650390625</c:v>
                </c:pt>
                <c:pt idx="870">
                  <c:v>1.2603759765625</c:v>
                </c:pt>
                <c:pt idx="871">
                  <c:v>1.3265380859375</c:v>
                </c:pt>
                <c:pt idx="872">
                  <c:v>1.69964599609375</c:v>
                </c:pt>
                <c:pt idx="873">
                  <c:v>1.60589599609375</c:v>
                </c:pt>
                <c:pt idx="874">
                  <c:v>1.3853454589843801</c:v>
                </c:pt>
                <c:pt idx="875">
                  <c:v>1.5286865234375</c:v>
                </c:pt>
                <c:pt idx="876">
                  <c:v>1.33941650390625</c:v>
                </c:pt>
                <c:pt idx="877">
                  <c:v>1.5838623046875</c:v>
                </c:pt>
                <c:pt idx="878">
                  <c:v>1.46807861328125</c:v>
                </c:pt>
                <c:pt idx="879">
                  <c:v>1.5176696777343801</c:v>
                </c:pt>
                <c:pt idx="880">
                  <c:v>1.44415283203125</c:v>
                </c:pt>
                <c:pt idx="881">
                  <c:v>1.328369140625</c:v>
                </c:pt>
                <c:pt idx="882">
                  <c:v>1.27325439453125</c:v>
                </c:pt>
                <c:pt idx="883">
                  <c:v>1.5323791503906301</c:v>
                </c:pt>
                <c:pt idx="884">
                  <c:v>0.9957275390625</c:v>
                </c:pt>
                <c:pt idx="885">
                  <c:v>1.29345703125</c:v>
                </c:pt>
                <c:pt idx="886">
                  <c:v>1.3191833496093801</c:v>
                </c:pt>
                <c:pt idx="887">
                  <c:v>1.4901123046875</c:v>
                </c:pt>
                <c:pt idx="888">
                  <c:v>1.23834228515625</c:v>
                </c:pt>
                <c:pt idx="889">
                  <c:v>1.4992980957031301</c:v>
                </c:pt>
                <c:pt idx="890">
                  <c:v>1.4662170410156301</c:v>
                </c:pt>
                <c:pt idx="891">
                  <c:v>1.5838623046875</c:v>
                </c:pt>
                <c:pt idx="892">
                  <c:v>1.4662170410156301</c:v>
                </c:pt>
                <c:pt idx="893">
                  <c:v>1.27691650390625</c:v>
                </c:pt>
                <c:pt idx="894">
                  <c:v>1.5140075683593801</c:v>
                </c:pt>
                <c:pt idx="895">
                  <c:v>1.4625549316406301</c:v>
                </c:pt>
                <c:pt idx="896">
                  <c:v>1.5875244140625</c:v>
                </c:pt>
                <c:pt idx="897">
                  <c:v>1.1850280761718801</c:v>
                </c:pt>
                <c:pt idx="898">
                  <c:v>1.359619140625</c:v>
                </c:pt>
                <c:pt idx="899">
                  <c:v>1.37249755859375</c:v>
                </c:pt>
                <c:pt idx="900">
                  <c:v>1.4460144042968801</c:v>
                </c:pt>
                <c:pt idx="901">
                  <c:v>1.47540283203125</c:v>
                </c:pt>
                <c:pt idx="902">
                  <c:v>1.3008117675781301</c:v>
                </c:pt>
                <c:pt idx="903">
                  <c:v>1.289794921875</c:v>
                </c:pt>
                <c:pt idx="904">
                  <c:v>1.1666564941406301</c:v>
                </c:pt>
                <c:pt idx="905">
                  <c:v>1.5636291503906301</c:v>
                </c:pt>
                <c:pt idx="906">
                  <c:v>1.3008117675781301</c:v>
                </c:pt>
                <c:pt idx="907">
                  <c:v>1.2236328125</c:v>
                </c:pt>
                <c:pt idx="908">
                  <c:v>1.0527038574218801</c:v>
                </c:pt>
                <c:pt idx="909">
                  <c:v>1.34124755859375</c:v>
                </c:pt>
                <c:pt idx="910">
                  <c:v>1.5415954589843801</c:v>
                </c:pt>
                <c:pt idx="911">
                  <c:v>1.54339599609375</c:v>
                </c:pt>
                <c:pt idx="912">
                  <c:v>1.2989807128906301</c:v>
                </c:pt>
                <c:pt idx="913">
                  <c:v>1.4202575683593801</c:v>
                </c:pt>
                <c:pt idx="914">
                  <c:v>1.2548522949218801</c:v>
                </c:pt>
                <c:pt idx="915">
                  <c:v>1.3191833496093801</c:v>
                </c:pt>
                <c:pt idx="916">
                  <c:v>1.1850280761718801</c:v>
                </c:pt>
                <c:pt idx="917">
                  <c:v>1.2346496582031301</c:v>
                </c:pt>
                <c:pt idx="918">
                  <c:v>1.0986328125</c:v>
                </c:pt>
                <c:pt idx="919">
                  <c:v>1.0618896484375</c:v>
                </c:pt>
                <c:pt idx="920">
                  <c:v>1.4313049316406301</c:v>
                </c:pt>
                <c:pt idx="921">
                  <c:v>1.14459228515625</c:v>
                </c:pt>
                <c:pt idx="922">
                  <c:v>1.398193359375</c:v>
                </c:pt>
                <c:pt idx="923">
                  <c:v>1.2824401855468801</c:v>
                </c:pt>
                <c:pt idx="924">
                  <c:v>1.4552001953125</c:v>
                </c:pt>
                <c:pt idx="925">
                  <c:v>1.3302307128906301</c:v>
                </c:pt>
                <c:pt idx="926">
                  <c:v>1.3761901855468801</c:v>
                </c:pt>
                <c:pt idx="927">
                  <c:v>1.47357177734375</c:v>
                </c:pt>
                <c:pt idx="928">
                  <c:v>1.383544921875</c:v>
                </c:pt>
                <c:pt idx="929">
                  <c:v>1.3155212402343801</c:v>
                </c:pt>
                <c:pt idx="930">
                  <c:v>1.0986328125</c:v>
                </c:pt>
                <c:pt idx="931">
                  <c:v>1.188720703125</c:v>
                </c:pt>
                <c:pt idx="932">
                  <c:v>1.53424072265625</c:v>
                </c:pt>
                <c:pt idx="933">
                  <c:v>1.0343322753906301</c:v>
                </c:pt>
                <c:pt idx="934">
                  <c:v>1.5801696777343801</c:v>
                </c:pt>
                <c:pt idx="935">
                  <c:v>1.1942138671875</c:v>
                </c:pt>
                <c:pt idx="936">
                  <c:v>1.3191833496093801</c:v>
                </c:pt>
                <c:pt idx="937">
                  <c:v>1.289794921875</c:v>
                </c:pt>
                <c:pt idx="938">
                  <c:v>1.1905212402343801</c:v>
                </c:pt>
                <c:pt idx="939">
                  <c:v>1.2806091308593801</c:v>
                </c:pt>
                <c:pt idx="940">
                  <c:v>1.0931396484375</c:v>
                </c:pt>
                <c:pt idx="941">
                  <c:v>1.24749755859375</c:v>
                </c:pt>
                <c:pt idx="942">
                  <c:v>1.38720703125</c:v>
                </c:pt>
                <c:pt idx="943">
                  <c:v>1.41845703125</c:v>
                </c:pt>
                <c:pt idx="944">
                  <c:v>1.47906494140625</c:v>
                </c:pt>
                <c:pt idx="945">
                  <c:v>1.2401428222656301</c:v>
                </c:pt>
                <c:pt idx="946">
                  <c:v>1.37432861328125</c:v>
                </c:pt>
                <c:pt idx="947">
                  <c:v>1.18316650390625</c:v>
                </c:pt>
                <c:pt idx="948">
                  <c:v>1.2401428222656301</c:v>
                </c:pt>
                <c:pt idx="949">
                  <c:v>1.5250244140625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68F-4D40-BEC0-2CC07A34EE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3909743"/>
        <c:axId val="233914543"/>
      </c:scatterChart>
      <c:valAx>
        <c:axId val="233909743"/>
        <c:scaling>
          <c:orientation val="minMax"/>
          <c:max val="1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Time</a:t>
                </a:r>
                <a:r>
                  <a:rPr lang="en-US" baseline="0"/>
                  <a:t> (s)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3914543"/>
        <c:crosses val="autoZero"/>
        <c:crossBetween val="midCat"/>
      </c:valAx>
      <c:valAx>
        <c:axId val="2339145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Force</a:t>
                </a:r>
                <a:r>
                  <a:rPr lang="en-US" baseline="0"/>
                  <a:t> (N)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3909743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_rels/notesMaster10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Masters/notesMaster10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0.xml"/><Relationship Id="rId1" Type="http://schemas.openxmlformats.org/officeDocument/2006/relationships/notesMaster" Target="../notesMasters/notesMaster10.xml"/></Relationships>
</file>

<file path=ppt/notesSlides/_rels/notesSlide1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0.xml"/><Relationship Id="rId1" Type="http://schemas.openxmlformats.org/officeDocument/2006/relationships/notesMaster" Target="../notesMasters/notesMaster10.xml"/></Relationships>
</file>

<file path=ppt/notesSlides/_rels/notesSlide2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0.xml"/><Relationship Id="rId1" Type="http://schemas.openxmlformats.org/officeDocument/2006/relationships/notesMaster" Target="../notesMasters/notesMaster10.xml"/></Relationships>
</file>

<file path=ppt/notesSlides/_rels/notesSlide2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0.xml"/><Relationship Id="rId1" Type="http://schemas.openxmlformats.org/officeDocument/2006/relationships/notesMaster" Target="../notesMasters/notesMaster10.xml"/></Relationships>
</file>

<file path=ppt/notesSlides/_rels/notesSlide2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0.xml"/><Relationship Id="rId1" Type="http://schemas.openxmlformats.org/officeDocument/2006/relationships/notesMaster" Target="../notesMasters/notesMaster10.xml"/></Relationships>
</file>

<file path=ppt/notesSlides/_rels/notesSlide2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0.xml"/><Relationship Id="rId1" Type="http://schemas.openxmlformats.org/officeDocument/2006/relationships/notesMaster" Target="../notesMasters/notesMaster10.xml"/></Relationships>
</file>

<file path=ppt/notesSlides/_rels/notesSlide2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0.xml"/><Relationship Id="rId1" Type="http://schemas.openxmlformats.org/officeDocument/2006/relationships/notesMaster" Target="../notesMasters/notesMaster10.xml"/></Relationships>
</file>

<file path=ppt/notesSlides/_rels/notesSlide2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0.xml"/><Relationship Id="rId1" Type="http://schemas.openxmlformats.org/officeDocument/2006/relationships/notesMaster" Target="../notesMasters/notesMaster10.xml"/></Relationships>
</file>

<file path=ppt/notesSlides/_rels/notesSlide2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0.xml"/><Relationship Id="rId1" Type="http://schemas.openxmlformats.org/officeDocument/2006/relationships/notesMaster" Target="../notesMasters/notesMaster10.xml"/></Relationships>
</file>

<file path=ppt/notesSlides/_rels/notesSlide2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0.xml"/><Relationship Id="rId1" Type="http://schemas.openxmlformats.org/officeDocument/2006/relationships/notesMaster" Target="../notesMasters/notesMaster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08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89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52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61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897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B6A0-EDA2-6DA4-EE57-D052985F1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C4A66-9EF0-6715-FEE4-9F9AD5A4B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8981E-1FD7-9715-12AE-B92C5B11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4E29C-3BB0-A8B6-D494-6B275C954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62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1635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FC595-F5F8-D2A8-8A02-406AA526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79D93-5FA7-599A-DFDF-F691DBC82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AD4097-024A-38E0-6382-4A352BF541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AF679-5BF6-ADA1-16C6-0B323D16AF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08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1339F-89FA-9207-C666-5421067E8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F25F9-E4BB-19DA-A062-D092A1FCC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9F1BD-C150-9E7D-6C72-5416D4FB5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0BE621-97DA-526A-E1DC-A51A1DB6F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6370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9E5C4-A170-CE3C-96BE-13D4895BB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83AF99-2470-E53E-3A7E-6897E8FC9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C880C1-1184-BD60-6BF7-AE189D619C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1ED8D-1D9D-B7EC-4D5C-E8682DE339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008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3F97B-6778-BCA9-68EE-DBEEBFD76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E570B7-66C0-B60E-808A-F103815206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27316A-CC2A-7B2B-05D2-DB244DE1FE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64B8B-A86B-AAD8-C2F8-6D3A3228D3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107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17608-3075-D3C3-2156-72166141A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2AADBA-2FB8-48D9-9C8C-EE320626F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69D6C7-9D3D-F7F7-143E-56A5CDA06C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71064-4220-F9D5-F19E-808570D0B1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773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F6894-FFEA-3541-6F2B-298E70CBE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F3AF80-FBEE-3846-DBAF-6A9154F9BC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2758F-66B6-5EDC-F528-65A2C2B73E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E1D059-9F80-07F0-6EA8-672882721C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2342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0620C-F5F4-C4E0-67C3-2CDE6B301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FD5F1-657E-8284-B7E2-7AD5FA69C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7324EC-B474-BF0F-869F-BE2FD8EAC4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3EE75-EB5F-AF93-A9D8-233EFDAE8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949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5ADCD-1112-CEBC-5618-BEB1C0154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1B7ABD-7363-5A7A-8406-A3C7FCA223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CA6EC2-B550-CDC3-428B-AD0923406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2F1375-451D-438F-B812-0EED111399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882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777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BC17-6DB2-EAEC-C99A-0115ABEE7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59A74A-9758-9745-5B86-EA0D20720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6A028-5AE9-D78F-449E-565D272ED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63036B-D466-A29C-8D01-28DAAD87F7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6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E3E1-A874-66EF-8E7E-4B07D01D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0276E6-AA65-0EED-27FC-FEE0D275F6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D34C0-C748-9B76-AF2B-9F49D9487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5EF81-45A9-1287-4B7C-9E07986D7D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6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72C7-5050-CACA-C52C-7C9B19F1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86E36-0B3C-BEC1-2D32-61F32DEC5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6D31C-6A29-365D-AB04-AAED31A15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39A24-AC2C-3B42-B80A-052FD278B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303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B8D4B-2482-ED8D-D3C1-2467D49F3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88AFA-B03A-690E-F5F3-20CD16D50A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6C2C4-EE4F-A555-DE1C-0FB31113D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34B36-AD3A-A962-2239-75C899A6B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67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98ED7-B2D5-8C30-1360-4001615A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FBC7B5-6BE5-5B23-1529-7702AD02A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DD639-C008-9218-613B-859D4724F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A23F5-C78B-3905-C39B-64DD4510E8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919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90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0620C-F5F4-C4E0-67C3-2CDE6B301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FD5F1-657E-8284-B7E2-7AD5FA69C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7324EC-B474-BF0F-869F-BE2FD8EAC4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3EE75-EB5F-AF93-A9D8-233EFDAE8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94929"/>
      </p:ext>
    </p:extLst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77720"/>
      </p:ext>
    </p:extLst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BC17-6DB2-EAEC-C99A-0115ABEE7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59A74A-9758-9745-5B86-EA0D20720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6A028-5AE9-D78F-449E-565D272ED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63036B-D466-A29C-8D01-28DAAD87F7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6760"/>
      </p:ext>
    </p:extLst>
  </p:cSld>
  <p:clrMapOvr>
    <a:masterClrMapping/>
  </p:clrMapOvr>
</p:notes>
</file>

<file path=ppt/notesSlides/notesSlide2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E3E1-A874-66EF-8E7E-4B07D01D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0276E6-AA65-0EED-27FC-FEE0D275F6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D34C0-C748-9B76-AF2B-9F49D9487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5EF81-45A9-1287-4B7C-9E07986D7D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6648"/>
      </p:ext>
    </p:extLst>
  </p:cSld>
  <p:clrMapOvr>
    <a:masterClrMapping/>
  </p:clrMapOvr>
</p:notes>
</file>

<file path=ppt/notesSlides/notesSlide2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72C7-5050-CACA-C52C-7C9B19F1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86E36-0B3C-BEC1-2D32-61F32DEC5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6D31C-6A29-365D-AB04-AAED31A15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39A24-AC2C-3B42-B80A-052FD278B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30324"/>
      </p:ext>
    </p:extLst>
  </p:cSld>
  <p:clrMapOvr>
    <a:masterClrMapping/>
  </p:clrMapOvr>
</p:notes>
</file>

<file path=ppt/notesSlides/notesSlide2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B8D4B-2482-ED8D-D3C1-2467D49F3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88AFA-B03A-690E-F5F3-20CD16D50A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6C2C4-EE4F-A555-DE1C-0FB31113D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34B36-AD3A-A962-2239-75C899A6B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6786"/>
      </p:ext>
    </p:extLst>
  </p:cSld>
  <p:clrMapOvr>
    <a:masterClrMapping/>
  </p:clrMapOvr>
</p:notes>
</file>

<file path=ppt/notesSlides/notesSlide2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98ED7-B2D5-8C30-1360-4001615A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FBC7B5-6BE5-5B23-1529-7702AD02A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DD639-C008-9218-613B-859D4724F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A23F5-C78B-3905-C39B-64DD4510E8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91930"/>
      </p:ext>
    </p:extLst>
  </p:cSld>
  <p:clrMapOvr>
    <a:masterClrMapping/>
  </p:clrMapOvr>
</p:notes>
</file>

<file path=ppt/notesSlides/notesSlide2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2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9061"/>
      </p:ext>
    </p:extLst>
  </p:cSld>
  <p:clrMapOvr>
    <a:masterClrMapping/>
  </p:clrMapOvr>
</p:notes>
</file>

<file path=ppt/notesSlides/notesSlide2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79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0.xml"/><Relationship Id="rId9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4.png"/><Relationship Id="rId4" Type="http://schemas.openxmlformats.org/officeDocument/2006/relationships/slide" Target="slide27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0.png"/><Relationship Id="rId5" Type="http://schemas.openxmlformats.org/officeDocument/2006/relationships/slide" Target="slide31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7" Type="http://schemas.openxmlformats.org/officeDocument/2006/relationships/image" Target="../media/image31.png"/><Relationship Id="rId2" Type="http://schemas.microsoft.com/office/2007/relationships/media" Target="../media/media2.mp4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jpeg"/><Relationship Id="rId7" Type="http://schemas.openxmlformats.org/officeDocument/2006/relationships/image" Target="../media/image2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slide" Target="slide330.xml"/><Relationship Id="rId5" Type="http://schemas.openxmlformats.org/officeDocument/2006/relationships/image" Target="../media/image35.png"/><Relationship Id="rId10" Type="http://schemas.openxmlformats.org/officeDocument/2006/relationships/image" Target="../media/image24.png"/><Relationship Id="rId4" Type="http://schemas.openxmlformats.org/officeDocument/2006/relationships/image" Target="../media/image34.png"/><Relationship Id="rId9" Type="http://schemas.openxmlformats.org/officeDocument/2006/relationships/slide" Target="slide3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370.xml"/><Relationship Id="rId3" Type="http://schemas.openxmlformats.org/officeDocument/2006/relationships/image" Target="../media/image3.jpeg"/><Relationship Id="rId7" Type="http://schemas.openxmlformats.org/officeDocument/2006/relationships/image" Target="../media/image38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11" Type="http://schemas.openxmlformats.org/officeDocument/2006/relationships/slide" Target="slide360.xml"/><Relationship Id="rId5" Type="http://schemas.openxmlformats.org/officeDocument/2006/relationships/slide" Target="slide350.xml"/><Relationship Id="rId10" Type="http://schemas.openxmlformats.org/officeDocument/2006/relationships/image" Target="../media/image39.png"/><Relationship Id="rId4" Type="http://schemas.openxmlformats.org/officeDocument/2006/relationships/image" Target="../media/image37.png"/><Relationship Id="rId9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90.xml"/><Relationship Id="rId13" Type="http://schemas.openxmlformats.org/officeDocument/2006/relationships/image" Target="../media/image43.png"/><Relationship Id="rId3" Type="http://schemas.openxmlformats.org/officeDocument/2006/relationships/image" Target="../media/image3.jpeg"/><Relationship Id="rId7" Type="http://schemas.openxmlformats.org/officeDocument/2006/relationships/image" Target="../media/image41.png"/><Relationship Id="rId12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slide" Target="slide400.xml"/><Relationship Id="rId5" Type="http://schemas.openxmlformats.org/officeDocument/2006/relationships/slide" Target="slide380.xml"/><Relationship Id="rId15" Type="http://schemas.openxmlformats.org/officeDocument/2006/relationships/image" Target="../media/image43.png"/><Relationship Id="rId10" Type="http://schemas.openxmlformats.org/officeDocument/2006/relationships/image" Target="../media/image42.png"/><Relationship Id="rId4" Type="http://schemas.openxmlformats.org/officeDocument/2006/relationships/image" Target="../media/image40.png"/><Relationship Id="rId9" Type="http://schemas.openxmlformats.org/officeDocument/2006/relationships/image" Target="../media/image41.png"/><Relationship Id="rId14" Type="http://schemas.openxmlformats.org/officeDocument/2006/relationships/slide" Target="slide4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../../07%20Marketing/Pod%20Presentations/Academy.ezmetrology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.jpe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3.jpe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video" Target="../media/media3.mp4"/><Relationship Id="rId7" Type="http://schemas.openxmlformats.org/officeDocument/2006/relationships/image" Target="../media/image65.svg"/><Relationship Id="rId2" Type="http://schemas.microsoft.com/office/2007/relationships/media" Target="../media/media3.mp4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video" Target="../media/media4.mp4"/><Relationship Id="rId7" Type="http://schemas.openxmlformats.org/officeDocument/2006/relationships/notesSlide" Target="../notesSlides/notesSlide21.xml"/><Relationship Id="rId2" Type="http://schemas.microsoft.com/office/2007/relationships/media" Target="../media/media4.mp4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5.xml"/><Relationship Id="rId11" Type="http://schemas.openxmlformats.org/officeDocument/2006/relationships/image" Target="../media/image69.png"/><Relationship Id="rId5" Type="http://schemas.openxmlformats.org/officeDocument/2006/relationships/video" Target="../media/media5.mp4"/><Relationship Id="rId10" Type="http://schemas.openxmlformats.org/officeDocument/2006/relationships/image" Target="../media/image68.png"/><Relationship Id="rId4" Type="http://schemas.microsoft.com/office/2007/relationships/media" Target="../media/media5.mp4"/><Relationship Id="rId9" Type="http://schemas.openxmlformats.org/officeDocument/2006/relationships/image" Target="../media/image67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37.png"/><Relationship Id="rId5" Type="http://schemas.openxmlformats.org/officeDocument/2006/relationships/image" Target="../media/image70.jpeg"/><Relationship Id="rId4" Type="http://schemas.openxmlformats.org/officeDocument/2006/relationships/image" Target="../media/image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8.png"/><Relationship Id="rId5" Type="http://schemas.openxmlformats.org/officeDocument/2006/relationships/image" Target="../media/image73.png"/><Relationship Id="rId4" Type="http://schemas.openxmlformats.org/officeDocument/2006/relationships/image" Target="../media/image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75.png"/><Relationship Id="rId5" Type="http://schemas.openxmlformats.org/officeDocument/2006/relationships/image" Target="../media/image74.jpeg"/><Relationship Id="rId4" Type="http://schemas.openxmlformats.org/officeDocument/2006/relationships/image" Target="../media/image3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3.jpeg"/><Relationship Id="rId9" Type="http://schemas.openxmlformats.org/officeDocument/2006/relationships/image" Target="../media/image8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3.jpe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3.jpe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10" Type="http://schemas.openxmlformats.org/officeDocument/2006/relationships/image" Target="../media/image92.png"/><Relationship Id="rId4" Type="http://schemas.openxmlformats.org/officeDocument/2006/relationships/image" Target="../media/image86.jpeg"/><Relationship Id="rId9" Type="http://schemas.openxmlformats.org/officeDocument/2006/relationships/image" Target="../media/image91.png"/></Relationships>
</file>

<file path=ppt/slides/_rels/slide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0.xml"/></Relationships>
</file>

<file path=ppt/slides/_rels/slide3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0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9.jpeg"/></Relationships>
</file>

<file path=ppt/slides/_rels/slide3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svg"/><Relationship Id="rId3" Type="http://schemas.openxmlformats.org/officeDocument/2006/relationships/video" Target="../media/media3.mp4"/><Relationship Id="rId7" Type="http://schemas.openxmlformats.org/officeDocument/2006/relationships/image" Target="../media/image510.png"/><Relationship Id="rId2" Type="http://schemas.microsoft.com/office/2007/relationships/media" Target="../media/media3.mp4"/><Relationship Id="rId1" Type="http://schemas.openxmlformats.org/officeDocument/2006/relationships/themeOverride" Target="../theme/themeOverride40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90.xml"/><Relationship Id="rId4" Type="http://schemas.openxmlformats.org/officeDocument/2006/relationships/slideLayout" Target="../slideLayouts/slideLayout50.xml"/><Relationship Id="rId9" Type="http://schemas.openxmlformats.org/officeDocument/2006/relationships/image" Target="../media/image66.png"/></Relationships>
</file>

<file path=ppt/slides/_rels/slide3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3" Type="http://schemas.openxmlformats.org/officeDocument/2006/relationships/video" Target="../media/media4.mp4"/><Relationship Id="rId7" Type="http://schemas.openxmlformats.org/officeDocument/2006/relationships/image" Target="../media/image540.png"/><Relationship Id="rId2" Type="http://schemas.microsoft.com/office/2007/relationships/media" Target="../media/media4.mp4"/><Relationship Id="rId1" Type="http://schemas.openxmlformats.org/officeDocument/2006/relationships/themeOverride" Target="../theme/themeOverride50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00.xml"/><Relationship Id="rId4" Type="http://schemas.openxmlformats.org/officeDocument/2006/relationships/slideLayout" Target="../slideLayouts/slideLayout50.xml"/><Relationship Id="rId9" Type="http://schemas.openxmlformats.org/officeDocument/2006/relationships/image" Target="../media/image68.png"/></Relationships>
</file>

<file path=ppt/slides/_rels/slide3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60.xml"/><Relationship Id="rId6" Type="http://schemas.openxmlformats.org/officeDocument/2006/relationships/image" Target="../media/image37.png"/><Relationship Id="rId5" Type="http://schemas.openxmlformats.org/officeDocument/2006/relationships/image" Target="../media/image62.jpeg"/><Relationship Id="rId4" Type="http://schemas.openxmlformats.org/officeDocument/2006/relationships/image" Target="../media/image3.jpeg"/></Relationships>
</file>

<file path=ppt/slides/_rels/slide3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70.xml"/><Relationship Id="rId6" Type="http://schemas.openxmlformats.org/officeDocument/2006/relationships/image" Target="../media/image72.png"/><Relationship Id="rId5" Type="http://schemas.openxmlformats.org/officeDocument/2006/relationships/image" Target="../media/image63.jpeg"/><Relationship Id="rId4" Type="http://schemas.openxmlformats.org/officeDocument/2006/relationships/image" Target="../media/image3.jpeg"/></Relationships>
</file>

<file path=ppt/slides/_rels/slide3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80.xml"/><Relationship Id="rId6" Type="http://schemas.openxmlformats.org/officeDocument/2006/relationships/image" Target="../media/image38.png"/><Relationship Id="rId5" Type="http://schemas.openxmlformats.org/officeDocument/2006/relationships/image" Target="../media/image73.png"/><Relationship Id="rId4" Type="http://schemas.openxmlformats.org/officeDocument/2006/relationships/image" Target="../media/image3.jpeg"/></Relationships>
</file>

<file path=ppt/slides/_rels/slide3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0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90.xml"/><Relationship Id="rId6" Type="http://schemas.openxmlformats.org/officeDocument/2006/relationships/image" Target="../media/image75.png"/><Relationship Id="rId5" Type="http://schemas.openxmlformats.org/officeDocument/2006/relationships/image" Target="../media/image66.jpeg"/><Relationship Id="rId4" Type="http://schemas.openxmlformats.org/officeDocument/2006/relationships/image" Target="../media/image3.jpeg"/></Relationships>
</file>

<file path=ppt/slides/_rels/slide3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notesSlide" Target="../notesSlides/notesSlide250.xml"/><Relationship Id="rId7" Type="http://schemas.openxmlformats.org/officeDocument/2006/relationships/image" Target="../media/image690.png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100.xml"/><Relationship Id="rId6" Type="http://schemas.openxmlformats.org/officeDocument/2006/relationships/image" Target="../media/image77.png"/><Relationship Id="rId5" Type="http://schemas.openxmlformats.org/officeDocument/2006/relationships/image" Target="../media/image21.png"/><Relationship Id="rId4" Type="http://schemas.openxmlformats.org/officeDocument/2006/relationships/image" Target="../media/image3.jpeg"/><Relationship Id="rId9" Type="http://schemas.openxmlformats.org/officeDocument/2006/relationships/image" Target="../media/image720.png"/></Relationships>
</file>

<file path=ppt/slides/_rels/slide4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3.jpe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260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4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3.jpe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27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10" Type="http://schemas.openxmlformats.org/officeDocument/2006/relationships/image" Target="../media/image92.png"/><Relationship Id="rId4" Type="http://schemas.openxmlformats.org/officeDocument/2006/relationships/image" Target="../media/image86.jpeg"/><Relationship Id="rId9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DF0CAC-AC0B-A836-3A57-7B3D691B27D1}"/>
              </a:ext>
            </a:extLst>
          </p:cNvPr>
          <p:cNvSpPr txBox="1"/>
          <p:nvPr/>
        </p:nvSpPr>
        <p:spPr>
          <a:xfrm>
            <a:off x="3997958" y="2453247"/>
            <a:ext cx="4378122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>
                <a:cs typeface="Arial"/>
              </a:rPr>
              <a:t>ForcePod</a:t>
            </a:r>
          </a:p>
          <a:p>
            <a:pPr algn="ctr"/>
            <a:r>
              <a:rPr lang="en-US" sz="2800" cap="all" dirty="0">
                <a:solidFill>
                  <a:srgbClr val="282828"/>
                </a:solidFill>
                <a:latin typeface="Bahnschrift"/>
              </a:rPr>
              <a:t>Versatile Force Gauge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065B33-9665-B62F-3D07-EFDCD90E73F1}"/>
              </a:ext>
            </a:extLst>
          </p:cNvPr>
          <p:cNvSpPr txBox="1"/>
          <p:nvPr/>
        </p:nvSpPr>
        <p:spPr>
          <a:xfrm>
            <a:off x="3141267" y="4176005"/>
            <a:ext cx="633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TECHNOLOGY TO ACCURATELY AND EASILY CAPTURE </a:t>
            </a:r>
            <a:r>
              <a:rPr lang="en-US" sz="1400"/>
              <a:t>OPERATION FORCES IN COMBINATION WITH POSITION OR MOVEMENT SENSORS.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4522921"/>
                  </p:ext>
                </p:extLst>
              </p:nvPr>
            </p:nvGraphicFramePr>
            <p:xfrm>
              <a:off x="2070727" y="4853036"/>
              <a:ext cx="2617511" cy="147235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4510AC06-0501-4BC3-8177-F1FDC5BBD03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617511" cy="14723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70727" y="4853036"/>
                <a:ext cx="2617511" cy="14723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407783" y="649287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32C0A5-01E7-F960-A642-E8772B27C1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70523" y="31108"/>
            <a:ext cx="5621477" cy="6786355"/>
          </a:xfrm>
          <a:prstGeom prst="rect">
            <a:avLst/>
          </a:prstGeom>
          <a:ln>
            <a:noFill/>
          </a:ln>
        </p:spPr>
      </p:pic>
      <p:sp>
        <p:nvSpPr>
          <p:cNvPr id="14" name="Subtitle 4">
            <a:extLst>
              <a:ext uri="{FF2B5EF4-FFF2-40B4-BE49-F238E27FC236}">
                <a16:creationId xmlns:a16="http://schemas.microsoft.com/office/drawing/2014/main" id="{C90ED823-2CC5-9BAE-7A4E-6C6538C8F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440413"/>
            <a:ext cx="4576348" cy="504785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Introduction</a:t>
            </a: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dirty="0"/>
              <a:t>Technology Innovations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Compatible Load cells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Operation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Key Metrics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Operation Mode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Data Management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/>
              <a:t>Support and Service</a:t>
            </a:r>
          </a:p>
          <a:p>
            <a:pPr>
              <a:lnSpc>
                <a:spcPct val="150000"/>
              </a:lnSpc>
            </a:pPr>
            <a:r>
              <a:rPr lang="en-GB" sz="1600" dirty="0" err="1"/>
              <a:t>ForcePod</a:t>
            </a:r>
            <a:r>
              <a:rPr lang="en-GB" sz="1600" dirty="0"/>
              <a:t> Variants</a:t>
            </a:r>
          </a:p>
        </p:txBody>
      </p:sp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1. Introduction</a:t>
            </a:r>
            <a:endParaRPr lang="en-US" sz="310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With thousands of satisfied users, EZMetrology has consolidated all feedback, made key upgrades, and developed this new next-generation </a:t>
            </a:r>
            <a:r>
              <a:rPr lang="en-US" sz="1400" b="1"/>
              <a:t>force sensor</a:t>
            </a:r>
            <a:r>
              <a:rPr lang="en-US" sz="1400"/>
              <a:t>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>
              <a:latin typeface="Zilap Orion" panose="02000500000000000000" pitchFamily="2" charset="0"/>
            </a:endParaRPr>
          </a:p>
          <a:p>
            <a:pPr marL="182880" lvl="1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2000">
                <a:latin typeface="Zilap Orion" panose="02000500000000000000" pitchFamily="2" charset="0"/>
              </a:rPr>
              <a:t>FORCE</a:t>
            </a:r>
            <a:r>
              <a:rPr lang="en-US" sz="2000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/>
              <a:t> 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/>
              <a:t>Part of the pod product family, which stands for innovation on many levels.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1D and 3D load cell compatibility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Bridge-type load cell / strain gauges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TEDS compatible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Simplified operation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Improved connectivity 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/>
              <a:t>Enhanced measurement functions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3F83202-995D-B412-C917-6220E629035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6" name="Section Zoom 15">
                <a:extLst>
                  <a:ext uri="{FF2B5EF4-FFF2-40B4-BE49-F238E27FC236}">
                    <a16:creationId xmlns:a16="http://schemas.microsoft.com/office/drawing/2014/main" id="{2BFE0B9D-355E-FABF-EDEB-5AFF0548F24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68114401"/>
                  </p:ext>
                </p:extLst>
              </p:nvPr>
            </p:nvGraphicFramePr>
            <p:xfrm>
              <a:off x="9781058" y="3637993"/>
              <a:ext cx="2212535" cy="1244551"/>
            </p:xfrm>
            <a:graphic>
              <a:graphicData uri="http://schemas.microsoft.com/office/powerpoint/2016/sectionzoom">
                <psez:sectionZm>
                  <psez:sectionZmObj sectionId="{B4E9A11F-A2A8-4AE0-B6A1-66EAA7F9C1DC}">
                    <psez:zmPr id="{26693F65-3B98-4F82-A626-A8D678BF4932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212535" cy="124455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6" name="Section Zoom 15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2BFE0B9D-355E-FABF-EDEB-5AFF0548F2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781058" y="3637993"/>
                <a:ext cx="2212535" cy="124455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317D5BF7-05AB-6A53-CBB3-257A60F29ED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8369" y="372492"/>
            <a:ext cx="4505224" cy="299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2. </a:t>
            </a:r>
            <a:r>
              <a:rPr lang="en-GB" sz="3200" b="1">
                <a:cs typeface="Arial"/>
              </a:rPr>
              <a:t>Innovations</a:t>
            </a:r>
            <a:endParaRPr lang="en-US" sz="320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/>
          </a:p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i="1"/>
              <a:t>Dual-core processor power for real-time processing.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endParaRPr lang="en-US" sz="1400" b="1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/>
              <a:t>Smart Processing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Detects when force begins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Automatically </a:t>
            </a:r>
            <a:r>
              <a:rPr lang="en-US" sz="1400" b="1">
                <a:solidFill>
                  <a:schemeClr val="tx2"/>
                </a:solidFill>
              </a:rPr>
              <a:t>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tarts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 acquisition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Establishes max, min, or average force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Uses load cell’s native calibration data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Evaluates according to </a:t>
            </a:r>
            <a:r>
              <a:rPr lang="en-US" sz="1400" b="1">
                <a:solidFill>
                  <a:schemeClr val="tx2"/>
                </a:solidFill>
              </a:rPr>
              <a:t>tolerances</a:t>
            </a:r>
            <a:r>
              <a:rPr lang="en-US" sz="1400">
                <a:solidFill>
                  <a:schemeClr val="tx2"/>
                </a:solidFill>
              </a:rPr>
              <a:t> and operation mode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b="1">
                <a:solidFill>
                  <a:schemeClr val="tx2"/>
                </a:solidFill>
              </a:rPr>
              <a:t>Finishes</a:t>
            </a:r>
            <a:r>
              <a:rPr lang="en-US" sz="1400">
                <a:solidFill>
                  <a:schemeClr val="tx2"/>
                </a:solidFill>
              </a:rPr>
              <a:t> when all conditions are achieved. 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1400" b="1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/>
              <a:t>Plug-and-Play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Use any load cell programmed with TEDS and DB-9 connector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Use EZMetrology designed pinch or force handle sensors</a:t>
            </a: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processing POWER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9A3241B-FE7C-4048-877E-4666BBE1A390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29113-C572-0F2C-8CD3-DCDB3C9B06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07312" y="4164944"/>
            <a:ext cx="1455420" cy="14554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CBED01-9E30-D53D-95F0-7AE980B9CE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DF00A35-C174-E127-067B-0DF67459132B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4DF0C4-EC35-3A47-98C4-A71129A1D02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5655" y="1074178"/>
            <a:ext cx="3430941" cy="214827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432960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Simple Setup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Easy DB-9 connection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Readily adopts load cell calibration data via TEDs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Battery Technology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Operates 6 to 10 hours between charging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Sleep Mode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1400" b="1" i="1"/>
              <a:t>Data Management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chemeClr val="tx2"/>
                </a:solidFill>
              </a:rPr>
              <a:t>On-Board 16Gb Memory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chemeClr val="tx2"/>
                </a:solidFill>
              </a:rPr>
              <a:t>Bluetooth and Wi-Fi ready</a:t>
            </a:r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lang="en-US" sz="1400">
              <a:solidFill>
                <a:schemeClr val="tx2"/>
              </a:solidFill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innovations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2.2 functional design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7B9ACCC-EC08-D9DA-8883-EE63BD24415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84C125-501F-355A-3C70-B066AA0F2C7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CE90F8-203B-DAC8-3E28-CF7C13D98ED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2536" y="1581912"/>
            <a:ext cx="5410543" cy="36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9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61F979-47F3-3D52-617B-507CFF849A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A73DF6-286C-BDFC-1FAC-234933505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Compatible Load Cells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0DC1AB-413C-9265-856F-72168B5FD20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0B09704-71BB-94FA-8182-C09A1FEDC35D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0B7F7-270E-6AF1-F5E8-1953B354412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33882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SEPP017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Compatible Load Cells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TORQUE FREE HANDLE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2026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D5D6F50-74B8-5691-8E04-95D1CA97428C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2C560101-550C-7370-18A5-7427E51CDA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236" y="1625444"/>
            <a:ext cx="6340285" cy="3055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Principle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500N loadcell mounted to object via suction cup and pivoting handle to apply pull or push forces. 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Layout is specifically designed to eliminate influence of torque during the load application.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Application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Typical use for closure manipulation, for both opening and closing directions</a:t>
            </a:r>
            <a:r>
              <a:rPr lang="en-US" sz="1400" dirty="0"/>
              <a:t>..</a:t>
            </a:r>
            <a:endParaRPr lang="en-US" sz="1500" b="1" dirty="0">
              <a:solidFill>
                <a:srgbClr val="C9D803"/>
              </a:solidFill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B7E81E10-CA0C-DB99-72B1-70CAAF908B27}"/>
              </a:ext>
            </a:extLst>
          </p:cNvPr>
          <p:cNvGraphicFramePr>
            <a:graphicFrameLocks/>
          </p:cNvGraphicFramePr>
          <p:nvPr/>
        </p:nvGraphicFramePr>
        <p:xfrm>
          <a:off x="8155574" y="846945"/>
          <a:ext cx="3770022" cy="21593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73B310EC-E508-920F-5343-9A5B5D28EC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877" y="2934268"/>
            <a:ext cx="3671536" cy="20652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D53F0E9-5116-A796-5249-BF13507F4E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07" y="3793303"/>
            <a:ext cx="2500785" cy="304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75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F84FB-0EF8-833B-FFB9-7A26D8AFD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0AF36-6EE2-1794-B6CD-B2DB3BAB7F89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SEPP017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97A282E-5EE0-7070-47F1-A0FAA4381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Compatible Load Cells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A128201-DB0E-E45A-D328-4F8FF273707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FORCE RING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B768C7B-3D4A-98A4-EFD8-5A67A4FA0104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2026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0D566DA-BCA2-BEE6-D178-983A979E687F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68E01D4E-791B-D2AA-236E-9D878E861C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0414"/>
            <a:ext cx="7053256" cy="2269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Principle 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300N force sensor in the form of a unique ergonomic ring concept, with exchangeable end points.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It comes with Flat, Pointed, Line, Inverse V or hook attachment for variety of force application, on industry standard M5 mount.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Application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Ideal for push or pull force measurements in compact spaces.</a:t>
            </a:r>
            <a:endParaRPr lang="en-US" sz="15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4B569B7-2CB6-4F9F-AFA7-4A55210568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564" y="3602957"/>
            <a:ext cx="2675438" cy="1828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8CB5CA-07C4-8818-A676-8160FF557A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808" y="4812751"/>
            <a:ext cx="2549589" cy="17422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7B0A693-14DB-E470-CCC3-07D0516756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04" y="4810272"/>
            <a:ext cx="2471253" cy="16886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20E78F9-2F6F-E666-06B9-1788C0E8546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24" y="4772093"/>
            <a:ext cx="2549590" cy="17422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0E0EFDE-234F-24EB-594C-8DBC9201012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565" y="4805723"/>
            <a:ext cx="2392880" cy="16351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36E006-5C78-CB04-AD28-6E336D48D01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583572" y="4002682"/>
            <a:ext cx="2335162" cy="17513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02175A7-C798-CA03-AAC7-56204F14CFD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595773" y="285989"/>
            <a:ext cx="2322961" cy="17422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EB4C573-2F6D-8ECF-AAE4-5E74C9CA057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589674" y="2148832"/>
            <a:ext cx="2335160" cy="175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19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BB965-BF44-D488-4782-496145CBF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E2946-52C2-B9F2-E8D4-B27CB9B5BAE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SEPP017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98253D8-4620-691A-1D2C-07D031B0E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Compatible Load Cells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E4467E-60AF-E95B-994C-4572E1349F9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WINDOW PINCH FORCES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A69053C-2E44-2F33-C4E7-8684E50C1124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2026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A972BBC-81EA-FD26-1422-91271896948D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B9706508-0A20-AEFE-D824-0443523524E5}"/>
              </a:ext>
            </a:extLst>
          </p:cNvPr>
          <p:cNvSpPr txBox="1">
            <a:spLocks/>
          </p:cNvSpPr>
          <p:nvPr/>
        </p:nvSpPr>
        <p:spPr>
          <a:xfrm>
            <a:off x="1208735" y="1581912"/>
            <a:ext cx="6242943" cy="3104388"/>
          </a:xfrm>
          <a:prstGeom prst="rect">
            <a:avLst/>
          </a:prstGeom>
        </p:spPr>
        <p:txBody>
          <a:bodyPr vert="horz" lIns="91440" tIns="45720" rIns="91440" bIns="45720" numCol="1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Principle</a:t>
            </a:r>
          </a:p>
          <a:p>
            <a:pPr marL="0" indent="0">
              <a:buNone/>
            </a:pPr>
            <a:r>
              <a:rPr lang="en-US" sz="1400" dirty="0"/>
              <a:t>A window mounted load cell assembly that slides over the glass to capture pinch forces when closing. </a:t>
            </a:r>
          </a:p>
          <a:p>
            <a:pPr marL="0" indent="0">
              <a:buNone/>
            </a:pPr>
            <a:r>
              <a:rPr lang="en-US" sz="1400" dirty="0"/>
              <a:t>A variety of stand-off elements are available to perform pinch measurements at different window heights in line with standards. (20 – 200mm)</a:t>
            </a:r>
          </a:p>
          <a:p>
            <a:pPr marL="0" indent="0">
              <a:buNone/>
            </a:pPr>
            <a:r>
              <a:rPr lang="en-US" sz="1400" dirty="0"/>
              <a:t>Multiple springs sets can be exchanged to simulate different resistance/stiffness of the system.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Application</a:t>
            </a:r>
          </a:p>
          <a:p>
            <a:pPr marL="0" indent="0">
              <a:buNone/>
            </a:pPr>
            <a:r>
              <a:rPr lang="en-US" sz="1400" dirty="0"/>
              <a:t>Window pinch validation on one or more location at different heights.</a:t>
            </a:r>
          </a:p>
          <a:p>
            <a:pPr marL="0" indent="0">
              <a:buNone/>
            </a:pPr>
            <a:r>
              <a:rPr lang="en-US" sz="1400" dirty="0"/>
              <a:t>Compatible with most window contours to measure at different locations.</a:t>
            </a:r>
          </a:p>
          <a:p>
            <a:pPr marL="0" indent="0">
              <a:buNone/>
            </a:pPr>
            <a:r>
              <a:rPr lang="en-US" sz="1400" dirty="0"/>
              <a:t>Extended temperature range available.  </a:t>
            </a: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12" name="Window_Pinch_Animation">
            <a:hlinkClick r:id="" action="ppaction://media"/>
            <a:extLst>
              <a:ext uri="{FF2B5EF4-FFF2-40B4-BE49-F238E27FC236}">
                <a16:creationId xmlns:a16="http://schemas.microsoft.com/office/drawing/2014/main" id="{84F32D19-A8E1-2304-ED81-43C254A0EA9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85454" y="1686050"/>
            <a:ext cx="4006546" cy="225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6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AAC05-E7C4-2F46-0745-0C4FBCEBA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C84B0-FDAA-1F50-B078-A778FCAA575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SEPP017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17FD8C2-2418-0EE4-A297-803162293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Compatible Load Cells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FD01CFF-F1D4-2B23-90FE-363587AF356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3.4 FINGER PINCH FORCES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98832A-C955-6EDA-0554-2EECCEABF575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2026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FC53035-3B54-BB7C-3543-5393CB30A280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8CF6D20-A33F-A8A4-62D3-78731AA78C21}"/>
              </a:ext>
            </a:extLst>
          </p:cNvPr>
          <p:cNvSpPr txBox="1">
            <a:spLocks/>
          </p:cNvSpPr>
          <p:nvPr/>
        </p:nvSpPr>
        <p:spPr>
          <a:xfrm>
            <a:off x="1208735" y="1581912"/>
            <a:ext cx="5708821" cy="310438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Principle</a:t>
            </a:r>
          </a:p>
          <a:p>
            <a:pPr marL="0" indent="0">
              <a:buNone/>
            </a:pPr>
            <a:r>
              <a:rPr lang="en-US" sz="1400" dirty="0"/>
              <a:t>A miniature 3D loadcell to measure finger pinch forces for up to 100N.</a:t>
            </a:r>
          </a:p>
          <a:p>
            <a:pPr marL="0" indent="0">
              <a:buNone/>
            </a:pPr>
            <a:r>
              <a:rPr lang="en-US" sz="1400" dirty="0"/>
              <a:t>Ideal for force measurement with unpredictable vectors. (Scissor based vector)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Application</a:t>
            </a:r>
          </a:p>
          <a:p>
            <a:pPr marL="0" indent="0">
              <a:buNone/>
            </a:pPr>
            <a:r>
              <a:rPr lang="en-US" sz="1400" dirty="0"/>
              <a:t>Validate finger pinch safety systems and their efficiency.</a:t>
            </a: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DF04ABE-4A90-1F15-D923-2BF86676F4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21" y="427630"/>
            <a:ext cx="4229579" cy="28194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1A74FF-C8A5-83CD-DD99-3FCC505815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20" y="3345472"/>
            <a:ext cx="4229580" cy="281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63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D5580-3411-2350-725F-6A3D057DF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3ED8627-89D1-9094-241F-C6AB2EF4E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68879" y="1713874"/>
            <a:ext cx="4727121" cy="544925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User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Stress analysis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fr-FR" altLang="en-US" sz="1400" dirty="0"/>
          </a:p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TEDS integration for load cell identification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Compatible with any bridge load cell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1D or 3D force sensor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43C7C-052C-DC89-4057-416A2E010B6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SEPP017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D39E105-90E8-F8B1-3810-A47EC9AFF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Compatible Load Cells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FF551A-6354-F807-D546-9DACB9B24DB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3.5 FORCEPOD WITH LOAD CELL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9F8FC90-9BAF-732C-1E10-807AEADE2C3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2026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871C4-351D-4E03-BEE0-579FCAA40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73" y="1047750"/>
            <a:ext cx="4312920" cy="476250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49BE00C-18C6-2BAD-10EE-C2B65468DBF6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19438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2" y="2671944"/>
            <a:ext cx="554964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Operation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79AA445-4C43-49D5-1E80-2BC66EAC2D4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A6139E4-F4C2-B825-0F25-A00E68F03D5B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00504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Easy operation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E1160DA-CC94-EBBB-D92A-D92632C3F22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8266F3E-AB10-D7BB-A66A-364607D6D06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D252A8F6-354C-F876-E507-46938311C36B}"/>
              </a:ext>
            </a:extLst>
          </p:cNvPr>
          <p:cNvSpPr txBox="1">
            <a:spLocks/>
          </p:cNvSpPr>
          <p:nvPr/>
        </p:nvSpPr>
        <p:spPr>
          <a:xfrm>
            <a:off x="1179998" y="1663744"/>
            <a:ext cx="6515816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indent="0">
              <a:lnSpc>
                <a:spcPct val="110000"/>
              </a:lnSpc>
              <a:spcBef>
                <a:spcPts val="1200"/>
              </a:spcBef>
              <a:buFont typeface="+mj-lt"/>
              <a:buNone/>
              <a:defRPr/>
            </a:pPr>
            <a:endParaRPr lang="en-US" sz="1400" b="1">
              <a:latin typeface="Bahnschrift"/>
            </a:endParaRP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Font typeface="+mj-lt"/>
              <a:buNone/>
              <a:defRPr/>
            </a:pPr>
            <a:r>
              <a:rPr lang="en-US" sz="1400" b="1" i="1">
                <a:latin typeface="Bahnschrift"/>
              </a:rPr>
              <a:t>Identification of the door (optional)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Enter vehicle ID and door location</a:t>
            </a: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Font typeface="+mj-lt"/>
              <a:buNone/>
              <a:defRPr/>
            </a:pPr>
            <a:r>
              <a:rPr lang="en-US" sz="1400" b="1" i="1">
                <a:latin typeface="Bahnschrift"/>
              </a:rPr>
              <a:t>Handheld Measurement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Prompt LED feedback 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Screen shows values and progress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Measurement session automatically managed by device</a:t>
            </a: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Font typeface="+mj-lt"/>
              <a:buNone/>
              <a:defRPr/>
            </a:pPr>
            <a:r>
              <a:rPr lang="en-US" sz="1400" b="1" i="1">
                <a:latin typeface="Bahnschrift"/>
              </a:rPr>
              <a:t>Finish Flag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chemeClr val="tx2"/>
                </a:solidFill>
              </a:rPr>
              <a:t>Checkered finish flag when the goal has been achieved.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  <a:latin typeface="Bahnschrift"/>
            </a:endParaRPr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/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/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400" b="1">
              <a:latin typeface="Bahnschrift"/>
            </a:endParaRPr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23" name="Picture 22" descr="A person using a cutter to cut a car window&#10;&#10;AI-generated content may be incorrect.">
            <a:extLst>
              <a:ext uri="{FF2B5EF4-FFF2-40B4-BE49-F238E27FC236}">
                <a16:creationId xmlns:a16="http://schemas.microsoft.com/office/drawing/2014/main" id="{D1885A93-1FE0-B19D-4316-A0FFA2F604D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891" y="235126"/>
            <a:ext cx="3181109" cy="2120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E3EA255-1DBB-5158-AA2F-B1740B901C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0891" y="2480468"/>
            <a:ext cx="3171686" cy="1770464"/>
          </a:xfrm>
          <a:prstGeom prst="rect">
            <a:avLst/>
          </a:prstGeom>
        </p:spPr>
      </p:pic>
      <p:pic>
        <p:nvPicPr>
          <p:cNvPr id="35" name="Picture 34" descr="A yellow tool next to a grey piece of paper&#10;&#10;AI-generated content may be incorrect.">
            <a:extLst>
              <a:ext uri="{FF2B5EF4-FFF2-40B4-BE49-F238E27FC236}">
                <a16:creationId xmlns:a16="http://schemas.microsoft.com/office/drawing/2014/main" id="{2B366A3D-B5FA-D9B2-89B2-B93B88B54BD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892" y="4372135"/>
            <a:ext cx="3181109" cy="212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651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4.2 Field example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1DDE3F7F-7582-9989-CE0B-11261493E0AC}"/>
              </a:ext>
            </a:extLst>
          </p:cNvPr>
          <p:cNvSpPr txBox="1">
            <a:spLocks/>
          </p:cNvSpPr>
          <p:nvPr/>
        </p:nvSpPr>
        <p:spPr>
          <a:xfrm>
            <a:off x="1242205" y="1038613"/>
            <a:ext cx="3493698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Static Push Test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Determine static load on the seal system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 err="1"/>
              <a:t>ForcePod</a:t>
            </a:r>
            <a:r>
              <a:rPr lang="en-US" sz="1400" dirty="0"/>
              <a:t> will output minimum of three maximum force readings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</a:t>
            </a: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835B30-B03E-86E1-4D54-DF1B2830FD85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91A8E-87A7-C5AA-54B3-F70932FA78F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AC4323-FC59-F3B9-34C7-AB14D01D866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7A8981-9B74-57C0-8664-106078F373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1945" y="1929839"/>
            <a:ext cx="6498899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91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4.3 Field example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1DDE3F7F-7582-9989-CE0B-11261493E0AC}"/>
              </a:ext>
            </a:extLst>
          </p:cNvPr>
          <p:cNvSpPr txBox="1">
            <a:spLocks/>
          </p:cNvSpPr>
          <p:nvPr/>
        </p:nvSpPr>
        <p:spPr>
          <a:xfrm>
            <a:off x="1397404" y="1038613"/>
            <a:ext cx="4400770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Sweep Test Over Door Check 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Force profile across check system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 err="1"/>
              <a:t>ForcePod</a:t>
            </a:r>
            <a:r>
              <a:rPr lang="en-US" sz="1400" dirty="0"/>
              <a:t> will save data in a text file or stream to </a:t>
            </a:r>
            <a:r>
              <a:rPr lang="en-US" sz="1400" dirty="0" err="1"/>
              <a:t>IOManager</a:t>
            </a:r>
            <a:r>
              <a:rPr lang="en-US" sz="1400" dirty="0"/>
              <a:t> software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</a:t>
            </a: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A6094E-7A23-7798-0622-A12BFDB7F015}"/>
              </a:ext>
            </a:extLst>
          </p:cNvPr>
          <p:cNvSpPr txBox="1"/>
          <p:nvPr/>
        </p:nvSpPr>
        <p:spPr>
          <a:xfrm>
            <a:off x="10711543" y="239213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2224 x 1080  61.0 MB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835B30-B03E-86E1-4D54-DF1B2830FD85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7D6361-FA83-EFF3-BB47-DFF4B3F7611F}"/>
              </a:ext>
            </a:extLst>
          </p:cNvPr>
          <p:cNvSpPr txBox="1"/>
          <p:nvPr/>
        </p:nvSpPr>
        <p:spPr>
          <a:xfrm>
            <a:off x="4328212" y="5198530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204 x 100   2.9 MB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2378DE-1FA4-23E4-918D-0C7D4F00F06F}"/>
              </a:ext>
            </a:extLst>
          </p:cNvPr>
          <p:cNvSpPr txBox="1"/>
          <p:nvPr/>
        </p:nvSpPr>
        <p:spPr>
          <a:xfrm>
            <a:off x="3367345" y="5047014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309 x 150  4.8 MB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60413A8-E668-F400-6148-51A8A33F9951}"/>
              </a:ext>
            </a:extLst>
          </p:cNvPr>
          <p:cNvSpPr txBox="1"/>
          <p:nvPr/>
        </p:nvSpPr>
        <p:spPr>
          <a:xfrm>
            <a:off x="3890193" y="5154434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412 x 200  7.2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91A8E-87A7-C5AA-54B3-F70932FA78F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AC4323-FC59-F3B9-34C7-AB14D01D866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20240901_175513">
            <a:hlinkClick r:id="" action="ppaction://media"/>
            <a:extLst>
              <a:ext uri="{FF2B5EF4-FFF2-40B4-BE49-F238E27FC236}">
                <a16:creationId xmlns:a16="http://schemas.microsoft.com/office/drawing/2014/main" id="{63738B53-43A4-0B69-BCA4-2191C1382EFC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70650" y="2392135"/>
            <a:ext cx="6601539" cy="371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45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14DC-6B0D-0A4A-258A-B53B7BD2C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BABF53-6FC0-87D7-DB52-A95BF0A8F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1111" y="1581912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Set up the ForcePod with MyPod configuration software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Individual Settings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Units 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Active measurement types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Tolerances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Operations mode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Profiles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>
                <a:solidFill>
                  <a:srgbClr val="000000"/>
                </a:solidFill>
              </a:rPr>
              <a:t>Store a collection of specific settings 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>
                <a:solidFill>
                  <a:srgbClr val="000000"/>
                </a:solidFill>
              </a:rPr>
              <a:t>Collection of inspection routines at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>
                <a:solidFill>
                  <a:srgbClr val="000000"/>
                </a:solidFill>
              </a:rPr>
              <a:t>Single click recall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1400"/>
          </a:p>
          <a:p>
            <a:pPr marL="54864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b="1" i="1">
                <a:solidFill>
                  <a:srgbClr val="C9D803"/>
                </a:solidFill>
              </a:rPr>
              <a:t>Specials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Access to updates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Manual Recordings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Viewing Results</a:t>
            </a:r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741D66-D6CC-002D-FFD3-B1EE1854C8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557E54-AC23-0551-AB7B-AA5C471B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8FCDB0-DD48-7BA3-9794-19D4A29FA7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4.4 OTHER configurations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979E1C-12F4-8A95-F5A3-B2DAEE09964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99911C-568E-542F-7D10-8B0C1AEA602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computer monitor with a screen showing a green and yellow clock&#10;&#10;AI-generated content may be incorrect.">
            <a:extLst>
              <a:ext uri="{FF2B5EF4-FFF2-40B4-BE49-F238E27FC236}">
                <a16:creationId xmlns:a16="http://schemas.microsoft.com/office/drawing/2014/main" id="{094C01B9-DE07-F526-CCD6-0A12E6A2CC9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74" y="1309672"/>
            <a:ext cx="5792410" cy="4633928"/>
          </a:xfrm>
          <a:prstGeom prst="rect">
            <a:avLst/>
          </a:prstGeom>
        </p:spPr>
      </p:pic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B8A601B-5F54-23CE-58B6-6A0A9412D94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557" y="2236392"/>
            <a:ext cx="3389607" cy="192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33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5A1E5F-D31B-FD65-4D05-2B5D26DED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984B306-D6B7-ADA9-0FB9-025F76E34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2" y="2671944"/>
            <a:ext cx="554964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5. Key Metrics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5694CA-5C6B-338A-976B-D93814FBE0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12E949E-8649-2EFC-CD82-13FECE67540A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7CE798C-0B83-2723-6167-6E069B039E4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403209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1321A42-2328-8D18-7764-44F116178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Key metrics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5.1 overview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DE63B6-E09E-E827-D0DE-2D81EE838F1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29504" y="2190994"/>
            <a:ext cx="3532993" cy="221277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3DD22320-0DF0-B529-5D6D-316D7B578E56}"/>
              </a:ext>
            </a:extLst>
          </p:cNvPr>
          <p:cNvSpPr txBox="1">
            <a:spLocks/>
          </p:cNvSpPr>
          <p:nvPr/>
        </p:nvSpPr>
        <p:spPr>
          <a:xfrm>
            <a:off x="334863" y="4579599"/>
            <a:ext cx="11278434" cy="844141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				   Force Mode	  	      Streaming</a:t>
            </a:r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F9FE0002-EB41-3C49-2426-7DFDDEC07B67}"/>
              </a:ext>
            </a:extLst>
          </p:cNvPr>
          <p:cNvSpPr txBox="1">
            <a:spLocks/>
          </p:cNvSpPr>
          <p:nvPr/>
        </p:nvSpPr>
        <p:spPr>
          <a:xfrm>
            <a:off x="1409569" y="1528773"/>
            <a:ext cx="9301270" cy="377965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err="1">
                <a:solidFill>
                  <a:schemeClr val="tx1"/>
                </a:solidFill>
              </a:rPr>
              <a:t>ForcePod’s</a:t>
            </a:r>
            <a:r>
              <a:rPr lang="en-US" sz="1400" b="1" i="1">
                <a:solidFill>
                  <a:schemeClr val="tx1"/>
                </a:solidFill>
              </a:rPr>
              <a:t> capability to measure multiple aspects of applied loads.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90144D00-D816-3D34-7AAA-5FB90805DC8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59727056"/>
                  </p:ext>
                </p:extLst>
              </p:nvPr>
            </p:nvGraphicFramePr>
            <p:xfrm>
              <a:off x="4161796" y="4798436"/>
              <a:ext cx="1812284" cy="1196344"/>
            </p:xfrm>
            <a:graphic>
              <a:graphicData uri="http://schemas.microsoft.com/office/powerpoint/2016/sectionzoom">
                <psez:sectionZm>
                  <psez:sectionZmObj sectionId="{EB33F43B-2AD9-4C0D-89C9-C65DE1E209DC}">
                    <psez:zmPr id="{BC991FA1-044E-4657-BB66-B5A5D6C4748A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812284" cy="119634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90144D00-D816-3D34-7AAA-5FB90805DC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1796" y="4798436"/>
                <a:ext cx="1812284" cy="119634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A87DF260-2B3D-2885-0BBA-8AF226C1222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89797513"/>
                  </p:ext>
                </p:extLst>
              </p:nvPr>
            </p:nvGraphicFramePr>
            <p:xfrm>
              <a:off x="6096000" y="4793757"/>
              <a:ext cx="1812283" cy="1196344"/>
            </p:xfrm>
            <a:graphic>
              <a:graphicData uri="http://schemas.microsoft.com/office/powerpoint/2016/sectionzoom">
                <psez:sectionZm>
                  <psez:sectionZmObj sectionId="{6739174B-BD87-4F22-A97F-A5ED5278B531}">
                    <psez:zmPr id="{74541BF3-5B69-4DA8-84C0-9ECC3931CC5C}" imageType="cover" transitionDur="1000">
                      <p166:blipFill xmlns:p166="http://schemas.microsoft.com/office/powerpoint/2016/6/main">
                        <a:blip r:embed="rId8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812283" cy="119634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A87DF260-2B3D-2885-0BBA-8AF226C1222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00" y="4793757"/>
                <a:ext cx="1812283" cy="119634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754115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E38BE9-A943-155E-4956-276DB4A67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6B0F8FA-2534-9BBD-50AC-D34B5CC0A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3" y="2822772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6. </a:t>
            </a:r>
            <a:r>
              <a:rPr lang="en-GB" sz="3200" b="1" dirty="0">
                <a:cs typeface="Arial"/>
              </a:rPr>
              <a:t>Operation Mode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8D8BD4-FA5D-7C75-161C-18D01830B3E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41C0A3B-D231-7A41-977E-C9EB3DBB991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27CE2B-AC8D-6AA3-EB5C-8C1BDF31094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687708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7665CC-D1F8-707A-7746-97B5F22B5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72CB75F2-4D8C-CD69-DBD4-EADECD1EEB4E}"/>
              </a:ext>
            </a:extLst>
          </p:cNvPr>
          <p:cNvSpPr txBox="1">
            <a:spLocks/>
          </p:cNvSpPr>
          <p:nvPr/>
        </p:nvSpPr>
        <p:spPr>
          <a:xfrm>
            <a:off x="890823" y="1539171"/>
            <a:ext cx="9301270" cy="377965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Use Operation Mode to define the objective of the measurement task.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Optimal Usage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Apply to all metrics that ForcePod can register.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Optimize time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Optimize accuracy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5B67B5-30DD-AA61-89B2-1977129F06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0019C9F-261A-7A34-E456-443DC8360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Operation mode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0DD72A8-D297-1CD7-D9A7-9A91BF5E1F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6.1 Overview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961333-A1CD-FCCF-658C-2A98F8C78D88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4F95643-D83A-DABC-4F27-B69463D40C5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5707DD6-7EE1-174F-3409-225FBE2F4AF4}"/>
              </a:ext>
            </a:extLst>
          </p:cNvPr>
          <p:cNvSpPr txBox="1">
            <a:spLocks/>
          </p:cNvSpPr>
          <p:nvPr/>
        </p:nvSpPr>
        <p:spPr>
          <a:xfrm>
            <a:off x="1382969" y="4100685"/>
            <a:ext cx="10132814" cy="36512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fontScale="925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View current value(s) 		                          Live reading of current load		                    Obtain an accurate evaluation of the characteristic(s)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0" name="Section Zoom 9">
                <a:extLst>
                  <a:ext uri="{FF2B5EF4-FFF2-40B4-BE49-F238E27FC236}">
                    <a16:creationId xmlns:a16="http://schemas.microsoft.com/office/drawing/2014/main" id="{86496070-C68C-3AC2-94AB-F1FB2D160C4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11873319"/>
                  </p:ext>
                </p:extLst>
              </p:nvPr>
            </p:nvGraphicFramePr>
            <p:xfrm>
              <a:off x="1481161" y="3452597"/>
              <a:ext cx="3067496" cy="666498"/>
            </p:xfrm>
            <a:graphic>
              <a:graphicData uri="http://schemas.microsoft.com/office/powerpoint/2016/sectionzoom">
                <psez:sectionZm>
                  <psez:sectionZmObj sectionId="{B17B3A65-075D-4B8E-8B5A-3ED9BF9A7266}">
                    <psez:zmPr id="{4E9BF944-B3C4-40D4-A676-566B310112E3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67496" cy="666498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0" name="Section Zoom 9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86496070-C68C-3AC2-94AB-F1FB2D160C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81161" y="3452597"/>
                <a:ext cx="3067496" cy="666498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71B6543B-1918-11DE-93F6-8273594648D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80842414"/>
                  </p:ext>
                </p:extLst>
              </p:nvPr>
            </p:nvGraphicFramePr>
            <p:xfrm>
              <a:off x="8511401" y="3480327"/>
              <a:ext cx="3030982" cy="642695"/>
            </p:xfrm>
            <a:graphic>
              <a:graphicData uri="http://schemas.microsoft.com/office/powerpoint/2016/sectionzoom">
                <psez:sectionZm>
                  <psez:sectionZmObj sectionId="{83F58BDC-209D-44F7-9700-6EBE5C7AC97B}">
                    <psez:zmPr id="{446FE5C0-288B-4B53-A74B-ED2815B037DA}" imageType="cover" transitionDur="1000">
                      <p166:blipFill xmlns:p166="http://schemas.microsoft.com/office/powerpoint/2016/6/main">
                        <a:blip r:embed="rId7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30982" cy="642695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1B6543B-1918-11DE-93F6-8273594648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11401" y="3480327"/>
                <a:ext cx="3030982" cy="642695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4" name="Section Zoom 13">
                <a:extLst>
                  <a:ext uri="{FF2B5EF4-FFF2-40B4-BE49-F238E27FC236}">
                    <a16:creationId xmlns:a16="http://schemas.microsoft.com/office/drawing/2014/main" id="{55B75560-0AE5-30F6-E4EE-FAE32386D84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73602233"/>
                  </p:ext>
                </p:extLst>
              </p:nvPr>
            </p:nvGraphicFramePr>
            <p:xfrm>
              <a:off x="5006029" y="3428103"/>
              <a:ext cx="3048000" cy="688460"/>
            </p:xfrm>
            <a:graphic>
              <a:graphicData uri="http://schemas.microsoft.com/office/powerpoint/2016/sectionzoom">
                <psez:sectionZm>
                  <psez:sectionZmObj sectionId="{4588E999-036B-4DA7-8539-8CDB7623A2E3}">
                    <psez:zmPr id="{1B91DD31-168D-46D6-947F-FAE6F3DF0430}" imageType="cover" transitionDur="1000">
                      <p166:blipFill xmlns:p166="http://schemas.microsoft.com/office/powerpoint/2016/6/main">
                        <a:blip r:embed="rId10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68846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4" name="Section Zoom 13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55B75560-0AE5-30F6-E4EE-FAE32386D84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6029" y="3428103"/>
                <a:ext cx="3048000" cy="68846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93356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7. Data Management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DA3880-858A-661C-65AB-EDFB4773D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69EF6F8-20C9-6FDD-FF3E-8E8B46825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 Data management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A130222-EB86-0241-EC33-367C15A408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7.1 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1AD4E-3192-DF3E-6945-6DC55938A8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076F01-9EE3-B172-96CA-8457C68D353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CAF88-2D39-12A1-7A4B-5D703E54F8A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EA1B48C-2DDC-06DF-A7AD-8A8BE70F2B6C}"/>
              </a:ext>
            </a:extLst>
          </p:cNvPr>
          <p:cNvSpPr txBox="1">
            <a:spLocks/>
          </p:cNvSpPr>
          <p:nvPr/>
        </p:nvSpPr>
        <p:spPr>
          <a:xfrm>
            <a:off x="1552353" y="1581912"/>
            <a:ext cx="659152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Choose the right level of data logging.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8" name="Section Zoom 17"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07475928"/>
                  </p:ext>
                </p:extLst>
              </p:nvPr>
            </p:nvGraphicFramePr>
            <p:xfrm>
              <a:off x="4013963" y="2458528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9FCB4749-36AE-4914-8820-56392B606345}">
                    <psez:zmPr id="{45C1F979-3B74-4B4B-9C50-64D669281B82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8" name="Section Zoom 17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2458528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0" name="Section Zoom 19"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12115876"/>
                  </p:ext>
                </p:extLst>
              </p:nvPr>
            </p:nvGraphicFramePr>
            <p:xfrm>
              <a:off x="4013963" y="3292551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EE79C548-7CB5-4738-B9A2-29B6227F97A1}">
                    <psez:zmPr id="{3E574D81-39BA-4C8E-BD13-19FA141878E3}" imageType="cover" transitionDur="1000">
                      <p166:blipFill xmlns:p166="http://schemas.microsoft.com/office/powerpoint/2016/6/main">
                        <a:blip r:embed="rId7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0" name="Section Zoom 19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3292551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2" name="Section Zoom 21"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14078393"/>
                  </p:ext>
                </p:extLst>
              </p:nvPr>
            </p:nvGraphicFramePr>
            <p:xfrm>
              <a:off x="4013963" y="4146507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06D13EC6-B59B-4022-8E4B-DFD3DA54E29C}">
                    <psez:zmPr id="{67D1C9C1-B9AF-46B9-A60D-C09E3C9D55F9}" imageType="cover" transitionDur="1000">
                      <p166:blipFill xmlns:p166="http://schemas.microsoft.com/office/powerpoint/2016/6/main">
                        <a:blip r:embed="rId10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2" name="Section Zoom 21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4146507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4" name="Section Zoom 23"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21561208"/>
                  </p:ext>
                </p:extLst>
              </p:nvPr>
            </p:nvGraphicFramePr>
            <p:xfrm>
              <a:off x="4013963" y="4971877"/>
              <a:ext cx="2431524" cy="675423"/>
            </p:xfrm>
            <a:graphic>
              <a:graphicData uri="http://schemas.microsoft.com/office/powerpoint/2016/sectionzoom">
                <psez:sectionZm>
                  <psez:sectionZmObj sectionId="{43D59496-666B-4140-8993-5C6C40508551}">
                    <psez:zmPr id="{068A00AF-9B30-41BE-ACD5-40B325961EA9}" imageType="cover" transitionDur="1000">
                      <p166:blipFill xmlns:p166="http://schemas.microsoft.com/office/powerpoint/2016/6/main">
                        <a:blip r:embed="rId13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31524" cy="675423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4" name="Section Zoom 23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4971877"/>
                <a:ext cx="2431524" cy="675423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92A9469F-FD62-2501-973A-D7852ADA54B5}"/>
              </a:ext>
            </a:extLst>
          </p:cNvPr>
          <p:cNvSpPr txBox="1">
            <a:spLocks/>
          </p:cNvSpPr>
          <p:nvPr/>
        </p:nvSpPr>
        <p:spPr>
          <a:xfrm>
            <a:off x="6459329" y="2501258"/>
            <a:ext cx="5035337" cy="3111858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1 : No logging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2 : Manual logging to text file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3 : Automated logging based on VIN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4 : Log raw data and perform analysis</a:t>
            </a:r>
          </a:p>
        </p:txBody>
      </p:sp>
    </p:spTree>
    <p:extLst>
      <p:ext uri="{BB962C8B-B14F-4D97-AF65-F5344CB8AC3E}">
        <p14:creationId xmlns:p14="http://schemas.microsoft.com/office/powerpoint/2010/main" val="3841691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36B18-B6DC-01C8-8047-BB90F0A70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FEB0E6-AD81-127C-52B4-DD5527232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8. Support and Service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F4CB8B-DAAD-6478-1ABE-BAB2B1747E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8BDD749-41ED-8A07-48D2-9666142D0B2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D8823C-10AC-E32A-93CA-66DD602EA7EF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90999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8.1 WORKSHOPS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EZMetrology experts share knowledge on the technology and applications.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On-Line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Collection of 4h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Each workshop focused on a module or application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In-Person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Collection of training topics based on the customer configuration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Includes hands–on exercise </a:t>
            </a:r>
          </a:p>
          <a:p>
            <a:pPr lvl="1">
              <a:defRPr/>
            </a:pPr>
            <a:endParaRPr lang="en-US" sz="1400" b="1">
              <a:solidFill>
                <a:srgbClr val="C9D803"/>
              </a:solidFill>
            </a:endParaRPr>
          </a:p>
          <a:p>
            <a:pPr lvl="1">
              <a:defRPr/>
            </a:pPr>
            <a:r>
              <a:rPr lang="en-US" sz="1400" b="1" i="1">
                <a:solidFill>
                  <a:srgbClr val="C9D803"/>
                </a:solidFill>
              </a:rPr>
              <a:t>Installations and/or Integrations (optional)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On-site installation and configuration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Custom integration  (communication, reporting…)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Typical for in-line solutions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8" name="Picture 7" descr="Classroom with solid fill">
            <a:extLst>
              <a:ext uri="{FF2B5EF4-FFF2-40B4-BE49-F238E27FC236}">
                <a16:creationId xmlns:a16="http://schemas.microsoft.com/office/drawing/2014/main" id="{F935A9CC-BA4F-2926-638C-AD09825073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909" b="9909"/>
          <a:stretch/>
        </p:blipFill>
        <p:spPr>
          <a:xfrm>
            <a:off x="8176494" y="2282528"/>
            <a:ext cx="3282697" cy="263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8.2 SPC Program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B7F131-B057-23B9-AD61-373D42780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9EBCB53-958E-5C29-BCE3-CD0640A1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9. </a:t>
            </a:r>
            <a:r>
              <a:rPr lang="en-US" sz="3100" dirty="0" err="1"/>
              <a:t>ForcePod</a:t>
            </a:r>
            <a:r>
              <a:rPr lang="en-US" sz="3100" dirty="0"/>
              <a:t> Variants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D7F33B-4279-EA9B-D682-10E02570C3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FD4BF8C-B7A0-A9A2-BE37-2464DC2E193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FEA9287-0F98-AA43-3F2E-B9F46AD719B7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680828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92E9B4-2832-A661-1BC2-7F532B677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70066F-E1AE-A7E4-0575-0ADD1D9725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CBA2399-8020-4F2C-2102-8ED3CD0D5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</a:t>
            </a:r>
            <a:r>
              <a:rPr lang="en-US" dirty="0" err="1"/>
              <a:t>Forcepod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30E30F7-F04C-F38B-3B0D-7BD3A337627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9.1 Modules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C621A-2951-EEC2-AB32-62FE2D0AF3F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6184E33-A20E-2ADF-5C15-9518A0CFC42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D7C803-7AB6-B13A-DE34-CB6BDCDB369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1454" y="1969952"/>
            <a:ext cx="4885950" cy="3063557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041BDB81-8D7D-8579-032B-49AB35F261D3}"/>
              </a:ext>
            </a:extLst>
          </p:cNvPr>
          <p:cNvSpPr txBox="1">
            <a:spLocks/>
          </p:cNvSpPr>
          <p:nvPr/>
        </p:nvSpPr>
        <p:spPr>
          <a:xfrm>
            <a:off x="909637" y="1542409"/>
            <a:ext cx="6772275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Data Logging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Log metric data to csv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Manual record raw data to file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Streaming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Connection to IOManager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>
              <a:solidFill>
                <a:schemeClr val="tx2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7477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AD11E2-C6B1-9776-7A9A-529A06B44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B6D8D-DF5C-912A-2377-3884589D8D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95B7206-6374-AC33-5ED4-40CBD766E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</a:t>
            </a:r>
            <a:r>
              <a:rPr lang="en-US" dirty="0" err="1"/>
              <a:t>Forcepod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6FD7ACE-4BA8-45E5-56A9-9F59EB2565D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9.2 Packages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FAF014B-F9D0-EA83-7052-1DEC4C85FAC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F140CFD-7E2F-69CF-A753-0E620AD174A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EF8105C4-6CE2-BFA8-ACE8-194476D25B25}"/>
              </a:ext>
            </a:extLst>
          </p:cNvPr>
          <p:cNvSpPr txBox="1">
            <a:spLocks/>
          </p:cNvSpPr>
          <p:nvPr/>
        </p:nvSpPr>
        <p:spPr>
          <a:xfrm>
            <a:off x="847372" y="1716197"/>
            <a:ext cx="4319851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ForcePod Base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Force measurements: minimum, maximum, final force</a:t>
            </a:r>
            <a:endParaRPr lang="en-US" sz="140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ForcePod Flex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Force measurements: minimum, maximum, final force</a:t>
            </a:r>
            <a:endParaRPr lang="en-US" sz="110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Data Logging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Streaming Module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3C1DAB-6FE6-04B2-DBC5-B07B0B6329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1454" y="1969952"/>
            <a:ext cx="4885950" cy="306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774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114256-3209-D29C-CFA5-D6B3B13F9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3B41BC-2D9C-8D5F-C83F-AB7F85D051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517BDF-62E4-5CC1-791E-89F28B747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</a:t>
            </a:r>
            <a:r>
              <a:rPr lang="en-US" dirty="0" err="1"/>
              <a:t>Forcepod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E71016-967C-1E28-79AF-7C9F0C71444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9.2 Load Cell Models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351C068-8266-6E0B-4C74-284003B8CF3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7A4FE78-C9EC-BE31-3DEE-C896A8C1155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25BA5A3B-5598-A13C-B918-F9C0C6872C96}"/>
              </a:ext>
            </a:extLst>
          </p:cNvPr>
          <p:cNvSpPr txBox="1">
            <a:spLocks/>
          </p:cNvSpPr>
          <p:nvPr/>
        </p:nvSpPr>
        <p:spPr>
          <a:xfrm>
            <a:off x="847372" y="1716197"/>
            <a:ext cx="5248628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Standard Load Cell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Custom Choice of range and type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Torque Free Handle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Ideal for user interaction on door systems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Eliminate the possibility of torque on system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Pinch Sensor Kit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3D miniature Pinch Sensor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Kit of mounting options 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Handheld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Clamp; Suction cup or tripod mount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Window Edge mount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8" name="Picture 7" descr="A close-up of a cable&#10;&#10;AI-generated content may be incorrect.">
            <a:extLst>
              <a:ext uri="{FF2B5EF4-FFF2-40B4-BE49-F238E27FC236}">
                <a16:creationId xmlns:a16="http://schemas.microsoft.com/office/drawing/2014/main" id="{F9B20506-0ABC-EBCC-C01B-91DED47D1DE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892126"/>
            <a:ext cx="2781568" cy="1854005"/>
          </a:xfrm>
          <a:prstGeom prst="rect">
            <a:avLst/>
          </a:prstGeom>
        </p:spPr>
      </p:pic>
      <p:pic>
        <p:nvPicPr>
          <p:cNvPr id="10" name="Picture 9" descr="A close-up of a device&#10;&#10;AI-generated content may be incorrect.">
            <a:extLst>
              <a:ext uri="{FF2B5EF4-FFF2-40B4-BE49-F238E27FC236}">
                <a16:creationId xmlns:a16="http://schemas.microsoft.com/office/drawing/2014/main" id="{DBBCBE8A-5FC2-C559-6899-C717E3158BE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408" y="2768405"/>
            <a:ext cx="2781568" cy="1854379"/>
          </a:xfrm>
          <a:prstGeom prst="rect">
            <a:avLst/>
          </a:prstGeom>
        </p:spPr>
      </p:pic>
      <p:pic>
        <p:nvPicPr>
          <p:cNvPr id="15" name="Picture 14" descr="A black and green hair curler&#10;&#10;AI-generated content may be incorrect.">
            <a:extLst>
              <a:ext uri="{FF2B5EF4-FFF2-40B4-BE49-F238E27FC236}">
                <a16:creationId xmlns:a16="http://schemas.microsoft.com/office/drawing/2014/main" id="{D826F105-AD70-903C-5A51-F9A0399B1D4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4645058"/>
            <a:ext cx="2781568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71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720282-1D8A-2DC1-FE15-3D2235FCA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BE9092-B42D-E545-356E-752BAAB572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E2DC753-A512-2B30-8067-9295C8C4C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</a:t>
            </a:r>
            <a:r>
              <a:rPr lang="en-US" dirty="0" err="1"/>
              <a:t>Forcepod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55954DC-7F30-A73F-B491-4AAC671B126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9.2 Load Cell Models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BC52934-18C8-4678-EF69-8A6A4A0D5BF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80CBC80-EDAD-1B4C-1FA3-F2BEA24CB3B4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5898DD58-CF59-6507-FF2D-25770B9371F8}"/>
              </a:ext>
            </a:extLst>
          </p:cNvPr>
          <p:cNvSpPr txBox="1">
            <a:spLocks/>
          </p:cNvSpPr>
          <p:nvPr/>
        </p:nvSpPr>
        <p:spPr>
          <a:xfrm>
            <a:off x="847372" y="1716197"/>
            <a:ext cx="5248628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Standard Load Cell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Custom Choice of range and type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Torque Free Handle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Ideal for user interaction on door systems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Eliminate the possibility of torque on system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Pinch Sensor Kit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3D miniature Pinch Sensor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Kit of mounting options 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Handheld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Clamp; Suction cup or tripod mount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Window Edge mount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8" name="Picture 7" descr="A close-up of a cable&#10;&#10;AI-generated content may be incorrect.">
            <a:extLst>
              <a:ext uri="{FF2B5EF4-FFF2-40B4-BE49-F238E27FC236}">
                <a16:creationId xmlns:a16="http://schemas.microsoft.com/office/drawing/2014/main" id="{0242735B-CDB3-7F42-243A-6552781040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892126"/>
            <a:ext cx="2781568" cy="1854005"/>
          </a:xfrm>
          <a:prstGeom prst="rect">
            <a:avLst/>
          </a:prstGeom>
        </p:spPr>
      </p:pic>
      <p:pic>
        <p:nvPicPr>
          <p:cNvPr id="10" name="Picture 9" descr="A close-up of a device&#10;&#10;AI-generated content may be incorrect.">
            <a:extLst>
              <a:ext uri="{FF2B5EF4-FFF2-40B4-BE49-F238E27FC236}">
                <a16:creationId xmlns:a16="http://schemas.microsoft.com/office/drawing/2014/main" id="{945BBDE4-3969-AE1F-299E-8073B7218AF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408" y="2768405"/>
            <a:ext cx="2781568" cy="1854379"/>
          </a:xfrm>
          <a:prstGeom prst="rect">
            <a:avLst/>
          </a:prstGeom>
        </p:spPr>
      </p:pic>
      <p:pic>
        <p:nvPicPr>
          <p:cNvPr id="15" name="Picture 14" descr="A black and green hair curler&#10;&#10;AI-generated content may be incorrect.">
            <a:extLst>
              <a:ext uri="{FF2B5EF4-FFF2-40B4-BE49-F238E27FC236}">
                <a16:creationId xmlns:a16="http://schemas.microsoft.com/office/drawing/2014/main" id="{7107F17D-45A2-61CD-0EF7-5D15C96B568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4645058"/>
            <a:ext cx="2781568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706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r>
                <a:rPr lang="en-US" sz="1400" b="1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hlinkClick r:id="rId5"/>
                </a:rPr>
                <a:t>www.ezmetrology.com</a:t>
              </a:r>
              <a:endParaRPr lang="en-US" sz="1400" b="1"/>
            </a:p>
            <a:p>
              <a:endParaRPr lang="en-US" sz="1400" b="1"/>
            </a:p>
            <a:p>
              <a:r>
                <a:rPr lang="en-US" sz="1400" b="1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endParaRPr lang="en-US" sz="1400" b="1">
                <a:solidFill>
                  <a:srgbClr val="282828"/>
                </a:solidFill>
              </a:endParaRPr>
            </a:p>
            <a:p>
              <a:r>
                <a:rPr lang="en-US" sz="1400" b="1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3"/>
            <a:ext cx="5181600" cy="4740808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Global Operations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Europe     Support office in Luxembourg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 EZMetrology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60% Development and Engineering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30% Support and Training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Consistent annual growth over the past 15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Developing innovative, creative and practical products.</a:t>
            </a:r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A96D03-1B2D-438F-E79D-B56FAAE1B5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" t="468" r="555" b="1431"/>
          <a:stretch/>
        </p:blipFill>
        <p:spPr>
          <a:xfrm>
            <a:off x="6762750" y="1583323"/>
            <a:ext cx="5057775" cy="3655428"/>
          </a:xfrm>
          <a:prstGeom prst="rect">
            <a:avLst/>
          </a:prstGeom>
          <a:ln>
            <a:noFill/>
          </a:ln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23C3E7-4429-C091-55E4-38B20732782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50D9390-6231-19C5-07C6-FC0C324C20E0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99E450-4F58-6A70-950F-AA93F641F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247" y="1277059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47206" y="-7241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CF2FC-4FD3-FA55-D1FB-F2935DDFA883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A2DDC1-8AB0-347F-D269-B7B25E795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05610D-1EAF-A86A-0551-1429B627E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A5E028-BA39-0112-A4C0-B376A23E1E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724E155-2E7A-0170-F9C4-FC15BF226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6B3B9B-81AF-1F1F-3F68-A273A65F6D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CF571EEF-B376-1B09-2703-5508EF65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5524F40-B02E-C9BB-9042-D8EEE84DD69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D9528A5-8DB6-CB07-455F-0E6CF18C8EF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 descr="A hand holding a yellow device&#10;&#10;AI-generated content may be incorrect.">
            <a:extLst>
              <a:ext uri="{FF2B5EF4-FFF2-40B4-BE49-F238E27FC236}">
                <a16:creationId xmlns:a16="http://schemas.microsoft.com/office/drawing/2014/main" id="{6E68FBA4-6E35-B698-E109-033000C1E0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79" y="10670"/>
            <a:ext cx="12203355" cy="6857999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5174E17-8D49-FD96-91C1-AB23F06E63EB}"/>
              </a:ext>
            </a:extLst>
          </p:cNvPr>
          <p:cNvSpPr txBox="1">
            <a:spLocks/>
          </p:cNvSpPr>
          <p:nvPr/>
        </p:nvSpPr>
        <p:spPr>
          <a:xfrm>
            <a:off x="5804899" y="5657394"/>
            <a:ext cx="7308265" cy="859505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>
                <a:solidFill>
                  <a:schemeClr val="bg1"/>
                </a:solidFill>
                <a:latin typeface="Zilap Orion" panose="02000500000000000000" pitchFamily="2" charset="0"/>
              </a:rPr>
              <a:t>POD PLATFORM</a:t>
            </a:r>
          </a:p>
        </p:txBody>
      </p:sp>
    </p:spTree>
    <p:extLst>
      <p:ext uri="{BB962C8B-B14F-4D97-AF65-F5344CB8AC3E}">
        <p14:creationId xmlns:p14="http://schemas.microsoft.com/office/powerpoint/2010/main" val="36144745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EB7542-2E3A-3011-A2FF-4E8EF4616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263ACF-9CF9-BE41-2800-B99838231B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2" y="1396960"/>
            <a:ext cx="6282600" cy="454663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/>
              <a:t>“Making it possible for anybody to measure all key characteristics of a door system.”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>
                <a:solidFill>
                  <a:srgbClr val="C9D803"/>
                </a:solidFill>
              </a:rPr>
              <a:t>Speed and EnergyPod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/>
              <a:t>For closing energy, speed, or other dynamic characteristics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>
                <a:solidFill>
                  <a:srgbClr val="C9D803"/>
                </a:solidFill>
              </a:rPr>
              <a:t>PressurePod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/>
              <a:t>For pressure effects in cabin due to closing event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>
                <a:solidFill>
                  <a:srgbClr val="C9D803"/>
                </a:solidFill>
              </a:rPr>
              <a:t>SensorPod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/>
              <a:t>Capture electrical control signals from automated systems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>
                <a:solidFill>
                  <a:srgbClr val="C9D803"/>
                </a:solidFill>
              </a:rPr>
              <a:t>ForcePod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/>
              <a:t>Capture a wide variety of load cases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400"/>
          </a:p>
          <a:p>
            <a:pPr marL="176213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/>
              <a:t>Use gauges individually or in group to enhance understanding.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926ACF-B37F-7DED-E841-25BF957643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F9E680-FBF1-0ED4-A816-1C2801363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84192" y="459111"/>
            <a:ext cx="9692640" cy="859505"/>
          </a:xfrm>
        </p:spPr>
        <p:txBody>
          <a:bodyPr>
            <a:normAutofit/>
          </a:bodyPr>
          <a:lstStyle/>
          <a:p>
            <a:r>
              <a:rPr lang="en-US" sz="4400">
                <a:latin typeface="Zilap Orion" panose="02000500000000000000" pitchFamily="2" charset="0"/>
              </a:rPr>
              <a:t>POD PLATFORM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A96AD98D-D75B-594B-EFE4-B8B3281FB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BF72105-E5A6-2B4B-D35A-C3105E86457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5D0ABB3-A421-95A6-8984-8B6A5FA1EDA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4" name="Picture 3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E710DC8E-2E32-2420-716E-F8A473372F0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778" y="839951"/>
            <a:ext cx="1932214" cy="1046302"/>
          </a:xfrm>
          <a:prstGeom prst="rect">
            <a:avLst/>
          </a:prstGeom>
        </p:spPr>
      </p:pic>
      <p:pic>
        <p:nvPicPr>
          <p:cNvPr id="6" name="Picture 5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6E8AF10C-CA54-69C7-F83A-EAC8CFA800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351" y="3095982"/>
            <a:ext cx="2010813" cy="1086545"/>
          </a:xfrm>
          <a:prstGeom prst="rect">
            <a:avLst/>
          </a:prstGeom>
        </p:spPr>
      </p:pic>
      <p:pic>
        <p:nvPicPr>
          <p:cNvPr id="12" name="Picture 11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BFA9F780-3F97-2A32-D2AE-A28039396D3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522" y="4081975"/>
            <a:ext cx="1904067" cy="1204510"/>
          </a:xfrm>
          <a:prstGeom prst="rect">
            <a:avLst/>
          </a:prstGeom>
        </p:spPr>
      </p:pic>
      <p:pic>
        <p:nvPicPr>
          <p:cNvPr id="14" name="Picture 13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EED1FB38-7ECE-AEF1-FC68-458FCC692EE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282" y="1808724"/>
            <a:ext cx="1864236" cy="14215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C556529-8217-EBFE-73DD-1D293EB79D5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2928" y="5151706"/>
            <a:ext cx="2011936" cy="119419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ABEC355-2294-B034-1EB5-55F8DB15090F}"/>
              </a:ext>
            </a:extLst>
          </p:cNvPr>
          <p:cNvSpPr txBox="1"/>
          <p:nvPr/>
        </p:nvSpPr>
        <p:spPr>
          <a:xfrm>
            <a:off x="9903522" y="1020028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>
                <a:latin typeface="Zilap Orion" panose="02000500000000000000" pitchFamily="2" charset="0"/>
              </a:rPr>
              <a:t>Energy </a:t>
            </a:r>
          </a:p>
          <a:p>
            <a:r>
              <a:rPr lang="en-US" sz="1200" i="1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E89C72-0823-4099-73A3-A018CAF317A4}"/>
              </a:ext>
            </a:extLst>
          </p:cNvPr>
          <p:cNvSpPr txBox="1"/>
          <p:nvPr/>
        </p:nvSpPr>
        <p:spPr>
          <a:xfrm>
            <a:off x="7924929" y="2242367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>
                <a:latin typeface="Zilap Orion" panose="02000500000000000000" pitchFamily="2" charset="0"/>
              </a:rPr>
              <a:t>Sensor </a:t>
            </a:r>
          </a:p>
          <a:p>
            <a:r>
              <a:rPr lang="en-US" sz="1200" i="1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CFFF73-FE6D-3B81-7D52-711E67DC8CFB}"/>
              </a:ext>
            </a:extLst>
          </p:cNvPr>
          <p:cNvSpPr txBox="1"/>
          <p:nvPr/>
        </p:nvSpPr>
        <p:spPr>
          <a:xfrm>
            <a:off x="9903522" y="3472000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>
                <a:latin typeface="Zilap Orion" panose="02000500000000000000" pitchFamily="2" charset="0"/>
              </a:rPr>
              <a:t>Pressure</a:t>
            </a:r>
          </a:p>
          <a:p>
            <a:r>
              <a:rPr lang="en-US" sz="1200" i="1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758E99-8659-3A97-B537-F3D39723816A}"/>
              </a:ext>
            </a:extLst>
          </p:cNvPr>
          <p:cNvSpPr txBox="1"/>
          <p:nvPr/>
        </p:nvSpPr>
        <p:spPr>
          <a:xfrm>
            <a:off x="8640278" y="4465382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>
                <a:latin typeface="Zilap Orion" panose="02000500000000000000" pitchFamily="2" charset="0"/>
              </a:rPr>
              <a:t>Force</a:t>
            </a:r>
          </a:p>
          <a:p>
            <a:r>
              <a:rPr lang="en-US" sz="1200" i="1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999727-5C99-D311-9E66-E1032ADEFF47}"/>
              </a:ext>
            </a:extLst>
          </p:cNvPr>
          <p:cNvSpPr txBox="1"/>
          <p:nvPr/>
        </p:nvSpPr>
        <p:spPr>
          <a:xfrm>
            <a:off x="9909462" y="5610305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>
                <a:latin typeface="Zilap Orion" panose="02000500000000000000" pitchFamily="2" charset="0"/>
              </a:rPr>
              <a:t>Pod</a:t>
            </a:r>
          </a:p>
        </p:txBody>
      </p:sp>
    </p:spTree>
    <p:extLst>
      <p:ext uri="{BB962C8B-B14F-4D97-AF65-F5344CB8AC3E}">
        <p14:creationId xmlns:p14="http://schemas.microsoft.com/office/powerpoint/2010/main" val="1530302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AD649A-9C9F-FB5B-7E96-73EA340D5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598888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Measure the force on the load cell.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>
                <a:solidFill>
                  <a:srgbClr val="000000"/>
                </a:solidFill>
              </a:rPr>
              <a:t>Applications call for measuring various aspects of applied loads. ForcePod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Sample: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Measure MAX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MIN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END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Session: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Example: output the MIN, MAX, or AVG load of the MIN, MAX, or END samples.</a:t>
            </a:r>
            <a:endParaRPr lang="en-US" sz="1400">
              <a:solidFill>
                <a:srgbClr val="000000"/>
              </a:solidFill>
            </a:endParaRP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Force Mode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9F075A-BC1A-9B79-3AD0-87A1DF6048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739269" y="1252139"/>
            <a:ext cx="2924719" cy="1934580"/>
          </a:xfrm>
          <a:prstGeom prst="rect">
            <a:avLst/>
          </a:prstGeom>
        </p:spPr>
      </p:pic>
      <p:pic>
        <p:nvPicPr>
          <p:cNvPr id="12" name="Video Project">
            <a:hlinkClick r:id="" action="ppaction://media"/>
            <a:extLst>
              <a:ext uri="{FF2B5EF4-FFF2-40B4-BE49-F238E27FC236}">
                <a16:creationId xmlns:a16="http://schemas.microsoft.com/office/drawing/2014/main" id="{FE0C9461-0E54-DA05-F8DC-C6062F83881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694097" y="3285355"/>
            <a:ext cx="5403011" cy="303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32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72CA04-3211-44E5-BDA3-ED1726191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0B88C2-E838-F5C0-D9F0-668A34B69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1" y="1378913"/>
            <a:ext cx="434986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Monitor the live force value under changing conditions on the software screen.</a:t>
            </a:r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12001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Streaming force data allows active monitoring of changing forces or correlations with other sensors in real-time.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  <a:endParaRPr lang="en-US" sz="1400">
              <a:solidFill>
                <a:srgbClr val="000000"/>
              </a:solidFill>
            </a:endParaRP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Force profile of a door slam event: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ForcePod (force input)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EZMotion (door dynamics)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IOManager (data collection)</a:t>
            </a: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1599E9-BC81-7986-E216-5AF4D5CAC3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E28D27-0756-CD2D-F37C-D662813C5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Streaming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BAFFA0-1336-C9FB-6506-EAB5970A3E3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56132D-74C3-A121-90E7-1C22EDD2866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A758C5-2BC4-56BF-B230-73D6B93DC3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9615947" y="337518"/>
            <a:ext cx="2151905" cy="1434604"/>
          </a:xfrm>
          <a:prstGeom prst="rect">
            <a:avLst/>
          </a:prstGeom>
        </p:spPr>
      </p:pic>
      <p:pic>
        <p:nvPicPr>
          <p:cNvPr id="12" name="20250319-1831-48.1601198">
            <a:hlinkClick r:id="" action="ppaction://media"/>
            <a:extLst>
              <a:ext uri="{FF2B5EF4-FFF2-40B4-BE49-F238E27FC236}">
                <a16:creationId xmlns:a16="http://schemas.microsoft.com/office/drawing/2014/main" id="{1956788D-52C3-EA19-B681-109B0F465B9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469810" y="1956416"/>
            <a:ext cx="5462827" cy="2154136"/>
          </a:xfrm>
          <a:prstGeom prst="rect">
            <a:avLst/>
          </a:prstGeom>
        </p:spPr>
      </p:pic>
      <p:pic>
        <p:nvPicPr>
          <p:cNvPr id="15" name="20250319-1933-06.0870336">
            <a:hlinkClick r:id="" action="ppaction://media"/>
            <a:extLst>
              <a:ext uri="{FF2B5EF4-FFF2-40B4-BE49-F238E27FC236}">
                <a16:creationId xmlns:a16="http://schemas.microsoft.com/office/drawing/2014/main" id="{C5C9C3AE-09A8-156C-6C30-D6B1E628B8E0}"/>
              </a:ext>
            </a:extLst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007308" y="4189141"/>
            <a:ext cx="5925329" cy="223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71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6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402D2-F2FC-C5BD-7D4C-A32C07110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B01BB3-90EA-2E39-1ECB-1C9D490DB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42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47C7A-54DF-ECCF-10D1-AECEF23651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4880567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Easy to install and use.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Provide force measurement without conditions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Tolerance required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Finished State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Quick visual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Baseline measurement to establish pre-loads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Validate a value for test setup</a:t>
            </a:r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D0425F-5EC2-0E48-E6D2-797BB4BB0B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6EE19E-4072-87E0-3CDA-B77DA3093CA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CD97C9-00E7-F13E-0B7D-C1209871693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66638" y="1458353"/>
            <a:ext cx="5825362" cy="3883574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75721BE6-46FB-F326-40EC-6DEF1C72AD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57" y="508783"/>
            <a:ext cx="363905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30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CBA9F-9856-D1B7-967D-1C63122E1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B723-B606-E277-0A0B-CB23B6FDC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396DE5-A1EE-150E-DD9F-EE57BD9B78E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656A81-8B7B-8AA9-6884-C9683B07C37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4C2E44F2-18E8-AA1B-2E9F-B52A506AA58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046021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3" indent="0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b="1" i="1">
                <a:solidFill>
                  <a:srgbClr val="000000"/>
                </a:solidFill>
              </a:rPr>
              <a:t>Live readout for constantly changing loads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203325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Monitoring force during a changing environment as a secondary measure or supporting observation can be beneficial.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Confirm applied load before proper testing; monitor over/underload conditions during a bench test.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CE7B36-D1A9-3F6C-6F3D-357BB7CE2D1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02682" y="1683564"/>
            <a:ext cx="4679894" cy="31199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91E08B-45BA-44C7-50DD-4F64FE9F104C}"/>
              </a:ext>
            </a:extLst>
          </p:cNvPr>
          <p:cNvSpPr txBox="1"/>
          <p:nvPr/>
        </p:nvSpPr>
        <p:spPr>
          <a:xfrm>
            <a:off x="5888550" y="8912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1C92452-62BA-C022-58DD-F7D3AA7F366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63865" t="1" r="-54004" b="-2351"/>
          <a:stretch/>
        </p:blipFill>
        <p:spPr>
          <a:xfrm>
            <a:off x="2045631" y="402668"/>
            <a:ext cx="3669409" cy="8068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204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3F2CDB-57DC-91EE-12C0-999B0984A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E8F7A-B9EE-23A8-117A-9EED1CBB7E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FE86C4-A54F-5286-3E5F-DC9A31004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7685532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Find the absolute minimum, maximum, or average of a dataset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Optional Tolerances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Finished State when number of measurements have been collected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Technology Benefits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Minimum force required to latch the door from static push test, after multiple attempts is automatically analyzed by the device.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BA6-5B13-7BFB-4AA4-725D73E03E6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33B408-7C32-352E-8ADB-51ADADC7A4E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C18C4F-DE05-9568-CF68-4CA5C9EADA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3911" y="4258020"/>
            <a:ext cx="5419540" cy="1083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7E7764-4FB9-509B-9AE6-9AD3445FB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056" y="523425"/>
            <a:ext cx="3639058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21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DA9690-0F66-1793-55DF-43F3E0410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80CE4-4B60-45AD-C7F7-CFBC0C0027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8E9A39B-E833-8023-4D1A-5B82E9D1042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A9361-4B43-681A-CC00-0A20411C55E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C9F98E1B-AE34-B295-7CD0-F0DF7973FD62}"/>
              </a:ext>
            </a:extLst>
          </p:cNvPr>
          <p:cNvSpPr txBox="1">
            <a:spLocks/>
          </p:cNvSpPr>
          <p:nvPr/>
        </p:nvSpPr>
        <p:spPr>
          <a:xfrm>
            <a:off x="1371601" y="1581912"/>
            <a:ext cx="610750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No logging. User can perform the test until the checkered finish flag is shown on the display.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Single Values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 state is shown when procedure has been completed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Colored lights will indicate status with respect to the tolerances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Characteristics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Judgement on the spot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751231-20F0-86D0-27C0-00124660525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1450" y="2538597"/>
            <a:ext cx="4331126" cy="2887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4AE3F4-94DB-E7EB-7ED2-654947815C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750" y="475649"/>
            <a:ext cx="4458322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60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8121" y="1227799"/>
            <a:ext cx="2537233" cy="1511416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7" y="1581912"/>
            <a:ext cx="6593353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i="1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For Single Values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Metric Values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Log to csv file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Include a 6-digit car identification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Door location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Tolerance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Save the raw sensor values to .csv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Processing in for example Excel.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Data Logging Module </a:t>
            </a:r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 b="1" i="1">
                <a:solidFill>
                  <a:srgbClr val="000000"/>
                </a:solidFill>
              </a:rPr>
              <a:t>MyPod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8C83A6-ABCC-69F1-804F-15C960F0430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86222" y="2812177"/>
            <a:ext cx="3286561" cy="12686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77770F-8562-AAA4-4F6E-E00942E7563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"/>
          <a:stretch/>
        </p:blipFill>
        <p:spPr bwMode="auto">
          <a:xfrm>
            <a:off x="7272068" y="4192255"/>
            <a:ext cx="4524435" cy="2167665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244" y="2009681"/>
            <a:ext cx="1320934" cy="6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99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73B0B9-B755-A639-C7F0-271726BB23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21" t="1474" r="484" b="1662"/>
          <a:stretch/>
        </p:blipFill>
        <p:spPr>
          <a:xfrm>
            <a:off x="8239124" y="4604843"/>
            <a:ext cx="3538247" cy="18673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8AE6C1-BF15-A0D2-9963-F74C147D9D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20" t="784" r="695" b="1462"/>
          <a:stretch/>
        </p:blipFill>
        <p:spPr>
          <a:xfrm>
            <a:off x="8239124" y="2567786"/>
            <a:ext cx="3538247" cy="189943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E299F8C-5645-7412-A234-8B75C72E89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A3A99C-8823-3B2F-C414-0F406096EF9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2EE9E76D-F35A-D33C-35D0-ECF7751E91B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Automated data logging with predefined inspection routines per model.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Automated Process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Scan and decode the VIN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Load matching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Execute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Report results to an internal or external database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Frequent Product Audit using a fixed inspection protocol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In-line 100% inspection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</a:t>
            </a:r>
            <a:r>
              <a:rPr lang="en-US" sz="1400" b="1"/>
              <a:t>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PLS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Potential integration for database logging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12" name="Picture 11" descr="A car in a car wash&#10;&#10;AI-generated content may be incorrect.">
            <a:extLst>
              <a:ext uri="{FF2B5EF4-FFF2-40B4-BE49-F238E27FC236}">
                <a16:creationId xmlns:a16="http://schemas.microsoft.com/office/drawing/2014/main" id="{E6E7EBED-7FBE-595E-423F-9BF14DAE736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23" y="724156"/>
            <a:ext cx="2535348" cy="1782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FB6BD-AAC2-ED91-0176-65C8095AB3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886" y="542066"/>
            <a:ext cx="4458322" cy="390580"/>
          </a:xfrm>
          <a:prstGeom prst="rect">
            <a:avLst/>
          </a:prstGeom>
        </p:spPr>
      </p:pic>
      <p:pic>
        <p:nvPicPr>
          <p:cNvPr id="2" name="Picture 1" descr="A grey logo with white text&#10;&#10;AI-generated content may be incorrect.">
            <a:extLst>
              <a:ext uri="{FF2B5EF4-FFF2-40B4-BE49-F238E27FC236}">
                <a16:creationId xmlns:a16="http://schemas.microsoft.com/office/drawing/2014/main" id="{DFC0E4ED-9967-C0A3-1611-68F18F3C0B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063" y="1506096"/>
            <a:ext cx="1378960" cy="6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12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196" y="4138684"/>
            <a:ext cx="1734828" cy="224507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0DDD835-02ED-447E-8ABC-5B46F51DA5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046" y="142038"/>
            <a:ext cx="3692631" cy="199187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28944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Objective</a:t>
            </a:r>
            <a:r>
              <a:rPr lang="en-US" sz="1400" b="1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Connect to multiple Pods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Speed vs. Angle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Pressure vs. Speed (with PressurePod)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Force vs. Angle (with ForcePod)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362" y="2358345"/>
            <a:ext cx="1689502" cy="1181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6029" y="2338599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6196" y="2807208"/>
            <a:ext cx="1689501" cy="11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473" y="51124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16" y="4193626"/>
            <a:ext cx="1378960" cy="6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05610D-1EAF-A86A-0551-1429B627E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A5E028-BA39-0112-A4C0-B376A23E1E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724E155-2E7A-0170-F9C4-FC15BF226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6B3B9B-81AF-1F1F-3F68-A273A65F6D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CF571EEF-B376-1B09-2703-5508EF65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5524F40-B02E-C9BB-9042-D8EEE84DD69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D9528A5-8DB6-CB07-455F-0E6CF18C8EF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 descr="A hand holding a yellow device&#10;&#10;AI-generated content may be incorrect.">
            <a:extLst>
              <a:ext uri="{FF2B5EF4-FFF2-40B4-BE49-F238E27FC236}">
                <a16:creationId xmlns:a16="http://schemas.microsoft.com/office/drawing/2014/main" id="{6E68FBA4-6E35-B698-E109-033000C1E0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79" y="10670"/>
            <a:ext cx="12203355" cy="6857999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5174E17-8D49-FD96-91C1-AB23F06E63EB}"/>
              </a:ext>
            </a:extLst>
          </p:cNvPr>
          <p:cNvSpPr txBox="1">
            <a:spLocks/>
          </p:cNvSpPr>
          <p:nvPr/>
        </p:nvSpPr>
        <p:spPr>
          <a:xfrm>
            <a:off x="5804899" y="5657394"/>
            <a:ext cx="7308265" cy="859505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>
                <a:solidFill>
                  <a:schemeClr val="bg1"/>
                </a:solidFill>
                <a:latin typeface="Zilap Orion" panose="02000500000000000000" pitchFamily="2" charset="0"/>
              </a:rPr>
              <a:t>POD PLATFORM</a:t>
            </a:r>
          </a:p>
        </p:txBody>
      </p:sp>
    </p:spTree>
    <p:extLst>
      <p:ext uri="{BB962C8B-B14F-4D97-AF65-F5344CB8AC3E}">
        <p14:creationId xmlns:p14="http://schemas.microsoft.com/office/powerpoint/2010/main" val="3614474516"/>
      </p:ext>
    </p:extLst>
  </p:cSld>
  <p:clrMapOvr>
    <a:masterClrMapping/>
  </p:clrMapOvr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AD649A-9C9F-FB5B-7E96-73EA340D5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598888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Measure the force on the load cell.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>
                <a:solidFill>
                  <a:srgbClr val="000000"/>
                </a:solidFill>
              </a:rPr>
              <a:t>Applications call for measuring various aspects of applied loads. ForcePod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Sample: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Measure MAX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MIN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END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Session: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Example: output the MIN, MAX, or AVG load of the MIN, MAX, or END samples.</a:t>
            </a:r>
            <a:endParaRPr lang="en-US" sz="1400">
              <a:solidFill>
                <a:srgbClr val="000000"/>
              </a:solidFill>
            </a:endParaRP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Force Mode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9F075A-BC1A-9B79-3AD0-87A1DF6048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739269" y="1252139"/>
            <a:ext cx="2924719" cy="1934580"/>
          </a:xfrm>
          <a:prstGeom prst="rect">
            <a:avLst/>
          </a:prstGeom>
        </p:spPr>
      </p:pic>
      <p:pic>
        <p:nvPicPr>
          <p:cNvPr id="12" name="Video Project">
            <a:hlinkClick r:id="" action="ppaction://media"/>
            <a:extLst>
              <a:ext uri="{FF2B5EF4-FFF2-40B4-BE49-F238E27FC236}">
                <a16:creationId xmlns:a16="http://schemas.microsoft.com/office/drawing/2014/main" id="{FE0C9461-0E54-DA05-F8DC-C6062F83881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94097" y="3285355"/>
            <a:ext cx="5403011" cy="303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32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72CA04-3211-44E5-BDA3-ED1726191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0B88C2-E838-F5C0-D9F0-668A34B69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1" y="1378913"/>
            <a:ext cx="434986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Monitor the live force value under changing conditions on the software screen.</a:t>
            </a:r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>
                <a:solidFill>
                  <a:srgbClr val="000000"/>
                </a:solidFill>
                <a:highlight>
                  <a:srgbClr val="FFFF00"/>
                </a:highlight>
              </a:rPr>
              <a:t>Applications call for measuring various aspects of applied loads. ForcePod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  <a:endParaRPr lang="en-US" sz="1400">
              <a:solidFill>
                <a:srgbClr val="000000"/>
              </a:solidFill>
            </a:endParaRP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FFF00"/>
                </a:highlight>
              </a:rPr>
              <a:t>Applications call for measuring various aspects of applied loads. ForcePod can be configured to output according to the session requirements.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1599E9-BC81-7986-E216-5AF4D5CAC3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E28D27-0756-CD2D-F37C-D662813C5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Streaming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BAFFA0-1336-C9FB-6506-EAB5970A3E3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56132D-74C3-A121-90E7-1C22EDD2866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A758C5-2BC4-56BF-B230-73D6B93DC3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643667" y="1329584"/>
            <a:ext cx="3124186" cy="2082791"/>
          </a:xfrm>
          <a:prstGeom prst="rect">
            <a:avLst/>
          </a:prstGeom>
        </p:spPr>
      </p:pic>
      <p:pic>
        <p:nvPicPr>
          <p:cNvPr id="12" name="20250319-1831-48.1601198">
            <a:hlinkClick r:id="" action="ppaction://media"/>
            <a:extLst>
              <a:ext uri="{FF2B5EF4-FFF2-40B4-BE49-F238E27FC236}">
                <a16:creationId xmlns:a16="http://schemas.microsoft.com/office/drawing/2014/main" id="{1956788D-52C3-EA19-B681-109B0F465B9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54696" y="3795622"/>
            <a:ext cx="6577942" cy="259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71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402D2-F2FC-C5BD-7D4C-A32C07110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B01BB3-90EA-2E39-1ECB-1C9D490DB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47C7A-54DF-ECCF-10D1-AECEF23651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4880567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Easy to install and use.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Provide force measurement without conditions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Tolerance required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Finished State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Quick visual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Baseline measurement to establish pre-loads</a:t>
            </a:r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D0425F-5EC2-0E48-E6D2-797BB4BB0B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6EE19E-4072-87E0-3CDA-B77DA3093CA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CD97C9-00E7-F13E-0B7D-C12098716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66638" y="1458353"/>
            <a:ext cx="5825362" cy="3883574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75721BE6-46FB-F326-40EC-6DEF1C72AD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57" y="508783"/>
            <a:ext cx="363905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30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CBA9F-9856-D1B7-967D-1C63122E1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B723-B606-E277-0A0B-CB23B6FDC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396DE5-A1EE-150E-DD9F-EE57BD9B78E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656A81-8B7B-8AA9-6884-C9683B07C37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4C2E44F2-18E8-AA1B-2E9F-B52A506AA58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887425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3" indent="0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b="1" i="1">
                <a:solidFill>
                  <a:srgbClr val="000000"/>
                </a:solidFill>
              </a:rPr>
              <a:t>Live readout for constantly changing loads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Easy to monitor changing loads during the event 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  <a:highlight>
                  <a:srgbClr val="FFFF00"/>
                </a:highlight>
              </a:rPr>
              <a:t>Visual inspection of changing load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CE7B36-D1A9-3F6C-6F3D-357BB7CE2D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02682" y="1683564"/>
            <a:ext cx="4679894" cy="31199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91E08B-45BA-44C7-50DD-4F64FE9F104C}"/>
              </a:ext>
            </a:extLst>
          </p:cNvPr>
          <p:cNvSpPr txBox="1"/>
          <p:nvPr/>
        </p:nvSpPr>
        <p:spPr>
          <a:xfrm>
            <a:off x="5888550" y="8912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1C92452-62BA-C022-58DD-F7D3AA7F366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63865" t="1" r="-54004" b="-2351"/>
          <a:stretch/>
        </p:blipFill>
        <p:spPr>
          <a:xfrm>
            <a:off x="2045631" y="402668"/>
            <a:ext cx="3669409" cy="8068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204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3F2CDB-57DC-91EE-12C0-999B0984A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E8F7A-B9EE-23A8-117A-9EED1CBB7E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FE86C4-A54F-5286-3E5F-DC9A31004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7685532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Find the absolute minimum, maximum, or average of a dataset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Optional Tolerances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Finished State when number of measurements have been collected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Technology Benefits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FFF00"/>
                </a:highlight>
              </a:rPr>
              <a:t>Minimum force required to latch the door from static push test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BA6-5B13-7BFB-4AA4-725D73E03E6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33B408-7C32-352E-8ADB-51ADADC7A4E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C18C4F-DE05-9568-CF68-4CA5C9EADA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3911" y="4258020"/>
            <a:ext cx="5419540" cy="1083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7E7764-4FB9-509B-9AE6-9AD3445FB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056" y="523425"/>
            <a:ext cx="3639058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21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DA9690-0F66-1793-55DF-43F3E0410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80CE4-4B60-45AD-C7F7-CFBC0C0027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8E9A39B-E833-8023-4D1A-5B82E9D1042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A9361-4B43-681A-CC00-0A20411C55E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C9F98E1B-AE34-B295-7CD0-F0DF7973FD62}"/>
              </a:ext>
            </a:extLst>
          </p:cNvPr>
          <p:cNvSpPr txBox="1">
            <a:spLocks/>
          </p:cNvSpPr>
          <p:nvPr/>
        </p:nvSpPr>
        <p:spPr>
          <a:xfrm>
            <a:off x="1371601" y="1581912"/>
            <a:ext cx="610750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No logging. User can perform the test until the checkered finish flag is shown on the display.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Single Values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 state is shown when procedure has been completed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Colored lights will indicate status with respect to the tolerances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Characteristics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Judgement on the spot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751231-20F0-86D0-27C0-0012466052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1450" y="2538597"/>
            <a:ext cx="4331126" cy="2887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4AE3F4-94DB-E7EB-7ED2-654947815C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750" y="475649"/>
            <a:ext cx="4458322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60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8121" y="1227799"/>
            <a:ext cx="2537233" cy="1511416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7" y="1581912"/>
            <a:ext cx="6593353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i="1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For Single Values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Metric Values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Log to csv file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Include a 6-digit car identification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Door location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Tolerance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Save the raw sensor values to .csv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Processing in for example Excel.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Data Logging Module </a:t>
            </a:r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 b="1" i="1">
                <a:solidFill>
                  <a:srgbClr val="000000"/>
                </a:solidFill>
              </a:rPr>
              <a:t>MyPod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8C83A6-ABCC-69F1-804F-15C960F043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86222" y="2812177"/>
            <a:ext cx="3286561" cy="12686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77770F-8562-AAA4-4F6E-E00942E7563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" r="3665"/>
          <a:stretch/>
        </p:blipFill>
        <p:spPr bwMode="auto">
          <a:xfrm>
            <a:off x="7272068" y="4192255"/>
            <a:ext cx="4524435" cy="2167665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244" y="2009681"/>
            <a:ext cx="1320934" cy="6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99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73B0B9-B755-A639-C7F0-271726BB23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21" t="1474" r="484" b="1662"/>
          <a:stretch/>
        </p:blipFill>
        <p:spPr>
          <a:xfrm>
            <a:off x="8239124" y="4604843"/>
            <a:ext cx="3538247" cy="18673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8AE6C1-BF15-A0D2-9963-F74C147D9D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20" t="784" r="695" b="1462"/>
          <a:stretch/>
        </p:blipFill>
        <p:spPr>
          <a:xfrm>
            <a:off x="8239124" y="2567786"/>
            <a:ext cx="3538247" cy="189943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E299F8C-5645-7412-A234-8B75C72E89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A3A99C-8823-3B2F-C414-0F406096EF9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2EE9E76D-F35A-D33C-35D0-ECF7751E91B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Automated data logging with predefined inspection routines per model.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Automated Process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Scan and decode the VIN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Load matching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Execute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Report results to an internal or external database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Frequent Product Audit using a fixed inspection protocol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In-line 100% inspection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</a:t>
            </a:r>
            <a:r>
              <a:rPr lang="en-US" sz="1400" b="1"/>
              <a:t>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PLS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Potential integration for database logging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12" name="Picture 11" descr="A car in a car wash&#10;&#10;AI-generated content may be incorrect.">
            <a:extLst>
              <a:ext uri="{FF2B5EF4-FFF2-40B4-BE49-F238E27FC236}">
                <a16:creationId xmlns:a16="http://schemas.microsoft.com/office/drawing/2014/main" id="{E6E7EBED-7FBE-595E-423F-9BF14DAE736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23" y="724156"/>
            <a:ext cx="2535348" cy="1782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FB6BD-AAC2-ED91-0176-65C8095AB3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886" y="542066"/>
            <a:ext cx="4458322" cy="390580"/>
          </a:xfrm>
          <a:prstGeom prst="rect">
            <a:avLst/>
          </a:prstGeom>
        </p:spPr>
      </p:pic>
      <p:pic>
        <p:nvPicPr>
          <p:cNvPr id="2" name="Picture 1" descr="A grey logo with white text&#10;&#10;AI-generated content may be incorrect.">
            <a:extLst>
              <a:ext uri="{FF2B5EF4-FFF2-40B4-BE49-F238E27FC236}">
                <a16:creationId xmlns:a16="http://schemas.microsoft.com/office/drawing/2014/main" id="{DFC0E4ED-9967-C0A3-1611-68F18F3C0B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063" y="1506096"/>
            <a:ext cx="1378960" cy="6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1215"/>
      </p:ext>
    </p:extLst>
  </p:cSld>
  <p:clrMapOvr>
    <a:masterClrMapping/>
  </p:clrMapOvr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196" y="4138684"/>
            <a:ext cx="1734828" cy="224507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0DDD835-02ED-447E-8ABC-5B46F51DA5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046" y="142038"/>
            <a:ext cx="3692631" cy="199187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28944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Objective</a:t>
            </a:r>
            <a:r>
              <a:rPr lang="en-US" sz="1400" b="1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Connect to multiple Pods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Speed vs. Angle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Pressure vs. Speed (with PressurePod)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Force vs. Angle (with ForcePod)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362" y="2358345"/>
            <a:ext cx="1689502" cy="1181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6029" y="2338599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6196" y="2807208"/>
            <a:ext cx="1689501" cy="11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473" y="51124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16" y="4193626"/>
            <a:ext cx="1378960" cy="6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9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9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10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d0ded149b618699fa91ce6312581d1d1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bce7be55f40a78758aa03559831b2540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076D67-AFEC-46B1-BA45-07662D777D3F}">
  <ds:schemaRefs>
    <ds:schemaRef ds:uri="a8c7a9ae-c630-44e9-93fe-27b8fa377db4"/>
    <ds:schemaRef ds:uri="ca2ec694-8038-4733-8ea4-dd2997da7f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19aad6ec-c734-43a9-9135-0e28367fcc05"/>
    <ds:schemaRef ds:uri="b855a5ad-b2f0-47c5-8eb8-17d500768fc6"/>
  </ds:schemaRefs>
</ds:datastoreItem>
</file>

<file path=customXml/itemProps3.xml><?xml version="1.0" encoding="utf-8"?>
<ds:datastoreItem xmlns:ds="http://schemas.openxmlformats.org/officeDocument/2006/customXml" ds:itemID="{D9C10FDC-AAAF-4743-B13F-117D9A5887D2}"/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155</TotalTime>
  <Words>2385</Words>
  <Application>Microsoft Office PowerPoint</Application>
  <PresentationFormat>Widescreen</PresentationFormat>
  <Paragraphs>747</Paragraphs>
  <Slides>48</Slides>
  <Notes>28</Notes>
  <HiddenSlides>15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Arial</vt:lpstr>
      <vt:lpstr>Bahnschrift</vt:lpstr>
      <vt:lpstr>Bahnschrift SemiBold</vt:lpstr>
      <vt:lpstr>Calibri</vt:lpstr>
      <vt:lpstr>Wingdings</vt:lpstr>
      <vt:lpstr>Zilap Orion</vt:lpstr>
      <vt:lpstr>EZM_trainings</vt:lpstr>
      <vt:lpstr>2_EZM_trainings</vt:lpstr>
      <vt:lpstr>PowerPoint Presentation</vt:lpstr>
      <vt:lpstr>INDEX</vt:lpstr>
      <vt:lpstr>1. Introduction</vt:lpstr>
      <vt:lpstr>1. Introduction</vt:lpstr>
      <vt:lpstr>2. Innovations</vt:lpstr>
      <vt:lpstr>2. innovations</vt:lpstr>
      <vt:lpstr>2. innovations</vt:lpstr>
      <vt:lpstr>3. Compatible Load Cells</vt:lpstr>
      <vt:lpstr>3. Compatible Load Cells</vt:lpstr>
      <vt:lpstr>3. Compatible Load Cells</vt:lpstr>
      <vt:lpstr>3. Compatible Load Cells</vt:lpstr>
      <vt:lpstr>3. Compatible Load Cells</vt:lpstr>
      <vt:lpstr>3. Compatible Load Cells</vt:lpstr>
      <vt:lpstr>4. Operation</vt:lpstr>
      <vt:lpstr>4. operation</vt:lpstr>
      <vt:lpstr>4. operation</vt:lpstr>
      <vt:lpstr>4. operation</vt:lpstr>
      <vt:lpstr>4. operation</vt:lpstr>
      <vt:lpstr>5. Key Metrics</vt:lpstr>
      <vt:lpstr>5. Key metrics</vt:lpstr>
      <vt:lpstr>6. Operation Mode</vt:lpstr>
      <vt:lpstr>6. Operation mode</vt:lpstr>
      <vt:lpstr>7. Data Management</vt:lpstr>
      <vt:lpstr>7. Data management</vt:lpstr>
      <vt:lpstr>8. Support and Service</vt:lpstr>
      <vt:lpstr>8. Support and service</vt:lpstr>
      <vt:lpstr>8. Support and service</vt:lpstr>
      <vt:lpstr>9. ForcePod Variants</vt:lpstr>
      <vt:lpstr>9. Forcepod variants</vt:lpstr>
      <vt:lpstr>9. Forcepod variants</vt:lpstr>
      <vt:lpstr>9. Forcepod variants</vt:lpstr>
      <vt:lpstr>9. Forcepod variants</vt:lpstr>
      <vt:lpstr>Thank you.</vt:lpstr>
      <vt:lpstr>PowerPoint Presentation</vt:lpstr>
      <vt:lpstr>COMPANY OVERVIEW</vt:lpstr>
      <vt:lpstr>SHARING OUR PASSION WORLDWIDE WITH CUSTOMERS AT</vt:lpstr>
      <vt:lpstr>PowerPoint Presentation</vt:lpstr>
      <vt:lpstr>1. 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3</cp:revision>
  <dcterms:created xsi:type="dcterms:W3CDTF">2021-03-19T13:49:46Z</dcterms:created>
  <dcterms:modified xsi:type="dcterms:W3CDTF">2026-08-20T05:09:04Z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