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Lst>
  <p:notesMasterIdLst>
    <p:notesMasterId r:id="rId16"/>
  </p:notesMasterIdLst>
  <p:handoutMasterIdLst>
    <p:handoutMasterId r:id="rId17"/>
  </p:handoutMasterIdLst>
  <p:sldIdLst>
    <p:sldId id="282" r:id="rId5"/>
    <p:sldId id="283" r:id="rId6"/>
    <p:sldId id="411" r:id="rId7"/>
    <p:sldId id="286" r:id="rId8"/>
    <p:sldId id="287" r:id="rId9"/>
    <p:sldId id="288" r:id="rId10"/>
    <p:sldId id="289" r:id="rId11"/>
    <p:sldId id="412" r:id="rId12"/>
    <p:sldId id="290" r:id="rId13"/>
    <p:sldId id="291" r:id="rId14"/>
    <p:sldId id="28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F3127CB-4988-4EA6-A10A-5D69CB1F8281}">
          <p14:sldIdLst>
            <p14:sldId id="282"/>
            <p14:sldId id="283"/>
            <p14:sldId id="411"/>
            <p14:sldId id="286"/>
            <p14:sldId id="287"/>
            <p14:sldId id="288"/>
            <p14:sldId id="289"/>
            <p14:sldId id="412"/>
            <p14:sldId id="290"/>
            <p14:sldId id="291"/>
            <p14:sldId id="280"/>
          </p14:sldIdLst>
        </p14:section>
        <p14:section name="Company Pages" id="{F6B24956-B447-45B8-8988-92822142DBC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ffany Warner" initials="TW" lastIdx="6" clrIdx="0">
    <p:extLst>
      <p:ext uri="{19B8F6BF-5375-455C-9EA6-DF929625EA0E}">
        <p15:presenceInfo xmlns:p15="http://schemas.microsoft.com/office/powerpoint/2012/main" userId="S::TWarner@ezmetrology.com::f34d7767-9354-4aab-8aae-15bbfc7d54f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D803"/>
    <a:srgbClr val="282828"/>
    <a:srgbClr val="B4C10F"/>
    <a:srgbClr val="DDDDDD"/>
    <a:srgbClr val="F3FD77"/>
    <a:srgbClr val="EEFC3E"/>
    <a:srgbClr val="98A30D"/>
    <a:srgbClr val="FFFFFF"/>
    <a:srgbClr val="F9FEBE"/>
    <a:srgbClr val="FDFFE7"/>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6ABDC1-DCA7-4D70-907A-3D9492AC7C8E}" v="4" dt="2023-05-11T21:19:56.1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6" autoAdjust="0"/>
    <p:restoredTop sz="96357" autoAdjust="0"/>
  </p:normalViewPr>
  <p:slideViewPr>
    <p:cSldViewPr snapToGrid="0">
      <p:cViewPr varScale="1">
        <p:scale>
          <a:sx n="111" d="100"/>
          <a:sy n="111" d="100"/>
        </p:scale>
        <p:origin x="534" y="9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9" d="100"/>
          <a:sy n="69" d="100"/>
        </p:scale>
        <p:origin x="3144"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FAB4AC4-1C0D-4A05-8EBC-B8DE22E0FD5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C382D00-2E6E-4AB3-8FA1-D71B8A63131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D34B7D6-AE30-4D1B-A4FF-A0A878AE8C28}" type="datetimeFigureOut">
              <a:rPr lang="en-US" smtClean="0"/>
              <a:t>7/11/2023</a:t>
            </a:fld>
            <a:endParaRPr lang="en-US"/>
          </a:p>
        </p:txBody>
      </p:sp>
      <p:sp>
        <p:nvSpPr>
          <p:cNvPr id="4" name="Footer Placeholder 3">
            <a:extLst>
              <a:ext uri="{FF2B5EF4-FFF2-40B4-BE49-F238E27FC236}">
                <a16:creationId xmlns:a16="http://schemas.microsoft.com/office/drawing/2014/main" id="{502DB21C-2AEB-4F3B-85E8-BB9E1717C39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025F8CE-E197-4ABC-A226-A165705A68C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58796BC-03D5-462E-A891-5C7BD8F2D9C9}" type="slidenum">
              <a:rPr lang="en-US" smtClean="0"/>
              <a:t>‹#›</a:t>
            </a:fld>
            <a:endParaRPr lang="en-US"/>
          </a:p>
        </p:txBody>
      </p:sp>
    </p:spTree>
    <p:extLst>
      <p:ext uri="{BB962C8B-B14F-4D97-AF65-F5344CB8AC3E}">
        <p14:creationId xmlns:p14="http://schemas.microsoft.com/office/powerpoint/2010/main" val="6546371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CF8CA6-C868-4999-A3F8-EBB8012C9E08}" type="datetimeFigureOut">
              <a:rPr lang="en-US" smtClean="0"/>
              <a:t>7/11/2023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AB9E0A-0FEB-4884-B0D7-08502F4BE728}" type="slidenum">
              <a:rPr lang="en-US" smtClean="0"/>
              <a:t>‹#›</a:t>
            </a:fld>
            <a:endParaRPr lang="en-US"/>
          </a:p>
        </p:txBody>
      </p:sp>
    </p:spTree>
    <p:extLst>
      <p:ext uri="{BB962C8B-B14F-4D97-AF65-F5344CB8AC3E}">
        <p14:creationId xmlns:p14="http://schemas.microsoft.com/office/powerpoint/2010/main" val="1459085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irst/Last Page">
    <p:spTree>
      <p:nvGrpSpPr>
        <p:cNvPr id="1" name=""/>
        <p:cNvGrpSpPr/>
        <p:nvPr/>
      </p:nvGrpSpPr>
      <p:grpSpPr>
        <a:xfrm>
          <a:off x="0" y="0"/>
          <a:ext cx="0" cy="0"/>
          <a:chOff x="0" y="0"/>
          <a:chExt cx="0" cy="0"/>
        </a:xfrm>
      </p:grpSpPr>
      <p:sp>
        <p:nvSpPr>
          <p:cNvPr id="32" name="Title Placeholder 1">
            <a:extLst>
              <a:ext uri="{FF2B5EF4-FFF2-40B4-BE49-F238E27FC236}">
                <a16:creationId xmlns:a16="http://schemas.microsoft.com/office/drawing/2014/main" id="{777A35A3-5B27-4F49-93BA-A6B611C9CCE7}"/>
              </a:ext>
            </a:extLst>
          </p:cNvPr>
          <p:cNvSpPr>
            <a:spLocks noGrp="1"/>
          </p:cNvSpPr>
          <p:nvPr>
            <p:ph type="title"/>
          </p:nvPr>
        </p:nvSpPr>
        <p:spPr>
          <a:xfrm>
            <a:off x="1980314" y="2412289"/>
            <a:ext cx="9644432" cy="1325563"/>
          </a:xfrm>
          <a:prstGeom prst="rect">
            <a:avLst/>
          </a:prstGeom>
        </p:spPr>
        <p:txBody>
          <a:bodyPr vert="horz" lIns="91440" tIns="45720" rIns="91440" bIns="45720" numCol="1" rtlCol="0" anchor="ctr">
            <a:normAutofit/>
          </a:bodyPr>
          <a:lstStyle>
            <a:lvl1pPr>
              <a:defRPr sz="6600" cap="all" baseline="0"/>
            </a:lvl1pPr>
          </a:lstStyle>
          <a:p>
            <a:r>
              <a:rPr lang="en-US"/>
              <a:t>Click to edit Master title style</a:t>
            </a:r>
            <a:endParaRPr lang="en-US" dirty="0"/>
          </a:p>
        </p:txBody>
      </p:sp>
    </p:spTree>
    <p:extLst>
      <p:ext uri="{BB962C8B-B14F-4D97-AF65-F5344CB8AC3E}">
        <p14:creationId xmlns:p14="http://schemas.microsoft.com/office/powerpoint/2010/main" val="1852416502"/>
      </p:ext>
    </p:extLst>
  </p:cSld>
  <p:clrMapOvr>
    <a:masterClrMapping/>
  </p:clrMapOvr>
  <p:extLst>
    <p:ext uri="{DCECCB84-F9BA-43D5-87BE-67443E8EF086}">
      <p15:sldGuideLst xmlns:p15="http://schemas.microsoft.com/office/powerpoint/2012/main">
        <p15:guide id="1" pos="3840" userDrawn="1">
          <p15:clr>
            <a:srgbClr val="FBAE40"/>
          </p15:clr>
        </p15:guide>
        <p15:guide id="2" pos="39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age">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35F7DB28-EEB8-48AD-B55A-4073E22D315D}"/>
              </a:ext>
            </a:extLst>
          </p:cNvPr>
          <p:cNvSpPr>
            <a:spLocks noGrp="1"/>
          </p:cNvSpPr>
          <p:nvPr>
            <p:ph type="pic" sz="quarter" idx="11"/>
          </p:nvPr>
        </p:nvSpPr>
        <p:spPr>
          <a:xfrm>
            <a:off x="6519403" y="0"/>
            <a:ext cx="5672597" cy="6858000"/>
          </a:xfrm>
        </p:spPr>
        <p:txBody>
          <a:bodyPr/>
          <a:lstStyle/>
          <a:p>
            <a:r>
              <a:rPr lang="en-US"/>
              <a:t>Click icon to add picture</a:t>
            </a:r>
          </a:p>
        </p:txBody>
      </p:sp>
      <p:sp>
        <p:nvSpPr>
          <p:cNvPr id="2" name="Title 1">
            <a:extLst>
              <a:ext uri="{FF2B5EF4-FFF2-40B4-BE49-F238E27FC236}">
                <a16:creationId xmlns:a16="http://schemas.microsoft.com/office/drawing/2014/main" id="{4C8FFAA0-766B-443D-AA4C-1899242C5FDF}"/>
              </a:ext>
            </a:extLst>
          </p:cNvPr>
          <p:cNvSpPr>
            <a:spLocks noGrp="1"/>
          </p:cNvSpPr>
          <p:nvPr>
            <p:ph type="title" hasCustomPrompt="1"/>
          </p:nvPr>
        </p:nvSpPr>
        <p:spPr>
          <a:xfrm>
            <a:off x="2070727" y="377157"/>
            <a:ext cx="4448676" cy="686099"/>
          </a:xfrm>
        </p:spPr>
        <p:txBody>
          <a:bodyPr/>
          <a:lstStyle>
            <a:lvl1pPr>
              <a:defRPr sz="3600"/>
            </a:lvl1pPr>
          </a:lstStyle>
          <a:p>
            <a:r>
              <a:rPr lang="en-US" dirty="0"/>
              <a:t>INDEX</a:t>
            </a:r>
          </a:p>
        </p:txBody>
      </p:sp>
      <p:sp>
        <p:nvSpPr>
          <p:cNvPr id="3" name="Footer Placeholder 2">
            <a:extLst>
              <a:ext uri="{FF2B5EF4-FFF2-40B4-BE49-F238E27FC236}">
                <a16:creationId xmlns:a16="http://schemas.microsoft.com/office/drawing/2014/main" id="{2804810A-CB4C-4BE7-BEAD-72A3AA8FE4F6}"/>
              </a:ext>
            </a:extLst>
          </p:cNvPr>
          <p:cNvSpPr>
            <a:spLocks noGrp="1"/>
          </p:cNvSpPr>
          <p:nvPr>
            <p:ph type="ftr" sz="quarter" idx="10"/>
          </p:nvPr>
        </p:nvSpPr>
        <p:spPr/>
        <p:txBody>
          <a:bodyPr/>
          <a:lstStyle/>
          <a:p>
            <a:r>
              <a:rPr lang="en-US" dirty="0"/>
              <a:t>Presentation TEPS002, Slide </a:t>
            </a:r>
            <a:fld id="{55AE94E2-01AD-4F44-B701-725E8CE3ADFF}" type="slidenum">
              <a:rPr lang="en-US" smtClean="0"/>
              <a:pPr/>
              <a:t>‹#›</a:t>
            </a:fld>
            <a:endParaRPr lang="en-US" dirty="0"/>
          </a:p>
        </p:txBody>
      </p:sp>
      <p:sp>
        <p:nvSpPr>
          <p:cNvPr id="6" name="Subtitle 2">
            <a:extLst>
              <a:ext uri="{FF2B5EF4-FFF2-40B4-BE49-F238E27FC236}">
                <a16:creationId xmlns:a16="http://schemas.microsoft.com/office/drawing/2014/main" id="{661DDA42-C2BB-4C8B-A219-C836D178CB1B}"/>
              </a:ext>
            </a:extLst>
          </p:cNvPr>
          <p:cNvSpPr>
            <a:spLocks noGrp="1"/>
          </p:cNvSpPr>
          <p:nvPr>
            <p:ph type="subTitle" idx="1" hasCustomPrompt="1"/>
          </p:nvPr>
        </p:nvSpPr>
        <p:spPr>
          <a:xfrm>
            <a:off x="1931510" y="1440413"/>
            <a:ext cx="4587893" cy="3673948"/>
          </a:xfrm>
        </p:spPr>
        <p:txBody>
          <a:bodyPr numCol="1"/>
          <a:lstStyle>
            <a:lvl1pPr marL="457200" indent="-457200" algn="l">
              <a:lnSpc>
                <a:spcPct val="200000"/>
              </a:lnSpc>
              <a:spcBef>
                <a:spcPts val="0"/>
              </a:spcBef>
              <a:buClr>
                <a:srgbClr val="C9D803"/>
              </a:buClr>
              <a:buSzPct val="100000"/>
              <a:buFont typeface="+mj-lt"/>
              <a:buAutoNum type="arabicPeriod"/>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Introduction</a:t>
            </a:r>
          </a:p>
          <a:p>
            <a:r>
              <a:rPr lang="en-US" dirty="0"/>
              <a:t>Software</a:t>
            </a:r>
          </a:p>
          <a:p>
            <a:r>
              <a:rPr lang="en-US" dirty="0"/>
              <a:t>Technology</a:t>
            </a:r>
          </a:p>
          <a:p>
            <a:r>
              <a:rPr lang="en-US" dirty="0"/>
              <a:t>Application</a:t>
            </a:r>
          </a:p>
          <a:p>
            <a:r>
              <a:rPr lang="en-US" dirty="0"/>
              <a:t>Conclusion</a:t>
            </a:r>
          </a:p>
          <a:p>
            <a:endParaRPr lang="en-US" dirty="0"/>
          </a:p>
        </p:txBody>
      </p:sp>
      <p:sp>
        <p:nvSpPr>
          <p:cNvPr id="8" name="Footer Placeholder 4">
            <a:extLst>
              <a:ext uri="{FF2B5EF4-FFF2-40B4-BE49-F238E27FC236}">
                <a16:creationId xmlns:a16="http://schemas.microsoft.com/office/drawing/2014/main" id="{0C6DC56B-5737-4D82-8157-D14890A2C1A4}"/>
              </a:ext>
            </a:extLst>
          </p:cNvPr>
          <p:cNvSpPr txBox="1">
            <a:spLocks/>
          </p:cNvSpPr>
          <p:nvPr userDrawn="1"/>
        </p:nvSpPr>
        <p:spPr>
          <a:xfrm>
            <a:off x="7848600" y="6492875"/>
            <a:ext cx="411480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0" dirty="0">
                <a:solidFill>
                  <a:schemeClr val="bg1"/>
                </a:solidFill>
              </a:rPr>
              <a:t>Property of EZ Metrology © 2020. All rights reserved.</a:t>
            </a:r>
          </a:p>
        </p:txBody>
      </p:sp>
    </p:spTree>
    <p:extLst>
      <p:ext uri="{BB962C8B-B14F-4D97-AF65-F5344CB8AC3E}">
        <p14:creationId xmlns:p14="http://schemas.microsoft.com/office/powerpoint/2010/main" val="757894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eft Text - Two Pics">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13E5E1E-715D-4C00-B031-9A68311EB186}"/>
              </a:ext>
            </a:extLst>
          </p:cNvPr>
          <p:cNvSpPr>
            <a:spLocks noGrp="1"/>
          </p:cNvSpPr>
          <p:nvPr>
            <p:ph sz="half" idx="2"/>
          </p:nvPr>
        </p:nvSpPr>
        <p:spPr>
          <a:xfrm>
            <a:off x="1371600" y="1581912"/>
            <a:ext cx="5203588" cy="4313186"/>
          </a:xfrm>
        </p:spPr>
        <p:txBody>
          <a:bodyPr numCol="1"/>
          <a:lstStyle>
            <a:lvl1pPr marL="457200" indent="-457200" algn="l" defTabSz="914400" rtl="0" eaLnBrk="1" latinLnBrk="0" hangingPunct="1">
              <a:lnSpc>
                <a:spcPct val="90000"/>
              </a:lnSpc>
              <a:spcBef>
                <a:spcPts val="1000"/>
              </a:spcBef>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a:defRPr lang="en-US" sz="1400" kern="1200" dirty="0" smtClean="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Content Placeholder 3">
            <a:extLst>
              <a:ext uri="{FF2B5EF4-FFF2-40B4-BE49-F238E27FC236}">
                <a16:creationId xmlns:a16="http://schemas.microsoft.com/office/drawing/2014/main" id="{1F560985-2122-4651-AC28-5B7B7D9463B5}"/>
              </a:ext>
            </a:extLst>
          </p:cNvPr>
          <p:cNvSpPr>
            <a:spLocks noGrp="1"/>
          </p:cNvSpPr>
          <p:nvPr>
            <p:ph sz="half" idx="11"/>
          </p:nvPr>
        </p:nvSpPr>
        <p:spPr>
          <a:xfrm>
            <a:off x="6964754" y="1843932"/>
            <a:ext cx="3453464" cy="2059328"/>
          </a:xfrm>
        </p:spPr>
        <p:txBody>
          <a:bodyPr numCol="1"/>
          <a:lstStyle>
            <a:lvl1pPr>
              <a:buNone/>
              <a:defRPr/>
            </a:lvl1pPr>
          </a:lstStyle>
          <a:p>
            <a:pPr lvl="0"/>
            <a:r>
              <a:rPr lang="en-US"/>
              <a:t>Click to edit Master text styles</a:t>
            </a:r>
          </a:p>
        </p:txBody>
      </p:sp>
      <p:sp>
        <p:nvSpPr>
          <p:cNvPr id="15" name="Content Placeholder 3">
            <a:extLst>
              <a:ext uri="{FF2B5EF4-FFF2-40B4-BE49-F238E27FC236}">
                <a16:creationId xmlns:a16="http://schemas.microsoft.com/office/drawing/2014/main" id="{CF93C3FC-BF28-49E8-AA2D-5EE36000AEBC}"/>
              </a:ext>
            </a:extLst>
          </p:cNvPr>
          <p:cNvSpPr>
            <a:spLocks noGrp="1"/>
          </p:cNvSpPr>
          <p:nvPr>
            <p:ph sz="half" idx="12"/>
          </p:nvPr>
        </p:nvSpPr>
        <p:spPr>
          <a:xfrm>
            <a:off x="7901923" y="4097790"/>
            <a:ext cx="3453464" cy="2059328"/>
          </a:xfrm>
        </p:spPr>
        <p:txBody>
          <a:bodyPr numCol="1"/>
          <a:lstStyle>
            <a:lvl1pPr>
              <a:buNone/>
              <a:defRPr/>
            </a:lvl1pPr>
          </a:lstStyle>
          <a:p>
            <a:pPr lvl="0"/>
            <a:r>
              <a:rPr lang="en-US"/>
              <a:t>Click to edit Master text styles</a:t>
            </a:r>
          </a:p>
        </p:txBody>
      </p:sp>
      <p:sp>
        <p:nvSpPr>
          <p:cNvPr id="16" name="Footer Placeholder 2">
            <a:extLst>
              <a:ext uri="{FF2B5EF4-FFF2-40B4-BE49-F238E27FC236}">
                <a16:creationId xmlns:a16="http://schemas.microsoft.com/office/drawing/2014/main" id="{6C9A3089-F95D-4022-BB79-94724C0EF85E}"/>
              </a:ext>
            </a:extLst>
          </p:cNvPr>
          <p:cNvSpPr>
            <a:spLocks noGrp="1"/>
          </p:cNvSpPr>
          <p:nvPr>
            <p:ph type="ftr" sz="quarter" idx="10"/>
          </p:nvPr>
        </p:nvSpPr>
        <p:spPr>
          <a:xfrm>
            <a:off x="180975" y="6476999"/>
            <a:ext cx="4114800" cy="365125"/>
          </a:xfrm>
        </p:spPr>
        <p:txBody>
          <a:bodyPr/>
          <a:lstStyle/>
          <a:p>
            <a:r>
              <a:rPr lang="en-US" dirty="0"/>
              <a:t>Presentation TEPS002, Slide </a:t>
            </a:r>
            <a:fld id="{55AE94E2-01AD-4F44-B701-725E8CE3ADFF}" type="slidenum">
              <a:rPr lang="en-US" smtClean="0"/>
              <a:pPr/>
              <a:t>‹#›</a:t>
            </a:fld>
            <a:endParaRPr lang="en-US" dirty="0"/>
          </a:p>
        </p:txBody>
      </p:sp>
      <p:sp>
        <p:nvSpPr>
          <p:cNvPr id="10" name="Title 1">
            <a:extLst>
              <a:ext uri="{FF2B5EF4-FFF2-40B4-BE49-F238E27FC236}">
                <a16:creationId xmlns:a16="http://schemas.microsoft.com/office/drawing/2014/main" id="{D7130E21-A7C2-44A0-9C33-8A111980F627}"/>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endParaRPr lang="en-US" dirty="0"/>
          </a:p>
        </p:txBody>
      </p:sp>
      <p:sp>
        <p:nvSpPr>
          <p:cNvPr id="11" name="Content Placeholder 2">
            <a:extLst>
              <a:ext uri="{FF2B5EF4-FFF2-40B4-BE49-F238E27FC236}">
                <a16:creationId xmlns:a16="http://schemas.microsoft.com/office/drawing/2014/main" id="{84FF3150-9EE0-487A-97A0-FB89C40178B4}"/>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Tree>
    <p:extLst>
      <p:ext uri="{BB962C8B-B14F-4D97-AF65-F5344CB8AC3E}">
        <p14:creationId xmlns:p14="http://schemas.microsoft.com/office/powerpoint/2010/main" val="1043170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ne Text Page ">
    <p:spTree>
      <p:nvGrpSpPr>
        <p:cNvPr id="1" name=""/>
        <p:cNvGrpSpPr/>
        <p:nvPr/>
      </p:nvGrpSpPr>
      <p:grpSpPr>
        <a:xfrm>
          <a:off x="0" y="0"/>
          <a:ext cx="0" cy="0"/>
          <a:chOff x="0" y="0"/>
          <a:chExt cx="0" cy="0"/>
        </a:xfrm>
      </p:grpSpPr>
      <p:sp>
        <p:nvSpPr>
          <p:cNvPr id="10" name="Footer Placeholder 2">
            <a:extLst>
              <a:ext uri="{FF2B5EF4-FFF2-40B4-BE49-F238E27FC236}">
                <a16:creationId xmlns:a16="http://schemas.microsoft.com/office/drawing/2014/main" id="{22E9F3B7-D8EE-4E04-A3EA-0C1AF4F165DA}"/>
              </a:ext>
            </a:extLst>
          </p:cNvPr>
          <p:cNvSpPr>
            <a:spLocks noGrp="1"/>
          </p:cNvSpPr>
          <p:nvPr>
            <p:ph type="ftr" sz="quarter" idx="10"/>
          </p:nvPr>
        </p:nvSpPr>
        <p:spPr>
          <a:xfrm>
            <a:off x="180975" y="6476999"/>
            <a:ext cx="4114800" cy="365125"/>
          </a:xfrm>
        </p:spPr>
        <p:txBody>
          <a:bodyPr/>
          <a:lstStyle/>
          <a:p>
            <a:r>
              <a:rPr lang="en-US" dirty="0"/>
              <a:t>Presentation TEPS002, Slide </a:t>
            </a:r>
            <a:fld id="{55AE94E2-01AD-4F44-B701-725E8CE3ADFF}" type="slidenum">
              <a:rPr lang="en-US" smtClean="0"/>
              <a:pPr/>
              <a:t>‹#›</a:t>
            </a:fld>
            <a:endParaRPr lang="en-US" dirty="0"/>
          </a:p>
        </p:txBody>
      </p:sp>
      <p:sp>
        <p:nvSpPr>
          <p:cNvPr id="7" name="Title 1">
            <a:extLst>
              <a:ext uri="{FF2B5EF4-FFF2-40B4-BE49-F238E27FC236}">
                <a16:creationId xmlns:a16="http://schemas.microsoft.com/office/drawing/2014/main" id="{E2B6E881-0635-4A08-B76C-72CC84BC626E}"/>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endParaRPr lang="en-US" dirty="0"/>
          </a:p>
        </p:txBody>
      </p:sp>
      <p:sp>
        <p:nvSpPr>
          <p:cNvPr id="8" name="Content Placeholder 2">
            <a:extLst>
              <a:ext uri="{FF2B5EF4-FFF2-40B4-BE49-F238E27FC236}">
                <a16:creationId xmlns:a16="http://schemas.microsoft.com/office/drawing/2014/main" id="{765E770D-0938-4C5F-BAE9-117E7E8BAEDC}"/>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
        <p:nvSpPr>
          <p:cNvPr id="9" name="Text Placeholder 15">
            <a:extLst>
              <a:ext uri="{FF2B5EF4-FFF2-40B4-BE49-F238E27FC236}">
                <a16:creationId xmlns:a16="http://schemas.microsoft.com/office/drawing/2014/main" id="{2C98A2F7-F47C-4C0F-B31C-31C244C6B146}"/>
              </a:ext>
            </a:extLst>
          </p:cNvPr>
          <p:cNvSpPr>
            <a:spLocks noGrp="1"/>
          </p:cNvSpPr>
          <p:nvPr>
            <p:ph type="body" sz="quarter" idx="11"/>
          </p:nvPr>
        </p:nvSpPr>
        <p:spPr>
          <a:xfrm>
            <a:off x="1366837" y="1581912"/>
            <a:ext cx="9986963" cy="4432300"/>
          </a:xfrm>
        </p:spPr>
        <p:txBody>
          <a:bodyPr/>
          <a:lstStyle>
            <a:lvl1pPr marL="457200" indent="-457200" algn="l" defTabSz="914400" rtl="0" eaLnBrk="1" latinLnBrk="0" hangingPunct="1">
              <a:lnSpc>
                <a:spcPct val="90000"/>
              </a:lnSpc>
              <a:spcBef>
                <a:spcPts val="1000"/>
              </a:spcBef>
              <a:buFont typeface="+mj-lt"/>
              <a:buAutoNum type="alphaUcPeriod"/>
              <a:defRPr lang="en-US" sz="2000" kern="1200" dirty="0" smtClean="0">
                <a:solidFill>
                  <a:srgbClr val="C9D803"/>
                </a:solidFill>
                <a:latin typeface="+mn-lt"/>
                <a:ea typeface="+mn-ea"/>
                <a:cs typeface="+mn-cs"/>
              </a:defRPr>
            </a:lvl1pPr>
            <a:lvl2pPr marL="457200" indent="0">
              <a:buNone/>
              <a:defRPr lang="en-US" sz="1800" kern="1200" dirty="0" smtClean="0">
                <a:solidFill>
                  <a:srgbClr val="282828"/>
                </a:solidFill>
                <a:latin typeface="+mn-lt"/>
                <a:ea typeface="+mn-ea"/>
                <a:cs typeface="+mn-cs"/>
              </a:defRPr>
            </a:lvl2pPr>
            <a:lvl3pPr>
              <a:defRPr lang="en-US" sz="1600" kern="1200" dirty="0" smtClean="0">
                <a:solidFill>
                  <a:srgbClr val="282828"/>
                </a:solidFill>
                <a:latin typeface="+mn-lt"/>
                <a:ea typeface="+mn-ea"/>
                <a:cs typeface="+mn-cs"/>
              </a:defRPr>
            </a:lvl3pPr>
            <a:lvl4pPr marL="1657350" indent="-285750">
              <a:buFont typeface="Arial" panose="020B0604020202020204" pitchFamily="34" charset="0"/>
              <a:buChar char="•"/>
              <a:defRPr lang="en-US" sz="1400" kern="1200" dirty="0">
                <a:solidFill>
                  <a:srgbClr val="282828"/>
                </a:solidFill>
                <a:latin typeface="+mn-lt"/>
                <a:ea typeface="+mn-ea"/>
                <a:cs typeface="+mn-cs"/>
              </a:defRPr>
            </a:lvl4pPr>
            <a:lvl5pPr marL="182880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3341087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Chapter Title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C51AE-2B3D-40D8-8861-F20A000102F4}"/>
              </a:ext>
            </a:extLst>
          </p:cNvPr>
          <p:cNvSpPr>
            <a:spLocks noGrp="1"/>
          </p:cNvSpPr>
          <p:nvPr>
            <p:ph type="title" hasCustomPrompt="1"/>
          </p:nvPr>
        </p:nvSpPr>
        <p:spPr>
          <a:xfrm>
            <a:off x="1592223" y="2564480"/>
            <a:ext cx="4927180" cy="1325563"/>
          </a:xfrm>
        </p:spPr>
        <p:txBody>
          <a:bodyPr>
            <a:noAutofit/>
          </a:bodyPr>
          <a:lstStyle>
            <a:lvl1pPr>
              <a:defRPr sz="3200" cap="none" baseline="0">
                <a:solidFill>
                  <a:srgbClr val="282828"/>
                </a:solidFill>
              </a:defRPr>
            </a:lvl1pPr>
          </a:lstStyle>
          <a:p>
            <a:r>
              <a:rPr lang="en-US" dirty="0"/>
              <a:t>Click To Edit Master Title Style</a:t>
            </a:r>
          </a:p>
        </p:txBody>
      </p:sp>
      <p:sp>
        <p:nvSpPr>
          <p:cNvPr id="9" name="Footer Placeholder 2">
            <a:extLst>
              <a:ext uri="{FF2B5EF4-FFF2-40B4-BE49-F238E27FC236}">
                <a16:creationId xmlns:a16="http://schemas.microsoft.com/office/drawing/2014/main" id="{9B256DBC-9124-4CE1-8DAC-DEBB883E9AD8}"/>
              </a:ext>
            </a:extLst>
          </p:cNvPr>
          <p:cNvSpPr>
            <a:spLocks noGrp="1"/>
          </p:cNvSpPr>
          <p:nvPr>
            <p:ph type="ftr" sz="quarter" idx="10"/>
          </p:nvPr>
        </p:nvSpPr>
        <p:spPr>
          <a:xfrm>
            <a:off x="180975" y="6476999"/>
            <a:ext cx="4114800" cy="365125"/>
          </a:xfrm>
        </p:spPr>
        <p:txBody>
          <a:bodyPr/>
          <a:lstStyle/>
          <a:p>
            <a:r>
              <a:rPr lang="en-US" dirty="0"/>
              <a:t>Presentation TEPS002, Slide </a:t>
            </a:r>
            <a:fld id="{55AE94E2-01AD-4F44-B701-725E8CE3ADFF}" type="slidenum">
              <a:rPr lang="en-US" smtClean="0"/>
              <a:pPr/>
              <a:t>‹#›</a:t>
            </a:fld>
            <a:endParaRPr lang="en-US" dirty="0"/>
          </a:p>
        </p:txBody>
      </p:sp>
      <p:sp>
        <p:nvSpPr>
          <p:cNvPr id="6" name="Picture Placeholder 16">
            <a:extLst>
              <a:ext uri="{FF2B5EF4-FFF2-40B4-BE49-F238E27FC236}">
                <a16:creationId xmlns:a16="http://schemas.microsoft.com/office/drawing/2014/main" id="{FB48579F-0EE6-40A8-B53B-E4A8D66B5CA2}"/>
              </a:ext>
            </a:extLst>
          </p:cNvPr>
          <p:cNvSpPr>
            <a:spLocks noGrp="1"/>
          </p:cNvSpPr>
          <p:nvPr>
            <p:ph type="pic" sz="quarter" idx="11"/>
          </p:nvPr>
        </p:nvSpPr>
        <p:spPr>
          <a:xfrm>
            <a:off x="6519403" y="-15876"/>
            <a:ext cx="5672597" cy="6858000"/>
          </a:xfrm>
        </p:spPr>
        <p:txBody>
          <a:bodyPr/>
          <a:lstStyle/>
          <a:p>
            <a:r>
              <a:rPr lang="en-US"/>
              <a:t>Click icon to add picture</a:t>
            </a:r>
          </a:p>
        </p:txBody>
      </p:sp>
    </p:spTree>
    <p:extLst>
      <p:ext uri="{BB962C8B-B14F-4D97-AF65-F5344CB8AC3E}">
        <p14:creationId xmlns:p14="http://schemas.microsoft.com/office/powerpoint/2010/main" val="274564025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69FBF1-494D-4D53-9BCA-3AB231008289}"/>
              </a:ext>
            </a:extLst>
          </p:cNvPr>
          <p:cNvSpPr>
            <a:spLocks noGrp="1"/>
          </p:cNvSpPr>
          <p:nvPr>
            <p:ph type="title"/>
          </p:nvPr>
        </p:nvSpPr>
        <p:spPr>
          <a:xfrm>
            <a:off x="1661652" y="365125"/>
            <a:ext cx="9692148" cy="724639"/>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20F2D64-F568-4A4F-992C-27C9EFF6D023}"/>
              </a:ext>
            </a:extLst>
          </p:cNvPr>
          <p:cNvSpPr>
            <a:spLocks noGrp="1"/>
          </p:cNvSpPr>
          <p:nvPr>
            <p:ph type="body" idx="1"/>
          </p:nvPr>
        </p:nvSpPr>
        <p:spPr>
          <a:xfrm>
            <a:off x="1661652" y="1253331"/>
            <a:ext cx="9692148"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Footer Placeholder 4">
            <a:extLst>
              <a:ext uri="{FF2B5EF4-FFF2-40B4-BE49-F238E27FC236}">
                <a16:creationId xmlns:a16="http://schemas.microsoft.com/office/drawing/2014/main" id="{4808F3B5-C458-435C-B163-796ED377D091}"/>
              </a:ext>
            </a:extLst>
          </p:cNvPr>
          <p:cNvSpPr>
            <a:spLocks noGrp="1"/>
          </p:cNvSpPr>
          <p:nvPr>
            <p:ph type="ftr" sz="quarter" idx="3"/>
          </p:nvPr>
        </p:nvSpPr>
        <p:spPr>
          <a:xfrm>
            <a:off x="180975" y="6476999"/>
            <a:ext cx="4114800" cy="365125"/>
          </a:xfrm>
          <a:prstGeom prst="rect">
            <a:avLst/>
          </a:prstGeom>
        </p:spPr>
        <p:txBody>
          <a:bodyPr numCol="1" anchor="ctr"/>
          <a:lstStyle>
            <a:lvl1pPr algn="l">
              <a:defRPr sz="1100">
                <a:solidFill>
                  <a:srgbClr val="282828"/>
                </a:solidFill>
              </a:defRPr>
            </a:lvl1pPr>
          </a:lstStyle>
          <a:p>
            <a:r>
              <a:rPr lang="en-US" dirty="0"/>
              <a:t>Presentation TEPS002, Slide </a:t>
            </a:r>
            <a:fld id="{55AE94E2-01AD-4F44-B701-725E8CE3ADFF}" type="slidenum">
              <a:rPr lang="en-US" smtClean="0"/>
              <a:pPr/>
              <a:t>‹#›</a:t>
            </a:fld>
            <a:endParaRPr lang="en-US" dirty="0"/>
          </a:p>
        </p:txBody>
      </p:sp>
    </p:spTree>
    <p:extLst>
      <p:ext uri="{BB962C8B-B14F-4D97-AF65-F5344CB8AC3E}">
        <p14:creationId xmlns:p14="http://schemas.microsoft.com/office/powerpoint/2010/main" val="2861362356"/>
      </p:ext>
    </p:extLst>
  </p:cSld>
  <p:clrMap bg1="lt1" tx1="dk1" bg2="lt2" tx2="dk2" accent1="accent1" accent2="accent2" accent3="accent3" accent4="accent4" accent5="accent5" accent6="accent6" hlink="hlink" folHlink="folHlink"/>
  <p:sldLayoutIdLst>
    <p:sldLayoutId id="2147483684" r:id="rId1"/>
    <p:sldLayoutId id="2147483688" r:id="rId2"/>
    <p:sldLayoutId id="2147483677" r:id="rId3"/>
    <p:sldLayoutId id="2147483689" r:id="rId4"/>
    <p:sldLayoutId id="2147483697" r:id="rId5"/>
  </p:sldLayoutIdLst>
  <p:hf sldNum="0" hdr="0" dt="0"/>
  <p:txStyles>
    <p:titleStyle>
      <a:lvl1pPr algn="l" defTabSz="914400" rtl="0" eaLnBrk="1" latinLnBrk="0" hangingPunct="1">
        <a:lnSpc>
          <a:spcPct val="90000"/>
        </a:lnSpc>
        <a:spcBef>
          <a:spcPct val="0"/>
        </a:spcBef>
        <a:buNone/>
        <a:defRPr sz="3600" kern="1200">
          <a:solidFill>
            <a:srgbClr val="282828"/>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sv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jpg"/><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jpg"/><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mailto:info@ezmetrology.com" TargetMode="External"/><Relationship Id="rId7" Type="http://schemas.openxmlformats.org/officeDocument/2006/relationships/hyperlink" Target="Academy.ezmetrology.com" TargetMode="External"/><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hyperlink" Target="https://portal.ezmetrology.com/" TargetMode="External"/><Relationship Id="rId5" Type="http://schemas.openxmlformats.org/officeDocument/2006/relationships/hyperlink" Target="http://www.ezmetrology.com/" TargetMode="External"/><Relationship Id="rId4" Type="http://schemas.openxmlformats.org/officeDocument/2006/relationships/hyperlink" Target="mailto:support@ezmetrology.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5C18D3-183D-4F77-8FF9-90BB1DBCD8A8}"/>
              </a:ext>
            </a:extLst>
          </p:cNvPr>
          <p:cNvSpPr txBox="1"/>
          <p:nvPr/>
        </p:nvSpPr>
        <p:spPr>
          <a:xfrm>
            <a:off x="2416150" y="2633010"/>
            <a:ext cx="7359707" cy="1261884"/>
          </a:xfrm>
          <a:prstGeom prst="rect">
            <a:avLst/>
          </a:prstGeom>
          <a:noFill/>
        </p:spPr>
        <p:txBody>
          <a:bodyPr wrap="none" rtlCol="0">
            <a:spAutoFit/>
          </a:bodyPr>
          <a:lstStyle/>
          <a:p>
            <a:pPr algn="ctr"/>
            <a:r>
              <a:rPr lang="en-US" sz="4400" b="1" dirty="0">
                <a:solidFill>
                  <a:srgbClr val="282828"/>
                </a:solidFill>
                <a:latin typeface="Bahnschrift" panose="020B0502040204020203" pitchFamily="34" charset="0"/>
              </a:rPr>
              <a:t>EZSlamX</a:t>
            </a:r>
          </a:p>
          <a:p>
            <a:r>
              <a:rPr lang="en-US" sz="3200" dirty="0">
                <a:solidFill>
                  <a:srgbClr val="282828"/>
                </a:solidFill>
                <a:latin typeface="Bahnschrift" panose="020B0502040204020203" pitchFamily="34" charset="0"/>
              </a:rPr>
              <a:t>Computation Aspects &amp; Vision Strategy</a:t>
            </a:r>
          </a:p>
        </p:txBody>
      </p:sp>
      <p:cxnSp>
        <p:nvCxnSpPr>
          <p:cNvPr id="11" name="Straight Connector 10">
            <a:extLst>
              <a:ext uri="{FF2B5EF4-FFF2-40B4-BE49-F238E27FC236}">
                <a16:creationId xmlns:a16="http://schemas.microsoft.com/office/drawing/2014/main" id="{1481E674-C00D-41E3-B4FB-868CBFEA9BD8}"/>
              </a:ext>
            </a:extLst>
          </p:cNvPr>
          <p:cNvCxnSpPr>
            <a:cxnSpLocks/>
          </p:cNvCxnSpPr>
          <p:nvPr/>
        </p:nvCxnSpPr>
        <p:spPr>
          <a:xfrm>
            <a:off x="3141267" y="3977390"/>
            <a:ext cx="5909465" cy="0"/>
          </a:xfrm>
          <a:prstGeom prst="line">
            <a:avLst/>
          </a:prstGeom>
          <a:ln>
            <a:solidFill>
              <a:srgbClr val="C9D803"/>
            </a:solidFill>
          </a:ln>
        </p:spPr>
        <p:style>
          <a:lnRef idx="1">
            <a:schemeClr val="accent1"/>
          </a:lnRef>
          <a:fillRef idx="0">
            <a:schemeClr val="accent1"/>
          </a:fillRef>
          <a:effectRef idx="0">
            <a:schemeClr val="accent1"/>
          </a:effectRef>
          <a:fontRef idx="minor">
            <a:schemeClr val="tx1"/>
          </a:fontRef>
        </p:style>
      </p:cxnSp>
      <p:pic>
        <p:nvPicPr>
          <p:cNvPr id="2" name="Graphic 1">
            <a:extLst>
              <a:ext uri="{FF2B5EF4-FFF2-40B4-BE49-F238E27FC236}">
                <a16:creationId xmlns:a16="http://schemas.microsoft.com/office/drawing/2014/main" id="{AD65A065-6945-71CC-188D-68388F2F8313}"/>
              </a:ext>
            </a:extLst>
          </p:cNvPr>
          <p:cNvPicPr>
            <a:picLocks noChangeAspect="1"/>
          </p:cNvPicPr>
          <p:nvPr/>
        </p:nvPicPr>
        <p:blipFill>
          <a:blip r:embed="rId3" cstate="email">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871362" y="4315722"/>
            <a:ext cx="4449274" cy="1204746"/>
          </a:xfrm>
          <a:prstGeom prst="rect">
            <a:avLst/>
          </a:prstGeom>
        </p:spPr>
      </p:pic>
      <p:sp>
        <p:nvSpPr>
          <p:cNvPr id="3" name="Footer Placeholder 4">
            <a:extLst>
              <a:ext uri="{FF2B5EF4-FFF2-40B4-BE49-F238E27FC236}">
                <a16:creationId xmlns:a16="http://schemas.microsoft.com/office/drawing/2014/main" id="{33278417-1815-EAE4-34D9-04D429378105}"/>
              </a:ext>
            </a:extLst>
          </p:cNvPr>
          <p:cNvSpPr txBox="1">
            <a:spLocks/>
          </p:cNvSpPr>
          <p:nvPr/>
        </p:nvSpPr>
        <p:spPr>
          <a:xfrm>
            <a:off x="8713739" y="6502206"/>
            <a:ext cx="154993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4" name="Footer Placeholder 4">
            <a:extLst>
              <a:ext uri="{FF2B5EF4-FFF2-40B4-BE49-F238E27FC236}">
                <a16:creationId xmlns:a16="http://schemas.microsoft.com/office/drawing/2014/main" id="{D56FA567-930C-38FE-57C3-6F659A2D8D5F}"/>
              </a:ext>
            </a:extLst>
          </p:cNvPr>
          <p:cNvSpPr txBox="1">
            <a:spLocks/>
          </p:cNvSpPr>
          <p:nvPr/>
        </p:nvSpPr>
        <p:spPr>
          <a:xfrm>
            <a:off x="5862205" y="6492875"/>
            <a:ext cx="977134"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701470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3DC263B-5455-4F13-A1B3-A025A5FB1197}"/>
              </a:ext>
            </a:extLst>
          </p:cNvPr>
          <p:cNvSpPr>
            <a:spLocks noGrp="1"/>
          </p:cNvSpPr>
          <p:nvPr>
            <p:ph type="title"/>
          </p:nvPr>
        </p:nvSpPr>
        <p:spPr/>
        <p:txBody>
          <a:bodyPr/>
          <a:lstStyle/>
          <a:p>
            <a:r>
              <a:rPr lang="en-US" dirty="0"/>
              <a:t>Index</a:t>
            </a:r>
          </a:p>
        </p:txBody>
      </p:sp>
      <p:sp>
        <p:nvSpPr>
          <p:cNvPr id="4" name="Footer Placeholder 3">
            <a:extLst>
              <a:ext uri="{FF2B5EF4-FFF2-40B4-BE49-F238E27FC236}">
                <a16:creationId xmlns:a16="http://schemas.microsoft.com/office/drawing/2014/main" id="{F60AD39D-DFEE-4F87-8439-0A46E7BC4081}"/>
              </a:ext>
            </a:extLst>
          </p:cNvPr>
          <p:cNvSpPr>
            <a:spLocks noGrp="1"/>
          </p:cNvSpPr>
          <p:nvPr>
            <p:ph type="ftr" sz="quarter" idx="10"/>
          </p:nvPr>
        </p:nvSpPr>
        <p:spPr>
          <a:xfrm>
            <a:off x="180975" y="6495661"/>
            <a:ext cx="1367907" cy="365125"/>
          </a:xfrm>
        </p:spPr>
        <p:txBody>
          <a:bodyPr/>
          <a:lstStyle/>
          <a:p>
            <a:r>
              <a:rPr lang="en-US" dirty="0">
                <a:solidFill>
                  <a:schemeClr val="tx1">
                    <a:lumMod val="65000"/>
                    <a:lumOff val="35000"/>
                  </a:schemeClr>
                </a:solidFill>
              </a:rPr>
              <a:t>TEPS002, Slide </a:t>
            </a:r>
            <a:fld id="{55AE94E2-01AD-4F44-B701-725E8CE3ADFF}" type="slidenum">
              <a:rPr lang="en-US" smtClean="0">
                <a:solidFill>
                  <a:schemeClr val="tx1">
                    <a:lumMod val="65000"/>
                    <a:lumOff val="35000"/>
                  </a:schemeClr>
                </a:solidFill>
              </a:rPr>
              <a:pPr/>
              <a:t>2</a:t>
            </a:fld>
            <a:endParaRPr lang="en-US" dirty="0">
              <a:solidFill>
                <a:schemeClr val="tx1">
                  <a:lumMod val="65000"/>
                  <a:lumOff val="35000"/>
                </a:schemeClr>
              </a:solidFill>
            </a:endParaRPr>
          </a:p>
        </p:txBody>
      </p:sp>
      <p:sp>
        <p:nvSpPr>
          <p:cNvPr id="5" name="Subtitle 4">
            <a:extLst>
              <a:ext uri="{FF2B5EF4-FFF2-40B4-BE49-F238E27FC236}">
                <a16:creationId xmlns:a16="http://schemas.microsoft.com/office/drawing/2014/main" id="{54F034F2-F983-4487-BCDD-DAC3054C2D6B}"/>
              </a:ext>
            </a:extLst>
          </p:cNvPr>
          <p:cNvSpPr>
            <a:spLocks noGrp="1"/>
          </p:cNvSpPr>
          <p:nvPr>
            <p:ph type="subTitle" idx="1"/>
          </p:nvPr>
        </p:nvSpPr>
        <p:spPr/>
        <p:txBody>
          <a:bodyPr>
            <a:noAutofit/>
          </a:bodyPr>
          <a:lstStyle/>
          <a:p>
            <a:pPr>
              <a:buClrTx/>
            </a:pPr>
            <a:r>
              <a:rPr lang="en-US" sz="1800" dirty="0"/>
              <a:t>Computational Aspects</a:t>
            </a:r>
          </a:p>
          <a:p>
            <a:pPr marL="914400" lvl="1" indent="-457200" algn="l">
              <a:lnSpc>
                <a:spcPct val="100000"/>
              </a:lnSpc>
              <a:buClr>
                <a:srgbClr val="C9D803"/>
              </a:buClr>
              <a:buFont typeface="+mj-lt"/>
              <a:buAutoNum type="arabicPeriod"/>
            </a:pPr>
            <a:r>
              <a:rPr lang="en-GB" sz="1800" dirty="0"/>
              <a:t>Uncertainty Propagation</a:t>
            </a:r>
          </a:p>
          <a:p>
            <a:pPr marL="914400" lvl="1" indent="-457200" algn="l">
              <a:lnSpc>
                <a:spcPct val="100000"/>
              </a:lnSpc>
              <a:buClr>
                <a:srgbClr val="C9D803"/>
              </a:buClr>
              <a:buFont typeface="+mj-lt"/>
              <a:buAutoNum type="arabicPeriod"/>
            </a:pPr>
            <a:r>
              <a:rPr lang="en-GB" sz="1800" dirty="0"/>
              <a:t>Iteration Conditions</a:t>
            </a:r>
          </a:p>
          <a:p>
            <a:pPr marL="914400" lvl="1" indent="-457200" algn="l">
              <a:lnSpc>
                <a:spcPct val="100000"/>
              </a:lnSpc>
              <a:buClr>
                <a:srgbClr val="C9D803"/>
              </a:buClr>
              <a:buFont typeface="+mj-lt"/>
              <a:buAutoNum type="arabicPeriod"/>
            </a:pPr>
            <a:r>
              <a:rPr lang="en-GB" sz="1800" dirty="0"/>
              <a:t>Dependency of the Metrics</a:t>
            </a:r>
          </a:p>
          <a:p>
            <a:pPr marL="914400" lvl="1" indent="-457200" algn="l">
              <a:lnSpc>
                <a:spcPct val="100000"/>
              </a:lnSpc>
              <a:buClr>
                <a:srgbClr val="C9D803"/>
              </a:buClr>
              <a:buFont typeface="+mj-lt"/>
              <a:buAutoNum type="arabicPeriod"/>
            </a:pPr>
            <a:r>
              <a:rPr lang="en-GB" sz="1800" dirty="0"/>
              <a:t>Mathematical Model Evolution</a:t>
            </a:r>
          </a:p>
          <a:p>
            <a:pPr marL="914400" lvl="1" indent="-457200" algn="l">
              <a:lnSpc>
                <a:spcPct val="100000"/>
              </a:lnSpc>
              <a:buClr>
                <a:srgbClr val="C9D803"/>
              </a:buClr>
              <a:buFont typeface="+mj-lt"/>
              <a:buAutoNum type="alphaUcPeriod"/>
            </a:pPr>
            <a:endParaRPr lang="en-GB" sz="1800" dirty="0"/>
          </a:p>
          <a:p>
            <a:pPr>
              <a:lnSpc>
                <a:spcPct val="100000"/>
              </a:lnSpc>
              <a:buClrTx/>
            </a:pPr>
            <a:r>
              <a:rPr lang="en-GB" sz="1800" dirty="0"/>
              <a:t>Version Strategy</a:t>
            </a:r>
          </a:p>
          <a:p>
            <a:pPr marL="914400" lvl="1" indent="-457200" algn="l">
              <a:lnSpc>
                <a:spcPct val="100000"/>
              </a:lnSpc>
              <a:buClr>
                <a:srgbClr val="C9D803"/>
              </a:buClr>
              <a:buFont typeface="+mj-lt"/>
              <a:buAutoNum type="arabicPeriod"/>
            </a:pPr>
            <a:r>
              <a:rPr lang="en-GB" sz="1800" dirty="0"/>
              <a:t>License Compatibility</a:t>
            </a:r>
          </a:p>
          <a:p>
            <a:pPr marL="914400" lvl="1" indent="-457200" algn="l">
              <a:lnSpc>
                <a:spcPct val="100000"/>
              </a:lnSpc>
              <a:buClr>
                <a:srgbClr val="C9D803"/>
              </a:buClr>
              <a:buFont typeface="+mj-lt"/>
              <a:buAutoNum type="arabicPeriod"/>
            </a:pPr>
            <a:r>
              <a:rPr lang="en-GB" sz="1800" dirty="0"/>
              <a:t>Download </a:t>
            </a:r>
            <a:r>
              <a:rPr lang="en-GB" sz="1800" dirty="0" err="1"/>
              <a:t>Center</a:t>
            </a:r>
            <a:endParaRPr lang="en-US" sz="1800" dirty="0"/>
          </a:p>
        </p:txBody>
      </p:sp>
      <p:pic>
        <p:nvPicPr>
          <p:cNvPr id="8" name="Picture 7">
            <a:extLst>
              <a:ext uri="{FF2B5EF4-FFF2-40B4-BE49-F238E27FC236}">
                <a16:creationId xmlns:a16="http://schemas.microsoft.com/office/drawing/2014/main" id="{AB23491E-9043-36A9-F006-A7701CCC8037}"/>
              </a:ext>
            </a:extLst>
          </p:cNvPr>
          <p:cNvPicPr>
            <a:picLocks noChangeAspect="1"/>
          </p:cNvPicPr>
          <p:nvPr/>
        </p:nvPicPr>
        <p:blipFill>
          <a:blip r:embed="rId3"/>
          <a:stretch>
            <a:fillRect/>
          </a:stretch>
        </p:blipFill>
        <p:spPr>
          <a:xfrm>
            <a:off x="6519403" y="-15876"/>
            <a:ext cx="5669280" cy="6858000"/>
          </a:xfrm>
          <a:prstGeom prst="rect">
            <a:avLst/>
          </a:prstGeom>
        </p:spPr>
      </p:pic>
      <p:sp>
        <p:nvSpPr>
          <p:cNvPr id="2" name="Footer Placeholder 4">
            <a:extLst>
              <a:ext uri="{FF2B5EF4-FFF2-40B4-BE49-F238E27FC236}">
                <a16:creationId xmlns:a16="http://schemas.microsoft.com/office/drawing/2014/main" id="{2A2BF6D0-0660-4B34-01CE-E058458CE6EC}"/>
              </a:ext>
            </a:extLst>
          </p:cNvPr>
          <p:cNvSpPr txBox="1">
            <a:spLocks/>
          </p:cNvSpPr>
          <p:nvPr/>
        </p:nvSpPr>
        <p:spPr>
          <a:xfrm>
            <a:off x="10626518" y="6483544"/>
            <a:ext cx="154993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6" name="Footer Placeholder 4">
            <a:extLst>
              <a:ext uri="{FF2B5EF4-FFF2-40B4-BE49-F238E27FC236}">
                <a16:creationId xmlns:a16="http://schemas.microsoft.com/office/drawing/2014/main" id="{2164FCB3-9FB3-49CC-0CB8-A9A59482319A}"/>
              </a:ext>
            </a:extLst>
          </p:cNvPr>
          <p:cNvSpPr txBox="1">
            <a:spLocks/>
          </p:cNvSpPr>
          <p:nvPr/>
        </p:nvSpPr>
        <p:spPr>
          <a:xfrm>
            <a:off x="5554298" y="6492875"/>
            <a:ext cx="977134"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2053060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A415-5746-47D6-B2D0-D14F6419E323}"/>
              </a:ext>
            </a:extLst>
          </p:cNvPr>
          <p:cNvSpPr>
            <a:spLocks noGrp="1"/>
          </p:cNvSpPr>
          <p:nvPr>
            <p:ph type="title"/>
          </p:nvPr>
        </p:nvSpPr>
        <p:spPr>
          <a:xfrm>
            <a:off x="3777171" y="2103437"/>
            <a:ext cx="4927180" cy="1325563"/>
          </a:xfrm>
        </p:spPr>
        <p:txBody>
          <a:bodyPr/>
          <a:lstStyle/>
          <a:p>
            <a:r>
              <a:rPr lang="en-US" dirty="0"/>
              <a:t>1. Computational Aspects</a:t>
            </a:r>
          </a:p>
        </p:txBody>
      </p:sp>
      <p:sp>
        <p:nvSpPr>
          <p:cNvPr id="3" name="Footer Placeholder 2">
            <a:extLst>
              <a:ext uri="{FF2B5EF4-FFF2-40B4-BE49-F238E27FC236}">
                <a16:creationId xmlns:a16="http://schemas.microsoft.com/office/drawing/2014/main" id="{530C76E9-9C8D-42FF-9CE6-34AC1232AD53}"/>
              </a:ext>
            </a:extLst>
          </p:cNvPr>
          <p:cNvSpPr>
            <a:spLocks noGrp="1"/>
          </p:cNvSpPr>
          <p:nvPr>
            <p:ph type="ftr" sz="quarter" idx="10"/>
          </p:nvPr>
        </p:nvSpPr>
        <p:spPr>
          <a:xfrm>
            <a:off x="180975" y="6495661"/>
            <a:ext cx="1330584" cy="365125"/>
          </a:xfrm>
        </p:spPr>
        <p:txBody>
          <a:bodyPr/>
          <a:lstStyle/>
          <a:p>
            <a:r>
              <a:rPr lang="en-US" dirty="0">
                <a:solidFill>
                  <a:schemeClr val="tx1">
                    <a:lumMod val="65000"/>
                    <a:lumOff val="35000"/>
                  </a:schemeClr>
                </a:solidFill>
              </a:rPr>
              <a:t>TEPS002, Slide </a:t>
            </a:r>
            <a:fld id="{55AE94E2-01AD-4F44-B701-725E8CE3ADFF}" type="slidenum">
              <a:rPr lang="en-US" smtClean="0">
                <a:solidFill>
                  <a:schemeClr val="tx1">
                    <a:lumMod val="65000"/>
                    <a:lumOff val="35000"/>
                  </a:schemeClr>
                </a:solidFill>
              </a:rPr>
              <a:pPr/>
              <a:t>3</a:t>
            </a:fld>
            <a:endParaRPr lang="en-US" dirty="0">
              <a:solidFill>
                <a:schemeClr val="tx1">
                  <a:lumMod val="65000"/>
                  <a:lumOff val="35000"/>
                </a:schemeClr>
              </a:solidFill>
            </a:endParaRPr>
          </a:p>
        </p:txBody>
      </p:sp>
      <p:sp>
        <p:nvSpPr>
          <p:cNvPr id="4" name="Footer Placeholder 4">
            <a:extLst>
              <a:ext uri="{FF2B5EF4-FFF2-40B4-BE49-F238E27FC236}">
                <a16:creationId xmlns:a16="http://schemas.microsoft.com/office/drawing/2014/main" id="{E46B2D7A-D9AA-DB16-B80A-E95E1B77B38C}"/>
              </a:ext>
            </a:extLst>
          </p:cNvPr>
          <p:cNvSpPr txBox="1">
            <a:spLocks/>
          </p:cNvSpPr>
          <p:nvPr/>
        </p:nvSpPr>
        <p:spPr>
          <a:xfrm>
            <a:off x="9310896" y="6502206"/>
            <a:ext cx="154993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5" name="Footer Placeholder 4">
            <a:extLst>
              <a:ext uri="{FF2B5EF4-FFF2-40B4-BE49-F238E27FC236}">
                <a16:creationId xmlns:a16="http://schemas.microsoft.com/office/drawing/2014/main" id="{3422FA49-E38F-AE5E-F888-26D1C41D6D9C}"/>
              </a:ext>
            </a:extLst>
          </p:cNvPr>
          <p:cNvSpPr txBox="1">
            <a:spLocks/>
          </p:cNvSpPr>
          <p:nvPr/>
        </p:nvSpPr>
        <p:spPr>
          <a:xfrm>
            <a:off x="5554298" y="6492875"/>
            <a:ext cx="977134"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36986008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4" name="Picture 33">
            <a:extLst>
              <a:ext uri="{FF2B5EF4-FFF2-40B4-BE49-F238E27FC236}">
                <a16:creationId xmlns:a16="http://schemas.microsoft.com/office/drawing/2014/main" id="{ABA32F1D-CFC9-4EDB-B995-4F776B7C6F7E}"/>
              </a:ext>
            </a:extLst>
          </p:cNvPr>
          <p:cNvPicPr>
            <a:picLocks noChangeAspect="1"/>
          </p:cNvPicPr>
          <p:nvPr/>
        </p:nvPicPr>
        <p:blipFill>
          <a:blip r:embed="rId3"/>
          <a:stretch>
            <a:fillRect/>
          </a:stretch>
        </p:blipFill>
        <p:spPr>
          <a:xfrm>
            <a:off x="6096000" y="1894817"/>
            <a:ext cx="5684520" cy="4221480"/>
          </a:xfrm>
          <a:prstGeom prst="rect">
            <a:avLst/>
          </a:prstGeom>
        </p:spPr>
      </p:pic>
      <p:sp>
        <p:nvSpPr>
          <p:cNvPr id="5" name="Flowchart: Alternate Process 4">
            <a:extLst>
              <a:ext uri="{FF2B5EF4-FFF2-40B4-BE49-F238E27FC236}">
                <a16:creationId xmlns:a16="http://schemas.microsoft.com/office/drawing/2014/main" id="{394396DC-0C27-F90F-42D6-185754908AE0}"/>
              </a:ext>
            </a:extLst>
          </p:cNvPr>
          <p:cNvSpPr/>
          <p:nvPr/>
        </p:nvSpPr>
        <p:spPr>
          <a:xfrm>
            <a:off x="1282701" y="1700905"/>
            <a:ext cx="10621200" cy="1463040"/>
          </a:xfrm>
          <a:prstGeom prst="flowChartAlternateProcess">
            <a:avLst/>
          </a:prstGeom>
          <a:solidFill>
            <a:schemeClr val="lt1">
              <a:alpha val="53000"/>
            </a:schemeClr>
          </a:solidFill>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buClr>
                <a:srgbClr val="C9D803"/>
              </a:buClr>
            </a:pPr>
            <a:r>
              <a:rPr lang="en-GB" sz="1400" b="1" u="sng" dirty="0"/>
              <a:t>Type 1 : Measured values</a:t>
            </a:r>
          </a:p>
          <a:p>
            <a:pPr>
              <a:buClr>
                <a:srgbClr val="C9D803"/>
              </a:buClr>
              <a:buFont typeface="Wingdings" panose="05000000000000000000" pitchFamily="2" charset="2"/>
              <a:buChar char="Ø"/>
            </a:pPr>
            <a:r>
              <a:rPr lang="en-GB" sz="1400" dirty="0"/>
              <a:t>Results based on a direct reading from a sensor </a:t>
            </a:r>
          </a:p>
          <a:p>
            <a:pPr>
              <a:buClr>
                <a:srgbClr val="C9D803"/>
              </a:buClr>
              <a:buFont typeface="Wingdings" panose="05000000000000000000" pitchFamily="2" charset="2"/>
              <a:buChar char="Ø"/>
            </a:pPr>
            <a:r>
              <a:rPr lang="en-GB" sz="1400" dirty="0"/>
              <a:t>Uncertainty </a:t>
            </a:r>
            <a:r>
              <a:rPr lang="en-150" sz="2000" baseline="-12000" dirty="0"/>
              <a:t>~ </a:t>
            </a:r>
            <a:r>
              <a:rPr lang="en-GB" sz="1400" dirty="0"/>
              <a:t>3%*</a:t>
            </a:r>
          </a:p>
          <a:p>
            <a:pPr>
              <a:buClr>
                <a:srgbClr val="C9D803"/>
              </a:buClr>
              <a:buFont typeface="Wingdings" panose="05000000000000000000" pitchFamily="2" charset="2"/>
              <a:buChar char="Ø"/>
            </a:pPr>
            <a:endParaRPr lang="en-GB" sz="1400" dirty="0"/>
          </a:p>
          <a:p>
            <a:pPr>
              <a:buClr>
                <a:srgbClr val="C9D803"/>
              </a:buClr>
            </a:pPr>
            <a:r>
              <a:rPr lang="en-GB" sz="1400" dirty="0"/>
              <a:t>Closing Force, Speed, Pressure, and Alignment</a:t>
            </a:r>
          </a:p>
          <a:p>
            <a:pPr>
              <a:buClr>
                <a:srgbClr val="C9D803"/>
              </a:buClr>
              <a:buFont typeface="Wingdings" panose="05000000000000000000" pitchFamily="2" charset="2"/>
              <a:buChar char="Ø"/>
            </a:pPr>
            <a:endParaRPr lang="en-GB" sz="1400" dirty="0"/>
          </a:p>
          <a:p>
            <a:pPr algn="ctr"/>
            <a:endParaRPr lang="en-US" sz="1050" dirty="0">
              <a:solidFill>
                <a:schemeClr val="dk1"/>
              </a:solidFill>
            </a:endParaRPr>
          </a:p>
        </p:txBody>
      </p:sp>
      <p:sp>
        <p:nvSpPr>
          <p:cNvPr id="2" name="Footer Placeholder 1">
            <a:extLst>
              <a:ext uri="{FF2B5EF4-FFF2-40B4-BE49-F238E27FC236}">
                <a16:creationId xmlns:a16="http://schemas.microsoft.com/office/drawing/2014/main" id="{E5BA796A-4EA5-4B80-818A-E6ACCAA3880D}"/>
              </a:ext>
            </a:extLst>
          </p:cNvPr>
          <p:cNvSpPr>
            <a:spLocks noGrp="1"/>
          </p:cNvSpPr>
          <p:nvPr>
            <p:ph type="ftr" sz="quarter" idx="10"/>
          </p:nvPr>
        </p:nvSpPr>
        <p:spPr>
          <a:xfrm>
            <a:off x="180975" y="6476999"/>
            <a:ext cx="1278237" cy="365125"/>
          </a:xfrm>
        </p:spPr>
        <p:txBody>
          <a:bodyPr/>
          <a:lstStyle/>
          <a:p>
            <a:r>
              <a:rPr lang="en-US" dirty="0">
                <a:solidFill>
                  <a:schemeClr val="tx1">
                    <a:lumMod val="65000"/>
                    <a:lumOff val="35000"/>
                  </a:schemeClr>
                </a:solidFill>
              </a:rPr>
              <a:t>TEPS002, Slide </a:t>
            </a:r>
            <a:fld id="{55AE94E2-01AD-4F44-B701-725E8CE3ADFF}" type="slidenum">
              <a:rPr lang="en-US" smtClean="0">
                <a:solidFill>
                  <a:schemeClr val="tx1">
                    <a:lumMod val="65000"/>
                    <a:lumOff val="35000"/>
                  </a:schemeClr>
                </a:solidFill>
              </a:rPr>
              <a:pPr/>
              <a:t>4</a:t>
            </a:fld>
            <a:endParaRPr lang="en-US" dirty="0">
              <a:solidFill>
                <a:schemeClr val="tx1">
                  <a:lumMod val="65000"/>
                  <a:lumOff val="35000"/>
                </a:schemeClr>
              </a:solidFill>
            </a:endParaRPr>
          </a:p>
        </p:txBody>
      </p:sp>
      <p:sp>
        <p:nvSpPr>
          <p:cNvPr id="3" name="Title 2">
            <a:extLst>
              <a:ext uri="{FF2B5EF4-FFF2-40B4-BE49-F238E27FC236}">
                <a16:creationId xmlns:a16="http://schemas.microsoft.com/office/drawing/2014/main" id="{826698F2-0FD5-40CD-BC7F-129059614A5D}"/>
              </a:ext>
            </a:extLst>
          </p:cNvPr>
          <p:cNvSpPr>
            <a:spLocks noGrp="1"/>
          </p:cNvSpPr>
          <p:nvPr>
            <p:ph type="title"/>
          </p:nvPr>
        </p:nvSpPr>
        <p:spPr/>
        <p:txBody>
          <a:bodyPr/>
          <a:lstStyle/>
          <a:p>
            <a:r>
              <a:rPr lang="en-US" dirty="0"/>
              <a:t>1. Computational Aspects</a:t>
            </a:r>
          </a:p>
        </p:txBody>
      </p:sp>
      <p:sp>
        <p:nvSpPr>
          <p:cNvPr id="4" name="Content Placeholder 3">
            <a:extLst>
              <a:ext uri="{FF2B5EF4-FFF2-40B4-BE49-F238E27FC236}">
                <a16:creationId xmlns:a16="http://schemas.microsoft.com/office/drawing/2014/main" id="{7C769325-2ADE-4E9D-A4FE-49D39AD15B78}"/>
              </a:ext>
            </a:extLst>
          </p:cNvPr>
          <p:cNvSpPr>
            <a:spLocks noGrp="1"/>
          </p:cNvSpPr>
          <p:nvPr>
            <p:ph sz="half" idx="1"/>
          </p:nvPr>
        </p:nvSpPr>
        <p:spPr/>
        <p:txBody>
          <a:bodyPr/>
          <a:lstStyle/>
          <a:p>
            <a:r>
              <a:rPr lang="en-US" dirty="0"/>
              <a:t>1.1 Uncertainty Propagation</a:t>
            </a:r>
          </a:p>
        </p:txBody>
      </p:sp>
      <p:sp>
        <p:nvSpPr>
          <p:cNvPr id="7" name="Flowchart: Alternate Process 6">
            <a:extLst>
              <a:ext uri="{FF2B5EF4-FFF2-40B4-BE49-F238E27FC236}">
                <a16:creationId xmlns:a16="http://schemas.microsoft.com/office/drawing/2014/main" id="{48C46401-9790-427E-82C2-F5AFD9B31BB0}"/>
              </a:ext>
            </a:extLst>
          </p:cNvPr>
          <p:cNvSpPr/>
          <p:nvPr/>
        </p:nvSpPr>
        <p:spPr>
          <a:xfrm>
            <a:off x="1282700" y="3274037"/>
            <a:ext cx="10621200" cy="1463040"/>
          </a:xfrm>
          <a:prstGeom prst="flowChartAlternateProcess">
            <a:avLst/>
          </a:prstGeom>
          <a:solidFill>
            <a:schemeClr val="lt1">
              <a:alpha val="53000"/>
            </a:schemeClr>
          </a:solidFill>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buClr>
                <a:srgbClr val="C9D803"/>
              </a:buClr>
            </a:pPr>
            <a:r>
              <a:rPr lang="en-GB" sz="1400" b="1" u="sng" dirty="0"/>
              <a:t>Type 2 : Derived values</a:t>
            </a:r>
          </a:p>
          <a:p>
            <a:pPr>
              <a:buClr>
                <a:srgbClr val="C9D803"/>
              </a:buClr>
              <a:buFont typeface="Wingdings" panose="05000000000000000000" pitchFamily="2" charset="2"/>
              <a:buChar char="Ø"/>
            </a:pPr>
            <a:r>
              <a:rPr lang="en-GB" sz="1400" dirty="0"/>
              <a:t>Values deduced through derivation or a combination of type 1 values</a:t>
            </a:r>
          </a:p>
          <a:p>
            <a:pPr>
              <a:buClr>
                <a:srgbClr val="C9D803"/>
              </a:buClr>
              <a:buFont typeface="Wingdings" panose="05000000000000000000" pitchFamily="2" charset="2"/>
              <a:buChar char="Ø"/>
            </a:pPr>
            <a:r>
              <a:rPr lang="en-GB" sz="1400" dirty="0"/>
              <a:t>Uncertainty </a:t>
            </a:r>
            <a:r>
              <a:rPr lang="en-150" sz="2000" baseline="-12000" dirty="0"/>
              <a:t>~</a:t>
            </a:r>
            <a:r>
              <a:rPr lang="en-150" sz="1400" baseline="-12000" dirty="0"/>
              <a:t> </a:t>
            </a:r>
            <a:r>
              <a:rPr lang="en-GB" sz="1400" dirty="0"/>
              <a:t>6%*</a:t>
            </a:r>
          </a:p>
          <a:p>
            <a:pPr>
              <a:buClr>
                <a:srgbClr val="C9D803"/>
              </a:buClr>
              <a:buFont typeface="Wingdings" panose="05000000000000000000" pitchFamily="2" charset="2"/>
              <a:buChar char="Ø"/>
            </a:pPr>
            <a:endParaRPr lang="en-GB" sz="1400" dirty="0"/>
          </a:p>
          <a:p>
            <a:pPr>
              <a:buClr>
                <a:srgbClr val="C9D803"/>
              </a:buClr>
            </a:pPr>
            <a:r>
              <a:rPr lang="en-GB" sz="1400" dirty="0"/>
              <a:t>Input Energy, Angle, Compression Energy, and Inertia</a:t>
            </a:r>
          </a:p>
          <a:p>
            <a:pPr>
              <a:buClr>
                <a:srgbClr val="C9D803"/>
              </a:buClr>
              <a:buFont typeface="Wingdings" panose="05000000000000000000" pitchFamily="2" charset="2"/>
              <a:buChar char="Ø"/>
            </a:pPr>
            <a:endParaRPr lang="en-GB" sz="1400" dirty="0"/>
          </a:p>
          <a:p>
            <a:pPr algn="ctr"/>
            <a:endParaRPr lang="en-US" sz="1050" dirty="0">
              <a:solidFill>
                <a:schemeClr val="dk1"/>
              </a:solidFill>
            </a:endParaRPr>
          </a:p>
        </p:txBody>
      </p:sp>
      <p:sp>
        <p:nvSpPr>
          <p:cNvPr id="8" name="Flowchart: Alternate Process 7">
            <a:extLst>
              <a:ext uri="{FF2B5EF4-FFF2-40B4-BE49-F238E27FC236}">
                <a16:creationId xmlns:a16="http://schemas.microsoft.com/office/drawing/2014/main" id="{6EBC7528-3D8F-407D-B78A-312D6BBAF42F}"/>
              </a:ext>
            </a:extLst>
          </p:cNvPr>
          <p:cNvSpPr/>
          <p:nvPr/>
        </p:nvSpPr>
        <p:spPr>
          <a:xfrm>
            <a:off x="1282700" y="4858236"/>
            <a:ext cx="10621200" cy="1463040"/>
          </a:xfrm>
          <a:prstGeom prst="flowChartAlternateProcess">
            <a:avLst/>
          </a:prstGeom>
          <a:solidFill>
            <a:schemeClr val="lt1">
              <a:alpha val="53000"/>
            </a:schemeClr>
          </a:solidFill>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buClr>
                <a:srgbClr val="C9D803"/>
              </a:buClr>
            </a:pPr>
            <a:r>
              <a:rPr lang="en-GB" sz="1400" b="1" u="sng" dirty="0"/>
              <a:t>Type 3 : Combined values</a:t>
            </a:r>
          </a:p>
          <a:p>
            <a:pPr>
              <a:buClr>
                <a:srgbClr val="C9D803"/>
              </a:buClr>
              <a:buFont typeface="Wingdings" panose="05000000000000000000" pitchFamily="2" charset="2"/>
              <a:buChar char="Ø"/>
            </a:pPr>
            <a:r>
              <a:rPr lang="en-GB" sz="1400" dirty="0"/>
              <a:t>Values deduced through derivation or a combination of type 1 or 2 values</a:t>
            </a:r>
          </a:p>
          <a:p>
            <a:pPr>
              <a:buClr>
                <a:srgbClr val="C9D803"/>
              </a:buClr>
              <a:buFont typeface="Wingdings" panose="05000000000000000000" pitchFamily="2" charset="2"/>
              <a:buChar char="Ø"/>
            </a:pPr>
            <a:r>
              <a:rPr lang="en-GB" sz="1400" dirty="0"/>
              <a:t>Uncertainty </a:t>
            </a:r>
            <a:r>
              <a:rPr lang="en-150" sz="2000" baseline="-12000" dirty="0"/>
              <a:t>~ </a:t>
            </a:r>
            <a:r>
              <a:rPr lang="en-GB" sz="1400" dirty="0"/>
              <a:t>9%*</a:t>
            </a:r>
          </a:p>
          <a:p>
            <a:pPr>
              <a:buClr>
                <a:srgbClr val="C9D803"/>
              </a:buClr>
              <a:buFont typeface="Wingdings" panose="05000000000000000000" pitchFamily="2" charset="2"/>
              <a:buChar char="Ø"/>
            </a:pPr>
            <a:endParaRPr lang="en-GB" sz="1400" dirty="0"/>
          </a:p>
          <a:p>
            <a:pPr>
              <a:buClr>
                <a:srgbClr val="C9D803"/>
              </a:buClr>
            </a:pPr>
            <a:r>
              <a:rPr lang="en-GB" sz="1400" dirty="0"/>
              <a:t>Seal Dynamics, and Watts</a:t>
            </a:r>
          </a:p>
          <a:p>
            <a:pPr>
              <a:buClr>
                <a:srgbClr val="C9D803"/>
              </a:buClr>
              <a:buFont typeface="Wingdings" panose="05000000000000000000" pitchFamily="2" charset="2"/>
              <a:buChar char="Ø"/>
            </a:pPr>
            <a:endParaRPr lang="en-GB" sz="1400" dirty="0"/>
          </a:p>
          <a:p>
            <a:pPr algn="ctr"/>
            <a:endParaRPr lang="en-US" sz="1050" dirty="0">
              <a:solidFill>
                <a:schemeClr val="dk1"/>
              </a:solidFill>
            </a:endParaRPr>
          </a:p>
        </p:txBody>
      </p:sp>
      <p:sp>
        <p:nvSpPr>
          <p:cNvPr id="33" name="TextBox 32">
            <a:extLst>
              <a:ext uri="{FF2B5EF4-FFF2-40B4-BE49-F238E27FC236}">
                <a16:creationId xmlns:a16="http://schemas.microsoft.com/office/drawing/2014/main" id="{C0B3CD30-4647-4354-B76F-7B6C0DD513E5}"/>
              </a:ext>
            </a:extLst>
          </p:cNvPr>
          <p:cNvSpPr txBox="1"/>
          <p:nvPr/>
        </p:nvSpPr>
        <p:spPr>
          <a:xfrm>
            <a:off x="9202723" y="6321276"/>
            <a:ext cx="2613870" cy="246221"/>
          </a:xfrm>
          <a:prstGeom prst="rect">
            <a:avLst/>
          </a:prstGeom>
          <a:noFill/>
        </p:spPr>
        <p:txBody>
          <a:bodyPr wrap="square" rtlCol="0">
            <a:spAutoFit/>
          </a:bodyPr>
          <a:lstStyle/>
          <a:p>
            <a:pPr algn="r"/>
            <a:r>
              <a:rPr lang="en-US" sz="1000" dirty="0"/>
              <a:t>* Representative value</a:t>
            </a:r>
          </a:p>
        </p:txBody>
      </p:sp>
      <p:sp>
        <p:nvSpPr>
          <p:cNvPr id="6" name="Footer Placeholder 4">
            <a:extLst>
              <a:ext uri="{FF2B5EF4-FFF2-40B4-BE49-F238E27FC236}">
                <a16:creationId xmlns:a16="http://schemas.microsoft.com/office/drawing/2014/main" id="{1F840256-8767-AF2D-A9DC-07DDE629A5BE}"/>
              </a:ext>
            </a:extLst>
          </p:cNvPr>
          <p:cNvSpPr txBox="1">
            <a:spLocks/>
          </p:cNvSpPr>
          <p:nvPr/>
        </p:nvSpPr>
        <p:spPr>
          <a:xfrm>
            <a:off x="10626518" y="6483544"/>
            <a:ext cx="154993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9" name="Footer Placeholder 4">
            <a:extLst>
              <a:ext uri="{FF2B5EF4-FFF2-40B4-BE49-F238E27FC236}">
                <a16:creationId xmlns:a16="http://schemas.microsoft.com/office/drawing/2014/main" id="{52DAA2E1-FCFB-D153-5D18-1489840DA8DE}"/>
              </a:ext>
            </a:extLst>
          </p:cNvPr>
          <p:cNvSpPr txBox="1">
            <a:spLocks/>
          </p:cNvSpPr>
          <p:nvPr/>
        </p:nvSpPr>
        <p:spPr>
          <a:xfrm>
            <a:off x="5554298" y="6492875"/>
            <a:ext cx="977134"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25415153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20BACE8C-8177-453F-A401-B040A3F3D355}"/>
              </a:ext>
            </a:extLst>
          </p:cNvPr>
          <p:cNvSpPr>
            <a:spLocks noGrp="1"/>
          </p:cNvSpPr>
          <p:nvPr>
            <p:ph type="ftr" sz="quarter" idx="10"/>
          </p:nvPr>
        </p:nvSpPr>
        <p:spPr>
          <a:xfrm>
            <a:off x="180975" y="6495661"/>
            <a:ext cx="1371378" cy="365125"/>
          </a:xfrm>
        </p:spPr>
        <p:txBody>
          <a:bodyPr/>
          <a:lstStyle/>
          <a:p>
            <a:r>
              <a:rPr lang="en-US" dirty="0">
                <a:solidFill>
                  <a:schemeClr val="tx1">
                    <a:lumMod val="65000"/>
                    <a:lumOff val="35000"/>
                  </a:schemeClr>
                </a:solidFill>
              </a:rPr>
              <a:t>TEPS002, Slide </a:t>
            </a:r>
            <a:fld id="{55AE94E2-01AD-4F44-B701-725E8CE3ADFF}" type="slidenum">
              <a:rPr lang="en-US" smtClean="0">
                <a:solidFill>
                  <a:schemeClr val="tx1">
                    <a:lumMod val="65000"/>
                    <a:lumOff val="35000"/>
                  </a:schemeClr>
                </a:solidFill>
              </a:rPr>
              <a:pPr/>
              <a:t>5</a:t>
            </a:fld>
            <a:endParaRPr lang="en-US" dirty="0">
              <a:solidFill>
                <a:schemeClr val="tx1">
                  <a:lumMod val="65000"/>
                  <a:lumOff val="35000"/>
                </a:schemeClr>
              </a:solidFill>
            </a:endParaRPr>
          </a:p>
        </p:txBody>
      </p:sp>
      <p:sp>
        <p:nvSpPr>
          <p:cNvPr id="3" name="Title 2">
            <a:extLst>
              <a:ext uri="{FF2B5EF4-FFF2-40B4-BE49-F238E27FC236}">
                <a16:creationId xmlns:a16="http://schemas.microsoft.com/office/drawing/2014/main" id="{04299A98-2171-4926-9641-CC6B6291A9E2}"/>
              </a:ext>
            </a:extLst>
          </p:cNvPr>
          <p:cNvSpPr>
            <a:spLocks noGrp="1"/>
          </p:cNvSpPr>
          <p:nvPr>
            <p:ph type="title"/>
          </p:nvPr>
        </p:nvSpPr>
        <p:spPr/>
        <p:txBody>
          <a:bodyPr/>
          <a:lstStyle/>
          <a:p>
            <a:r>
              <a:rPr lang="en-US" dirty="0"/>
              <a:t>1. Computational Aspects</a:t>
            </a:r>
          </a:p>
        </p:txBody>
      </p:sp>
      <p:sp>
        <p:nvSpPr>
          <p:cNvPr id="4" name="Content Placeholder 3">
            <a:extLst>
              <a:ext uri="{FF2B5EF4-FFF2-40B4-BE49-F238E27FC236}">
                <a16:creationId xmlns:a16="http://schemas.microsoft.com/office/drawing/2014/main" id="{49C7CABB-D265-4811-A161-AFDF98D2C3C5}"/>
              </a:ext>
            </a:extLst>
          </p:cNvPr>
          <p:cNvSpPr>
            <a:spLocks noGrp="1"/>
          </p:cNvSpPr>
          <p:nvPr>
            <p:ph sz="half" idx="1"/>
          </p:nvPr>
        </p:nvSpPr>
        <p:spPr/>
        <p:txBody>
          <a:bodyPr/>
          <a:lstStyle/>
          <a:p>
            <a:r>
              <a:rPr lang="en-US" dirty="0"/>
              <a:t>1.2 Iteration Conditions</a:t>
            </a:r>
          </a:p>
        </p:txBody>
      </p:sp>
      <p:sp>
        <p:nvSpPr>
          <p:cNvPr id="5" name="Text Placeholder 4">
            <a:extLst>
              <a:ext uri="{FF2B5EF4-FFF2-40B4-BE49-F238E27FC236}">
                <a16:creationId xmlns:a16="http://schemas.microsoft.com/office/drawing/2014/main" id="{D07C0D35-A3B4-4F29-B0D5-7F3456FDC6F2}"/>
              </a:ext>
            </a:extLst>
          </p:cNvPr>
          <p:cNvSpPr>
            <a:spLocks noGrp="1"/>
          </p:cNvSpPr>
          <p:nvPr>
            <p:ph type="body" sz="quarter" idx="11"/>
          </p:nvPr>
        </p:nvSpPr>
        <p:spPr>
          <a:xfrm>
            <a:off x="1366837" y="1467608"/>
            <a:ext cx="9986963" cy="4432300"/>
          </a:xfrm>
        </p:spPr>
        <p:txBody>
          <a:bodyPr>
            <a:normAutofit/>
          </a:bodyPr>
          <a:lstStyle/>
          <a:p>
            <a:pPr marL="0" indent="0">
              <a:buClr>
                <a:srgbClr val="C9D803"/>
              </a:buClr>
              <a:buNone/>
            </a:pPr>
            <a:r>
              <a:rPr lang="en-US" sz="1400" dirty="0">
                <a:solidFill>
                  <a:srgbClr val="282828"/>
                </a:solidFill>
              </a:rPr>
              <a:t>Models and algorithms used in EZSlam are based on a measured point cloud and iterative least-squares polynomial fit. </a:t>
            </a:r>
          </a:p>
          <a:p>
            <a:pPr marL="0" indent="0">
              <a:buClr>
                <a:srgbClr val="C9D803"/>
              </a:buClr>
              <a:buNone/>
            </a:pPr>
            <a:r>
              <a:rPr lang="en-US" sz="1400" dirty="0">
                <a:solidFill>
                  <a:srgbClr val="282828"/>
                </a:solidFill>
              </a:rPr>
              <a:t>A slight change to the point cloud could exceptionally results in a different optimal polynomial solution. </a:t>
            </a:r>
          </a:p>
          <a:p>
            <a:pPr marL="0" indent="0">
              <a:buClr>
                <a:srgbClr val="C9D803"/>
              </a:buClr>
              <a:buNone/>
            </a:pPr>
            <a:endParaRPr lang="en-US" sz="1400" dirty="0">
              <a:solidFill>
                <a:srgbClr val="282828"/>
              </a:solidFill>
            </a:endParaRPr>
          </a:p>
          <a:p>
            <a:pPr marL="0" indent="0">
              <a:buClr>
                <a:srgbClr val="C9D803"/>
              </a:buClr>
              <a:buNone/>
            </a:pPr>
            <a:r>
              <a:rPr lang="en-US" sz="1400" dirty="0">
                <a:solidFill>
                  <a:srgbClr val="282828"/>
                </a:solidFill>
              </a:rPr>
              <a:t>The figures illustrate a side-by-side comparison of two different outcomes based on slightly dissimilar evolutions of the door radius for the same data. Where latch point could drift mathematically from 0.31mm to 0.25mm or for a typical </a:t>
            </a:r>
            <a:r>
              <a:rPr lang="en-US" sz="1400" dirty="0" err="1">
                <a:solidFill>
                  <a:srgbClr val="282828"/>
                </a:solidFill>
              </a:rPr>
              <a:t>overslam</a:t>
            </a:r>
            <a:r>
              <a:rPr lang="en-US" sz="1400" dirty="0">
                <a:solidFill>
                  <a:srgbClr val="282828"/>
                </a:solidFill>
              </a:rPr>
              <a:t> from 2.27 to 2.24mm. </a:t>
            </a:r>
          </a:p>
          <a:p>
            <a:endParaRPr lang="en-US" sz="1400" dirty="0">
              <a:solidFill>
                <a:srgbClr val="282828"/>
              </a:solidFill>
            </a:endParaRPr>
          </a:p>
        </p:txBody>
      </p:sp>
      <p:pic>
        <p:nvPicPr>
          <p:cNvPr id="8" name="Picture 7">
            <a:extLst>
              <a:ext uri="{FF2B5EF4-FFF2-40B4-BE49-F238E27FC236}">
                <a16:creationId xmlns:a16="http://schemas.microsoft.com/office/drawing/2014/main" id="{5C4D087D-4C7B-EBAD-F122-790C8AFB57E4}"/>
              </a:ext>
            </a:extLst>
          </p:cNvPr>
          <p:cNvPicPr>
            <a:picLocks noChangeAspect="1"/>
          </p:cNvPicPr>
          <p:nvPr/>
        </p:nvPicPr>
        <p:blipFill>
          <a:blip r:embed="rId3"/>
          <a:stretch>
            <a:fillRect/>
          </a:stretch>
        </p:blipFill>
        <p:spPr>
          <a:xfrm>
            <a:off x="1517518" y="3087948"/>
            <a:ext cx="4823460" cy="3314700"/>
          </a:xfrm>
          <a:prstGeom prst="rect">
            <a:avLst/>
          </a:prstGeom>
        </p:spPr>
      </p:pic>
      <p:pic>
        <p:nvPicPr>
          <p:cNvPr id="9" name="Picture 8">
            <a:extLst>
              <a:ext uri="{FF2B5EF4-FFF2-40B4-BE49-F238E27FC236}">
                <a16:creationId xmlns:a16="http://schemas.microsoft.com/office/drawing/2014/main" id="{E6A7D239-5EC1-0CB7-8F06-5207FB55C7DE}"/>
              </a:ext>
            </a:extLst>
          </p:cNvPr>
          <p:cNvPicPr>
            <a:picLocks noChangeAspect="1"/>
          </p:cNvPicPr>
          <p:nvPr/>
        </p:nvPicPr>
        <p:blipFill>
          <a:blip r:embed="rId4"/>
          <a:stretch>
            <a:fillRect/>
          </a:stretch>
        </p:blipFill>
        <p:spPr>
          <a:xfrm>
            <a:off x="6340978" y="3087948"/>
            <a:ext cx="4823460" cy="3322320"/>
          </a:xfrm>
          <a:prstGeom prst="rect">
            <a:avLst/>
          </a:prstGeom>
        </p:spPr>
      </p:pic>
      <p:sp>
        <p:nvSpPr>
          <p:cNvPr id="6" name="Footer Placeholder 4">
            <a:extLst>
              <a:ext uri="{FF2B5EF4-FFF2-40B4-BE49-F238E27FC236}">
                <a16:creationId xmlns:a16="http://schemas.microsoft.com/office/drawing/2014/main" id="{4C8D8B2B-01E6-3B87-68EE-A48B96299DA9}"/>
              </a:ext>
            </a:extLst>
          </p:cNvPr>
          <p:cNvSpPr txBox="1">
            <a:spLocks/>
          </p:cNvSpPr>
          <p:nvPr/>
        </p:nvSpPr>
        <p:spPr>
          <a:xfrm>
            <a:off x="10626518" y="6483544"/>
            <a:ext cx="154993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7" name="Footer Placeholder 4">
            <a:extLst>
              <a:ext uri="{FF2B5EF4-FFF2-40B4-BE49-F238E27FC236}">
                <a16:creationId xmlns:a16="http://schemas.microsoft.com/office/drawing/2014/main" id="{6F3152BB-1EDE-05E3-9AF4-01B06A8E6ACC}"/>
              </a:ext>
            </a:extLst>
          </p:cNvPr>
          <p:cNvSpPr txBox="1">
            <a:spLocks/>
          </p:cNvSpPr>
          <p:nvPr/>
        </p:nvSpPr>
        <p:spPr>
          <a:xfrm>
            <a:off x="5554298" y="6492875"/>
            <a:ext cx="977134"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1845426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4DCE2FC-4272-4F37-91F3-07EA98C84144}"/>
              </a:ext>
            </a:extLst>
          </p:cNvPr>
          <p:cNvSpPr>
            <a:spLocks noGrp="1"/>
          </p:cNvSpPr>
          <p:nvPr>
            <p:ph type="ftr" sz="quarter" idx="10"/>
          </p:nvPr>
        </p:nvSpPr>
        <p:spPr>
          <a:xfrm>
            <a:off x="180975" y="6486330"/>
            <a:ext cx="1278237" cy="365125"/>
          </a:xfrm>
        </p:spPr>
        <p:txBody>
          <a:bodyPr/>
          <a:lstStyle/>
          <a:p>
            <a:r>
              <a:rPr lang="en-US" dirty="0">
                <a:solidFill>
                  <a:schemeClr val="tx1">
                    <a:lumMod val="65000"/>
                    <a:lumOff val="35000"/>
                  </a:schemeClr>
                </a:solidFill>
              </a:rPr>
              <a:t>TEPS002, Slide </a:t>
            </a:r>
            <a:fld id="{55AE94E2-01AD-4F44-B701-725E8CE3ADFF}" type="slidenum">
              <a:rPr lang="en-US" smtClean="0">
                <a:solidFill>
                  <a:schemeClr val="tx1">
                    <a:lumMod val="65000"/>
                    <a:lumOff val="35000"/>
                  </a:schemeClr>
                </a:solidFill>
              </a:rPr>
              <a:pPr/>
              <a:t>6</a:t>
            </a:fld>
            <a:endParaRPr lang="en-US" dirty="0">
              <a:solidFill>
                <a:schemeClr val="tx1">
                  <a:lumMod val="65000"/>
                  <a:lumOff val="35000"/>
                </a:schemeClr>
              </a:solidFill>
            </a:endParaRPr>
          </a:p>
        </p:txBody>
      </p:sp>
      <p:sp>
        <p:nvSpPr>
          <p:cNvPr id="3" name="Title 2">
            <a:extLst>
              <a:ext uri="{FF2B5EF4-FFF2-40B4-BE49-F238E27FC236}">
                <a16:creationId xmlns:a16="http://schemas.microsoft.com/office/drawing/2014/main" id="{34916196-0A83-472D-A305-7A07CEFA9CE8}"/>
              </a:ext>
            </a:extLst>
          </p:cNvPr>
          <p:cNvSpPr>
            <a:spLocks noGrp="1"/>
          </p:cNvSpPr>
          <p:nvPr>
            <p:ph type="title"/>
          </p:nvPr>
        </p:nvSpPr>
        <p:spPr/>
        <p:txBody>
          <a:bodyPr/>
          <a:lstStyle/>
          <a:p>
            <a:r>
              <a:rPr lang="en-US" dirty="0"/>
              <a:t>1. Computational Aspects</a:t>
            </a:r>
          </a:p>
        </p:txBody>
      </p:sp>
      <p:sp>
        <p:nvSpPr>
          <p:cNvPr id="4" name="Content Placeholder 3">
            <a:extLst>
              <a:ext uri="{FF2B5EF4-FFF2-40B4-BE49-F238E27FC236}">
                <a16:creationId xmlns:a16="http://schemas.microsoft.com/office/drawing/2014/main" id="{59FB0720-C353-4EE9-A2A8-09596F42BC10}"/>
              </a:ext>
            </a:extLst>
          </p:cNvPr>
          <p:cNvSpPr>
            <a:spLocks noGrp="1"/>
          </p:cNvSpPr>
          <p:nvPr>
            <p:ph sz="half" idx="1"/>
          </p:nvPr>
        </p:nvSpPr>
        <p:spPr/>
        <p:txBody>
          <a:bodyPr/>
          <a:lstStyle/>
          <a:p>
            <a:r>
              <a:rPr lang="en-US" dirty="0"/>
              <a:t>1.3 Dependency of the metrics</a:t>
            </a:r>
          </a:p>
        </p:txBody>
      </p:sp>
      <p:sp>
        <p:nvSpPr>
          <p:cNvPr id="5" name="Text Placeholder 4">
            <a:extLst>
              <a:ext uri="{FF2B5EF4-FFF2-40B4-BE49-F238E27FC236}">
                <a16:creationId xmlns:a16="http://schemas.microsoft.com/office/drawing/2014/main" id="{5D0B09F8-9C83-446D-B918-62FB53016F03}"/>
              </a:ext>
            </a:extLst>
          </p:cNvPr>
          <p:cNvSpPr>
            <a:spLocks noGrp="1"/>
          </p:cNvSpPr>
          <p:nvPr>
            <p:ph type="body" sz="quarter" idx="11"/>
          </p:nvPr>
        </p:nvSpPr>
        <p:spPr/>
        <p:txBody>
          <a:bodyPr>
            <a:normAutofit/>
          </a:bodyPr>
          <a:lstStyle/>
          <a:p>
            <a:pPr marL="0" indent="0">
              <a:buClr>
                <a:srgbClr val="C9D803"/>
              </a:buClr>
              <a:buNone/>
            </a:pPr>
            <a:r>
              <a:rPr lang="en-US" sz="1400" dirty="0">
                <a:solidFill>
                  <a:srgbClr val="282828"/>
                </a:solidFill>
              </a:rPr>
              <a:t>There is an obvious physical and mechanical dependency between several of the metrics. </a:t>
            </a:r>
          </a:p>
          <a:p>
            <a:pPr marL="0" indent="0">
              <a:buClr>
                <a:srgbClr val="C9D803"/>
              </a:buClr>
              <a:buNone/>
            </a:pPr>
            <a:r>
              <a:rPr lang="en-US" sz="1400" dirty="0">
                <a:solidFill>
                  <a:srgbClr val="282828"/>
                </a:solidFill>
              </a:rPr>
              <a:t>A change in a single characteristic has a ripple effect throughout the related characteristics. </a:t>
            </a:r>
          </a:p>
          <a:p>
            <a:pPr marL="0" indent="0">
              <a:buClr>
                <a:srgbClr val="C9D803"/>
              </a:buClr>
              <a:buNone/>
            </a:pPr>
            <a:r>
              <a:rPr lang="en-US" sz="1400" dirty="0">
                <a:solidFill>
                  <a:srgbClr val="282828"/>
                </a:solidFill>
              </a:rPr>
              <a:t>The example below is a </a:t>
            </a:r>
            <a:r>
              <a:rPr lang="en-US" sz="1400" i="1" dirty="0">
                <a:solidFill>
                  <a:srgbClr val="282828"/>
                </a:solidFill>
              </a:rPr>
              <a:t>partial</a:t>
            </a:r>
            <a:r>
              <a:rPr lang="en-US" sz="1400" dirty="0">
                <a:solidFill>
                  <a:srgbClr val="282828"/>
                </a:solidFill>
              </a:rPr>
              <a:t> representation of the connections between a subset of metrics.</a:t>
            </a:r>
          </a:p>
          <a:p>
            <a:pPr marL="0" indent="0">
              <a:buNone/>
            </a:pPr>
            <a:endParaRPr lang="en-US" sz="1400" dirty="0">
              <a:solidFill>
                <a:srgbClr val="282828"/>
              </a:solidFill>
            </a:endParaRPr>
          </a:p>
        </p:txBody>
      </p:sp>
      <p:pic>
        <p:nvPicPr>
          <p:cNvPr id="51" name="Picture 50">
            <a:extLst>
              <a:ext uri="{FF2B5EF4-FFF2-40B4-BE49-F238E27FC236}">
                <a16:creationId xmlns:a16="http://schemas.microsoft.com/office/drawing/2014/main" id="{00825D4B-0202-2D22-AFC0-A0BFD1D4A082}"/>
              </a:ext>
            </a:extLst>
          </p:cNvPr>
          <p:cNvPicPr>
            <a:picLocks noChangeAspect="1"/>
          </p:cNvPicPr>
          <p:nvPr/>
        </p:nvPicPr>
        <p:blipFill>
          <a:blip r:embed="rId3"/>
          <a:stretch>
            <a:fillRect/>
          </a:stretch>
        </p:blipFill>
        <p:spPr>
          <a:xfrm>
            <a:off x="2502883" y="2743834"/>
            <a:ext cx="6789420" cy="3749040"/>
          </a:xfrm>
          <a:prstGeom prst="rect">
            <a:avLst/>
          </a:prstGeom>
        </p:spPr>
      </p:pic>
      <p:sp>
        <p:nvSpPr>
          <p:cNvPr id="6" name="Footer Placeholder 4">
            <a:extLst>
              <a:ext uri="{FF2B5EF4-FFF2-40B4-BE49-F238E27FC236}">
                <a16:creationId xmlns:a16="http://schemas.microsoft.com/office/drawing/2014/main" id="{11C1848A-1677-FA94-BF19-E1F55D29D146}"/>
              </a:ext>
            </a:extLst>
          </p:cNvPr>
          <p:cNvSpPr txBox="1">
            <a:spLocks/>
          </p:cNvSpPr>
          <p:nvPr/>
        </p:nvSpPr>
        <p:spPr>
          <a:xfrm>
            <a:off x="10626518" y="6483544"/>
            <a:ext cx="154993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7" name="Footer Placeholder 4">
            <a:extLst>
              <a:ext uri="{FF2B5EF4-FFF2-40B4-BE49-F238E27FC236}">
                <a16:creationId xmlns:a16="http://schemas.microsoft.com/office/drawing/2014/main" id="{B983DB63-B6F8-3501-51EA-E8EF1A9B3052}"/>
              </a:ext>
            </a:extLst>
          </p:cNvPr>
          <p:cNvSpPr txBox="1">
            <a:spLocks/>
          </p:cNvSpPr>
          <p:nvPr/>
        </p:nvSpPr>
        <p:spPr>
          <a:xfrm>
            <a:off x="5554298" y="6492875"/>
            <a:ext cx="977134"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40280505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F75ACD2-4954-437B-A892-40AB1A134465}"/>
              </a:ext>
            </a:extLst>
          </p:cNvPr>
          <p:cNvSpPr>
            <a:spLocks noGrp="1"/>
          </p:cNvSpPr>
          <p:nvPr>
            <p:ph type="ftr" sz="quarter" idx="10"/>
          </p:nvPr>
        </p:nvSpPr>
        <p:spPr>
          <a:xfrm>
            <a:off x="180975" y="6476999"/>
            <a:ext cx="1549939" cy="365125"/>
          </a:xfrm>
        </p:spPr>
        <p:txBody>
          <a:bodyPr/>
          <a:lstStyle/>
          <a:p>
            <a:r>
              <a:rPr lang="en-US" dirty="0">
                <a:solidFill>
                  <a:schemeClr val="tx1">
                    <a:lumMod val="65000"/>
                    <a:lumOff val="35000"/>
                  </a:schemeClr>
                </a:solidFill>
              </a:rPr>
              <a:t>TEPS002, Slide </a:t>
            </a:r>
            <a:fld id="{55AE94E2-01AD-4F44-B701-725E8CE3ADFF}" type="slidenum">
              <a:rPr lang="en-US" smtClean="0">
                <a:solidFill>
                  <a:schemeClr val="tx1">
                    <a:lumMod val="65000"/>
                    <a:lumOff val="35000"/>
                  </a:schemeClr>
                </a:solidFill>
              </a:rPr>
              <a:pPr/>
              <a:t>7</a:t>
            </a:fld>
            <a:endParaRPr lang="en-US" dirty="0">
              <a:solidFill>
                <a:schemeClr val="tx1">
                  <a:lumMod val="65000"/>
                  <a:lumOff val="35000"/>
                </a:schemeClr>
              </a:solidFill>
            </a:endParaRPr>
          </a:p>
        </p:txBody>
      </p:sp>
      <p:sp>
        <p:nvSpPr>
          <p:cNvPr id="3" name="Title 2">
            <a:extLst>
              <a:ext uri="{FF2B5EF4-FFF2-40B4-BE49-F238E27FC236}">
                <a16:creationId xmlns:a16="http://schemas.microsoft.com/office/drawing/2014/main" id="{38CC6E72-E699-4930-ADE3-DCBA5D4DC02C}"/>
              </a:ext>
            </a:extLst>
          </p:cNvPr>
          <p:cNvSpPr>
            <a:spLocks noGrp="1"/>
          </p:cNvSpPr>
          <p:nvPr>
            <p:ph type="title"/>
          </p:nvPr>
        </p:nvSpPr>
        <p:spPr/>
        <p:txBody>
          <a:bodyPr>
            <a:normAutofit/>
          </a:bodyPr>
          <a:lstStyle/>
          <a:p>
            <a:pPr marL="514350" indent="-514350">
              <a:buAutoNum type="arabicPeriod"/>
            </a:pPr>
            <a:r>
              <a:rPr lang="en-US" dirty="0"/>
              <a:t>Computational Aspects</a:t>
            </a:r>
          </a:p>
        </p:txBody>
      </p:sp>
      <p:sp>
        <p:nvSpPr>
          <p:cNvPr id="4" name="Content Placeholder 3">
            <a:extLst>
              <a:ext uri="{FF2B5EF4-FFF2-40B4-BE49-F238E27FC236}">
                <a16:creationId xmlns:a16="http://schemas.microsoft.com/office/drawing/2014/main" id="{DCC64BDA-565D-4B04-A453-C59670822314}"/>
              </a:ext>
            </a:extLst>
          </p:cNvPr>
          <p:cNvSpPr>
            <a:spLocks noGrp="1"/>
          </p:cNvSpPr>
          <p:nvPr>
            <p:ph sz="half" idx="1"/>
          </p:nvPr>
        </p:nvSpPr>
        <p:spPr/>
        <p:txBody>
          <a:bodyPr/>
          <a:lstStyle/>
          <a:p>
            <a:r>
              <a:rPr lang="en-US" dirty="0"/>
              <a:t>1.4 Mathematical Model Evolution</a:t>
            </a:r>
          </a:p>
        </p:txBody>
      </p:sp>
      <p:sp>
        <p:nvSpPr>
          <p:cNvPr id="5" name="Text Placeholder 4">
            <a:extLst>
              <a:ext uri="{FF2B5EF4-FFF2-40B4-BE49-F238E27FC236}">
                <a16:creationId xmlns:a16="http://schemas.microsoft.com/office/drawing/2014/main" id="{C5EF34E6-6C8C-41C2-9E92-08C1010579D4}"/>
              </a:ext>
            </a:extLst>
          </p:cNvPr>
          <p:cNvSpPr>
            <a:spLocks noGrp="1"/>
          </p:cNvSpPr>
          <p:nvPr>
            <p:ph type="body" sz="quarter" idx="11"/>
          </p:nvPr>
        </p:nvSpPr>
        <p:spPr>
          <a:xfrm>
            <a:off x="1366837" y="1581912"/>
            <a:ext cx="10566083" cy="4432300"/>
          </a:xfrm>
        </p:spPr>
        <p:txBody>
          <a:bodyPr>
            <a:normAutofit/>
          </a:bodyPr>
          <a:lstStyle/>
          <a:p>
            <a:pPr marL="0" indent="0">
              <a:buClr>
                <a:srgbClr val="C9D803"/>
              </a:buClr>
              <a:buNone/>
            </a:pPr>
            <a:r>
              <a:rPr lang="en-US" sz="1400" dirty="0">
                <a:solidFill>
                  <a:srgbClr val="282828"/>
                </a:solidFill>
              </a:rPr>
              <a:t>The mathematical models used and developed in EZSlam </a:t>
            </a:r>
            <a:r>
              <a:rPr lang="en-US" sz="1400" b="1" dirty="0">
                <a:solidFill>
                  <a:srgbClr val="282828"/>
                </a:solidFill>
              </a:rPr>
              <a:t>evolve over time</a:t>
            </a:r>
            <a:r>
              <a:rPr lang="en-US" sz="1400" dirty="0">
                <a:solidFill>
                  <a:srgbClr val="282828"/>
                </a:solidFill>
              </a:rPr>
              <a:t> to improve the accuracy of all interconnected effects.</a:t>
            </a:r>
          </a:p>
          <a:p>
            <a:pPr marL="0" indent="0">
              <a:buClr>
                <a:srgbClr val="C9D803"/>
              </a:buClr>
              <a:buNone/>
            </a:pPr>
            <a:r>
              <a:rPr lang="en-US" sz="1400" dirty="0">
                <a:solidFill>
                  <a:srgbClr val="282828"/>
                </a:solidFill>
              </a:rPr>
              <a:t>EXAMPLE:  </a:t>
            </a:r>
            <a:r>
              <a:rPr lang="en-US" sz="1400" dirty="0" err="1">
                <a:solidFill>
                  <a:srgbClr val="282828"/>
                </a:solidFill>
              </a:rPr>
              <a:t>EZSlam’s</a:t>
            </a:r>
            <a:r>
              <a:rPr lang="en-US" sz="1400" dirty="0">
                <a:solidFill>
                  <a:srgbClr val="282828"/>
                </a:solidFill>
              </a:rPr>
              <a:t> modeling regarding its weight compensation.</a:t>
            </a:r>
          </a:p>
          <a:p>
            <a:pPr marL="0" indent="0">
              <a:buClr>
                <a:srgbClr val="C9D803"/>
              </a:buClr>
              <a:buNone/>
            </a:pPr>
            <a:endParaRPr lang="en-US" sz="1400" dirty="0">
              <a:solidFill>
                <a:srgbClr val="282828"/>
              </a:solidFill>
            </a:endParaRPr>
          </a:p>
          <a:p>
            <a:pPr marL="0" indent="0">
              <a:buClr>
                <a:srgbClr val="C9D803"/>
              </a:buClr>
              <a:buNone/>
            </a:pPr>
            <a:r>
              <a:rPr lang="en-US" sz="1400" b="1" dirty="0"/>
              <a:t>1st generation</a:t>
            </a:r>
            <a:r>
              <a:rPr lang="en-US" sz="1400" dirty="0"/>
              <a:t>: </a:t>
            </a:r>
            <a:r>
              <a:rPr lang="en-US" sz="1400" dirty="0">
                <a:solidFill>
                  <a:srgbClr val="282828"/>
                </a:solidFill>
              </a:rPr>
              <a:t>Weight compensation based on the kinetic energy</a:t>
            </a:r>
          </a:p>
          <a:p>
            <a:pPr marL="0" indent="0">
              <a:buClr>
                <a:srgbClr val="C9D803"/>
              </a:buClr>
              <a:buNone/>
            </a:pPr>
            <a:endParaRPr lang="en-US" sz="1400" dirty="0">
              <a:solidFill>
                <a:srgbClr val="282828"/>
              </a:solidFill>
            </a:endParaRPr>
          </a:p>
          <a:p>
            <a:pPr marL="0" indent="0">
              <a:buClr>
                <a:srgbClr val="C9D803"/>
              </a:buClr>
              <a:buNone/>
            </a:pPr>
            <a:endParaRPr lang="en-US" sz="1400" spc="300" dirty="0">
              <a:solidFill>
                <a:srgbClr val="282828"/>
              </a:solidFill>
            </a:endParaRPr>
          </a:p>
          <a:p>
            <a:pPr marL="0" indent="0">
              <a:buClr>
                <a:srgbClr val="C9D803"/>
              </a:buClr>
              <a:buNone/>
            </a:pPr>
            <a:endParaRPr lang="en-US" sz="1400" spc="300" dirty="0">
              <a:solidFill>
                <a:srgbClr val="282828"/>
              </a:solidFill>
            </a:endParaRPr>
          </a:p>
          <a:p>
            <a:pPr marL="0" indent="0">
              <a:buClr>
                <a:srgbClr val="C9D803"/>
              </a:buClr>
              <a:buNone/>
            </a:pPr>
            <a:r>
              <a:rPr lang="en-US" sz="1400" b="1" dirty="0"/>
              <a:t>2nd generation</a:t>
            </a:r>
            <a:r>
              <a:rPr lang="en-US" sz="1400" dirty="0"/>
              <a:t>: </a:t>
            </a:r>
            <a:r>
              <a:rPr lang="en-US" sz="1400" dirty="0">
                <a:solidFill>
                  <a:srgbClr val="282828"/>
                </a:solidFill>
              </a:rPr>
              <a:t>Implemented the effects of decreased cabin pressure from reduced velocity  </a:t>
            </a:r>
          </a:p>
          <a:p>
            <a:pPr>
              <a:buClr>
                <a:srgbClr val="C9D803"/>
              </a:buClr>
            </a:pPr>
            <a:endParaRPr lang="en-US" sz="1400" dirty="0">
              <a:solidFill>
                <a:srgbClr val="282828"/>
              </a:solidFill>
            </a:endParaRPr>
          </a:p>
          <a:p>
            <a:pPr>
              <a:buClr>
                <a:srgbClr val="C9D803"/>
              </a:buClr>
            </a:pPr>
            <a:endParaRPr lang="en-US" sz="1400" spc="300" dirty="0">
              <a:solidFill>
                <a:srgbClr val="282828"/>
              </a:solidFill>
            </a:endParaRPr>
          </a:p>
          <a:p>
            <a:pPr>
              <a:buClr>
                <a:srgbClr val="C9D803"/>
              </a:buClr>
            </a:pPr>
            <a:endParaRPr lang="en-US" sz="800" spc="300" dirty="0">
              <a:solidFill>
                <a:srgbClr val="282828"/>
              </a:solidFill>
            </a:endParaRPr>
          </a:p>
          <a:p>
            <a:pPr marL="0" indent="0">
              <a:buClr>
                <a:srgbClr val="C9D803"/>
              </a:buClr>
              <a:buNone/>
            </a:pPr>
            <a:r>
              <a:rPr lang="en-US" sz="1400" b="1" dirty="0"/>
              <a:t>3rd generation</a:t>
            </a:r>
            <a:r>
              <a:rPr lang="en-US" sz="1400" dirty="0"/>
              <a:t>: </a:t>
            </a:r>
            <a:r>
              <a:rPr lang="en-US" sz="1400" dirty="0">
                <a:solidFill>
                  <a:srgbClr val="282828"/>
                </a:solidFill>
              </a:rPr>
              <a:t>Improved the weight modeling by adjusting gravity input and associated drag</a:t>
            </a:r>
          </a:p>
          <a:p>
            <a:endParaRPr lang="en-US" dirty="0"/>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A0D169A4-F0D8-4B1C-BB7D-64A281AB7802}"/>
                  </a:ext>
                </a:extLst>
              </p:cNvPr>
              <p:cNvSpPr txBox="1"/>
              <p:nvPr/>
            </p:nvSpPr>
            <p:spPr>
              <a:xfrm>
                <a:off x="2409775" y="2836049"/>
                <a:ext cx="3111236" cy="518604"/>
              </a:xfrm>
              <a:prstGeom prst="rect">
                <a:avLst/>
              </a:prstGeom>
              <a:solidFill>
                <a:schemeClr val="bg1"/>
              </a:solidFill>
              <a:ln>
                <a:no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b="0" i="1" smtClean="0">
                          <a:latin typeface="Cambria Math" panose="02040503050406030204" pitchFamily="18" charset="0"/>
                        </a:rPr>
                        <m:t>𝐸</m:t>
                      </m:r>
                      <m:r>
                        <a:rPr lang="fr-FR" b="0" i="1" baseline="-25000" smtClean="0">
                          <a:latin typeface="Cambria Math" panose="02040503050406030204" pitchFamily="18" charset="0"/>
                        </a:rPr>
                        <m:t>𝑐𝑙𝑜𝑠𝑖𝑛𝑔</m:t>
                      </m:r>
                      <m:r>
                        <a:rPr lang="fr-FR" b="0" i="1" smtClean="0">
                          <a:latin typeface="Cambria Math" panose="02040503050406030204" pitchFamily="18" charset="0"/>
                        </a:rPr>
                        <m:t>=</m:t>
                      </m:r>
                      <m:r>
                        <a:rPr lang="fr-FR" b="0" i="1" smtClean="0">
                          <a:latin typeface="Cambria Math" panose="02040503050406030204" pitchFamily="18" charset="0"/>
                        </a:rPr>
                        <m:t>𝐸𝑚𝑒𝑎𝑠𝑢𝑟</m:t>
                      </m:r>
                      <m:r>
                        <a:rPr lang="fr-FR" b="0" i="1" baseline="-25000" smtClean="0">
                          <a:latin typeface="Cambria Math" panose="02040503050406030204" pitchFamily="18" charset="0"/>
                        </a:rPr>
                        <m:t>𝑒𝑑</m:t>
                      </m:r>
                      <m:r>
                        <a:rPr lang="fr-FR" b="0" i="1" smtClean="0">
                          <a:highlight>
                            <a:srgbClr val="FFFF00"/>
                          </a:highlight>
                          <a:latin typeface="Cambria Math" panose="02040503050406030204" pitchFamily="18" charset="0"/>
                        </a:rPr>
                        <m:t> </m:t>
                      </m:r>
                      <m:r>
                        <a:rPr lang="fr-FR" b="0" i="1" smtClean="0">
                          <a:latin typeface="Cambria Math" panose="02040503050406030204" pitchFamily="18" charset="0"/>
                        </a:rPr>
                        <m:t>−</m:t>
                      </m:r>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r>
                            <a:rPr lang="fr-FR" b="0" i="1" smtClean="0">
                              <a:latin typeface="Cambria Math" panose="02040503050406030204" pitchFamily="18" charset="0"/>
                            </a:rPr>
                            <m:t>2</m:t>
                          </m:r>
                        </m:den>
                      </m:f>
                      <m:r>
                        <a:rPr lang="fr-FR" b="0" i="1" smtClean="0">
                          <a:latin typeface="Cambria Math" panose="02040503050406030204" pitchFamily="18" charset="0"/>
                        </a:rPr>
                        <m:t> </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rPr>
                        <m:t>𝑚</m:t>
                      </m:r>
                      <m:r>
                        <a:rPr lang="fr-FR" b="0" i="1" smtClean="0">
                          <a:latin typeface="Cambria Math" panose="02040503050406030204" pitchFamily="18" charset="0"/>
                        </a:rPr>
                        <m:t> </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𝑣</m:t>
                          </m:r>
                        </m:e>
                        <m:sup>
                          <m:r>
                            <a:rPr lang="fr-FR" b="0" i="1" smtClean="0">
                              <a:latin typeface="Cambria Math" panose="02040503050406030204" pitchFamily="18" charset="0"/>
                            </a:rPr>
                            <m:t>2</m:t>
                          </m:r>
                        </m:sup>
                      </m:sSup>
                    </m:oMath>
                  </m:oMathPara>
                </a14:m>
                <a:endParaRPr lang="fr-FR" dirty="0"/>
              </a:p>
            </p:txBody>
          </p:sp>
        </mc:Choice>
        <mc:Fallback xmlns="">
          <p:sp>
            <p:nvSpPr>
              <p:cNvPr id="6" name="TextBox 5">
                <a:extLst>
                  <a:ext uri="{FF2B5EF4-FFF2-40B4-BE49-F238E27FC236}">
                    <a16:creationId xmlns:a16="http://schemas.microsoft.com/office/drawing/2014/main" id="{A0D169A4-F0D8-4B1C-BB7D-64A281AB7802}"/>
                  </a:ext>
                </a:extLst>
              </p:cNvPr>
              <p:cNvSpPr txBox="1">
                <a:spLocks noRot="1" noChangeAspect="1" noMove="1" noResize="1" noEditPoints="1" noAdjustHandles="1" noChangeArrowheads="1" noChangeShapeType="1" noTextEdit="1"/>
              </p:cNvSpPr>
              <p:nvPr/>
            </p:nvSpPr>
            <p:spPr>
              <a:xfrm>
                <a:off x="2409775" y="2836049"/>
                <a:ext cx="3111236" cy="518604"/>
              </a:xfrm>
              <a:prstGeom prst="rect">
                <a:avLst/>
              </a:prstGeom>
              <a:blipFill>
                <a:blip r:embed="rId3"/>
                <a:stretch>
                  <a:fillRect/>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3576F0D8-EFF8-4E87-962F-81AFEBA6F49B}"/>
                  </a:ext>
                </a:extLst>
              </p:cNvPr>
              <p:cNvSpPr txBox="1"/>
              <p:nvPr/>
            </p:nvSpPr>
            <p:spPr>
              <a:xfrm>
                <a:off x="2409775" y="4135906"/>
                <a:ext cx="3974037" cy="518604"/>
              </a:xfrm>
              <a:prstGeom prst="rect">
                <a:avLst/>
              </a:prstGeom>
              <a:solidFill>
                <a:schemeClr val="bg1"/>
              </a:solidFill>
              <a:ln>
                <a:no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b="0" i="1" smtClean="0">
                          <a:latin typeface="Cambria Math" panose="02040503050406030204" pitchFamily="18" charset="0"/>
                        </a:rPr>
                        <m:t>𝐸</m:t>
                      </m:r>
                      <m:r>
                        <a:rPr lang="fr-FR" b="0" i="1" baseline="-25000" smtClean="0">
                          <a:latin typeface="Cambria Math" panose="02040503050406030204" pitchFamily="18" charset="0"/>
                        </a:rPr>
                        <m:t>𝑐𝑙𝑜𝑠𝑖𝑛𝑔</m:t>
                      </m:r>
                      <m:r>
                        <a:rPr lang="fr-FR" b="0" i="1" smtClean="0">
                          <a:latin typeface="Cambria Math" panose="02040503050406030204" pitchFamily="18" charset="0"/>
                        </a:rPr>
                        <m:t>=</m:t>
                      </m:r>
                      <m:r>
                        <a:rPr lang="fr-FR" i="1">
                          <a:latin typeface="Cambria Math" panose="02040503050406030204" pitchFamily="18" charset="0"/>
                        </a:rPr>
                        <m:t>𝐸</m:t>
                      </m:r>
                      <m:r>
                        <a:rPr lang="fr-FR" i="1" baseline="-25000">
                          <a:latin typeface="Cambria Math" panose="02040503050406030204" pitchFamily="18" charset="0"/>
                        </a:rPr>
                        <m:t>𝑚𝑒𝑎𝑠𝑢𝑟𝑒</m:t>
                      </m:r>
                      <m:r>
                        <a:rPr lang="en-US" i="1" baseline="-25000">
                          <a:latin typeface="Cambria Math" panose="02040503050406030204" pitchFamily="18" charset="0"/>
                        </a:rPr>
                        <m:t>𝑑</m:t>
                      </m:r>
                      <m:r>
                        <a:rPr lang="fr-FR" b="0" i="1" smtClean="0">
                          <a:latin typeface="Cambria Math" panose="02040503050406030204" pitchFamily="18" charset="0"/>
                        </a:rPr>
                        <m:t>−</m:t>
                      </m:r>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r>
                            <a:rPr lang="fr-FR" b="0" i="1" smtClean="0">
                              <a:latin typeface="Cambria Math" panose="02040503050406030204" pitchFamily="18" charset="0"/>
                            </a:rPr>
                            <m:t>2</m:t>
                          </m:r>
                        </m:den>
                      </m:f>
                      <m:r>
                        <a:rPr lang="fr-FR" b="0" i="1" smtClean="0">
                          <a:latin typeface="Cambria Math" panose="02040503050406030204" pitchFamily="18" charset="0"/>
                        </a:rPr>
                        <m:t> </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rPr>
                        <m:t>𝑚</m:t>
                      </m:r>
                      <m:r>
                        <a:rPr lang="fr-FR" b="0" i="1" smtClean="0">
                          <a:latin typeface="Cambria Math" panose="02040503050406030204" pitchFamily="18" charset="0"/>
                        </a:rPr>
                        <m:t> </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𝑣</m:t>
                          </m:r>
                        </m:e>
                        <m:sup>
                          <m:r>
                            <a:rPr lang="fr-FR" b="0" i="1" smtClean="0">
                              <a:latin typeface="Cambria Math" panose="02040503050406030204" pitchFamily="18" charset="0"/>
                            </a:rPr>
                            <m:t>2</m:t>
                          </m:r>
                        </m:sup>
                      </m:sSup>
                      <m:r>
                        <a:rPr lang="fr-FR" b="0" i="1" smtClean="0">
                          <a:latin typeface="Cambria Math" panose="02040503050406030204" pitchFamily="18" charset="0"/>
                        </a:rPr>
                        <m:t>−</m:t>
                      </m:r>
                      <m:r>
                        <a:rPr lang="fr-FR" b="0" i="1" smtClean="0">
                          <a:latin typeface="Cambria Math" panose="02040503050406030204" pitchFamily="18" charset="0"/>
                        </a:rPr>
                        <m:t>𝑘</m:t>
                      </m:r>
                      <m:r>
                        <a:rPr lang="fr-FR" b="0" i="1" baseline="-25000" smtClean="0">
                          <a:latin typeface="Cambria Math" panose="02040503050406030204" pitchFamily="18" charset="0"/>
                        </a:rPr>
                        <m:t>1 </m:t>
                      </m:r>
                      <m:r>
                        <a:rPr lang="fr-FR" b="0" i="1" smtClean="0">
                          <a:latin typeface="Cambria Math" panose="02040503050406030204" pitchFamily="18" charset="0"/>
                        </a:rPr>
                        <m:t>𝑃</m:t>
                      </m:r>
                      <m:d>
                        <m:dPr>
                          <m:ctrlPr>
                            <a:rPr lang="fr-FR" b="0" i="1" smtClean="0">
                              <a:latin typeface="Cambria Math" panose="02040503050406030204" pitchFamily="18" charset="0"/>
                            </a:rPr>
                          </m:ctrlPr>
                        </m:dPr>
                        <m:e>
                          <m:r>
                            <a:rPr lang="fr-FR" b="0" i="1" smtClean="0">
                              <a:latin typeface="Cambria Math" panose="02040503050406030204" pitchFamily="18" charset="0"/>
                            </a:rPr>
                            <m:t>𝑣</m:t>
                          </m:r>
                        </m:e>
                      </m:d>
                    </m:oMath>
                  </m:oMathPara>
                </a14:m>
                <a:endParaRPr lang="fr-FR" dirty="0"/>
              </a:p>
            </p:txBody>
          </p:sp>
        </mc:Choice>
        <mc:Fallback xmlns="">
          <p:sp>
            <p:nvSpPr>
              <p:cNvPr id="7" name="TextBox 6">
                <a:extLst>
                  <a:ext uri="{FF2B5EF4-FFF2-40B4-BE49-F238E27FC236}">
                    <a16:creationId xmlns:a16="http://schemas.microsoft.com/office/drawing/2014/main" id="{3576F0D8-EFF8-4E87-962F-81AFEBA6F49B}"/>
                  </a:ext>
                </a:extLst>
              </p:cNvPr>
              <p:cNvSpPr txBox="1">
                <a:spLocks noRot="1" noChangeAspect="1" noMove="1" noResize="1" noEditPoints="1" noAdjustHandles="1" noChangeArrowheads="1" noChangeShapeType="1" noTextEdit="1"/>
              </p:cNvSpPr>
              <p:nvPr/>
            </p:nvSpPr>
            <p:spPr>
              <a:xfrm>
                <a:off x="2409775" y="4135906"/>
                <a:ext cx="3974037" cy="518604"/>
              </a:xfrm>
              <a:prstGeom prst="rect">
                <a:avLst/>
              </a:prstGeom>
              <a:blipFill>
                <a:blip r:embed="rId4"/>
                <a:stretch>
                  <a:fillRect/>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95570AB3-EA37-4648-93E5-1EB93CBEBBA0}"/>
                  </a:ext>
                </a:extLst>
              </p:cNvPr>
              <p:cNvSpPr txBox="1"/>
              <p:nvPr/>
            </p:nvSpPr>
            <p:spPr>
              <a:xfrm>
                <a:off x="2356435" y="5276088"/>
                <a:ext cx="6018442" cy="518604"/>
              </a:xfrm>
              <a:prstGeom prst="rect">
                <a:avLst/>
              </a:prstGeom>
              <a:solidFill>
                <a:schemeClr val="bg1"/>
              </a:solidFill>
              <a:ln>
                <a:no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fr-FR" b="0" i="1" smtClean="0">
                          <a:latin typeface="Cambria Math" panose="02040503050406030204" pitchFamily="18" charset="0"/>
                        </a:rPr>
                        <m:t>𝐸</m:t>
                      </m:r>
                      <m:r>
                        <a:rPr lang="fr-FR" b="0" i="1" baseline="-25000" smtClean="0">
                          <a:latin typeface="Cambria Math" panose="02040503050406030204" pitchFamily="18" charset="0"/>
                        </a:rPr>
                        <m:t>𝑐𝑙𝑜𝑠𝑖𝑛𝑔</m:t>
                      </m:r>
                      <m:r>
                        <a:rPr lang="fr-FR" b="0" i="1" smtClean="0">
                          <a:latin typeface="Cambria Math" panose="02040503050406030204" pitchFamily="18" charset="0"/>
                        </a:rPr>
                        <m:t>=</m:t>
                      </m:r>
                      <m:r>
                        <a:rPr lang="fr-FR" i="1">
                          <a:latin typeface="Cambria Math" panose="02040503050406030204" pitchFamily="18" charset="0"/>
                        </a:rPr>
                        <m:t>𝐸</m:t>
                      </m:r>
                      <m:r>
                        <a:rPr lang="fr-FR" i="1" baseline="-25000">
                          <a:latin typeface="Cambria Math" panose="02040503050406030204" pitchFamily="18" charset="0"/>
                        </a:rPr>
                        <m:t>𝑚𝑒𝑎𝑠𝑢𝑟𝑒</m:t>
                      </m:r>
                      <m:r>
                        <a:rPr lang="en-US" i="1" baseline="-25000">
                          <a:latin typeface="Cambria Math" panose="02040503050406030204" pitchFamily="18" charset="0"/>
                        </a:rPr>
                        <m:t>𝑑</m:t>
                      </m:r>
                      <m:r>
                        <a:rPr lang="fr-FR" b="0" i="1" smtClean="0">
                          <a:latin typeface="Cambria Math" panose="02040503050406030204" pitchFamily="18" charset="0"/>
                        </a:rPr>
                        <m:t>−</m:t>
                      </m:r>
                      <m:f>
                        <m:fPr>
                          <m:ctrlPr>
                            <a:rPr lang="fr-FR" b="0" i="1" smtClean="0">
                              <a:latin typeface="Cambria Math" panose="02040503050406030204" pitchFamily="18" charset="0"/>
                            </a:rPr>
                          </m:ctrlPr>
                        </m:fPr>
                        <m:num>
                          <m:r>
                            <a:rPr lang="fr-FR" b="0" i="1" smtClean="0">
                              <a:latin typeface="Cambria Math" panose="02040503050406030204" pitchFamily="18" charset="0"/>
                            </a:rPr>
                            <m:t>1</m:t>
                          </m:r>
                        </m:num>
                        <m:den>
                          <m:r>
                            <a:rPr lang="fr-FR" b="0" i="1" smtClean="0">
                              <a:latin typeface="Cambria Math" panose="02040503050406030204" pitchFamily="18" charset="0"/>
                            </a:rPr>
                            <m:t>2</m:t>
                          </m:r>
                        </m:den>
                      </m:f>
                      <m:r>
                        <a:rPr lang="fr-FR" b="0" i="1" smtClean="0">
                          <a:latin typeface="Cambria Math" panose="02040503050406030204" pitchFamily="18" charset="0"/>
                        </a:rPr>
                        <m:t> </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rPr>
                        <m:t>𝑚</m:t>
                      </m:r>
                      <m:r>
                        <a:rPr lang="fr-FR" b="0" i="1" smtClean="0">
                          <a:latin typeface="Cambria Math" panose="02040503050406030204" pitchFamily="18" charset="0"/>
                        </a:rPr>
                        <m:t> </m:t>
                      </m:r>
                      <m:sSup>
                        <m:sSupPr>
                          <m:ctrlPr>
                            <a:rPr lang="fr-FR" b="0" i="1" smtClean="0">
                              <a:latin typeface="Cambria Math" panose="02040503050406030204" pitchFamily="18" charset="0"/>
                            </a:rPr>
                          </m:ctrlPr>
                        </m:sSupPr>
                        <m:e>
                          <m:r>
                            <a:rPr lang="fr-FR" b="0" i="1" smtClean="0">
                              <a:latin typeface="Cambria Math" panose="02040503050406030204" pitchFamily="18" charset="0"/>
                            </a:rPr>
                            <m:t>𝑣</m:t>
                          </m:r>
                        </m:e>
                        <m:sup>
                          <m:r>
                            <a:rPr lang="fr-FR" b="0" i="1" smtClean="0">
                              <a:latin typeface="Cambria Math" panose="02040503050406030204" pitchFamily="18" charset="0"/>
                            </a:rPr>
                            <m:t>2</m:t>
                          </m:r>
                        </m:sup>
                      </m:sSup>
                      <m:r>
                        <a:rPr lang="fr-FR" b="0" i="1" smtClean="0">
                          <a:latin typeface="Cambria Math" panose="02040503050406030204" pitchFamily="18" charset="0"/>
                        </a:rPr>
                        <m:t>−</m:t>
                      </m:r>
                      <m:r>
                        <a:rPr lang="fr-FR" b="0" i="1" smtClean="0">
                          <a:latin typeface="Cambria Math" panose="02040503050406030204" pitchFamily="18" charset="0"/>
                        </a:rPr>
                        <m:t>𝑘</m:t>
                      </m:r>
                      <m:r>
                        <a:rPr lang="fr-FR" b="0" i="1" baseline="-25000" smtClean="0">
                          <a:latin typeface="Cambria Math" panose="02040503050406030204" pitchFamily="18" charset="0"/>
                        </a:rPr>
                        <m:t>1 </m:t>
                      </m:r>
                      <m:r>
                        <a:rPr lang="fr-FR" b="0" i="1" smtClean="0">
                          <a:latin typeface="Cambria Math" panose="02040503050406030204" pitchFamily="18" charset="0"/>
                        </a:rPr>
                        <m:t>𝑃</m:t>
                      </m:r>
                      <m:d>
                        <m:dPr>
                          <m:ctrlPr>
                            <a:rPr lang="fr-FR" b="0" i="1" smtClean="0">
                              <a:latin typeface="Cambria Math" panose="02040503050406030204" pitchFamily="18" charset="0"/>
                            </a:rPr>
                          </m:ctrlPr>
                        </m:dPr>
                        <m:e>
                          <m:r>
                            <a:rPr lang="fr-FR" b="0" i="1" smtClean="0">
                              <a:latin typeface="Cambria Math" panose="02040503050406030204" pitchFamily="18" charset="0"/>
                            </a:rPr>
                            <m:t>𝑣</m:t>
                          </m:r>
                        </m:e>
                      </m:d>
                      <m:r>
                        <a:rPr lang="fr-FR" b="0" i="1" smtClean="0">
                          <a:latin typeface="Cambria Math" panose="02040503050406030204" pitchFamily="18" charset="0"/>
                        </a:rPr>
                        <m:t>+</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𝑚</m:t>
                      </m:r>
                      <m:r>
                        <a:rPr lang="fr-FR" b="0" i="1" smtClean="0">
                          <a:latin typeface="Cambria Math" panose="02040503050406030204" pitchFamily="18" charset="0"/>
                          <a:ea typeface="Cambria Math" panose="02040503050406030204" pitchFamily="18" charset="0"/>
                        </a:rPr>
                        <m:t> </m:t>
                      </m:r>
                      <m:r>
                        <a:rPr lang="fr-FR" b="0" i="1" smtClean="0">
                          <a:latin typeface="Cambria Math" panose="02040503050406030204" pitchFamily="18" charset="0"/>
                          <a:ea typeface="Cambria Math" panose="02040503050406030204" pitchFamily="18" charset="0"/>
                        </a:rPr>
                        <m:t>𝑔</m:t>
                      </m:r>
                      <m:r>
                        <a:rPr lang="fr-FR" b="0" i="1" smtClean="0">
                          <a:latin typeface="Cambria Math" panose="02040503050406030204" pitchFamily="18" charset="0"/>
                          <a:ea typeface="Cambria Math" panose="02040503050406030204" pitchFamily="18" charset="0"/>
                        </a:rPr>
                        <m:t> </m:t>
                      </m:r>
                      <m:r>
                        <a:rPr lang="fr-FR" b="0" i="1" smtClean="0">
                          <a:latin typeface="Cambria Math" panose="02040503050406030204" pitchFamily="18" charset="0"/>
                          <a:ea typeface="Cambria Math" panose="02040503050406030204" pitchFamily="18" charset="0"/>
                        </a:rPr>
                        <m:t>h</m:t>
                      </m:r>
                      <m:r>
                        <a:rPr lang="fr-FR" b="0" i="1" smtClean="0">
                          <a:latin typeface="Cambria Math" panose="02040503050406030204" pitchFamily="18" charset="0"/>
                          <a:ea typeface="Cambria Math" panose="02040503050406030204" pitchFamily="18" charset="0"/>
                        </a:rPr>
                        <m:t>+</m:t>
                      </m:r>
                      <m:r>
                        <a:rPr lang="fr-FR" b="0" i="1" smtClean="0">
                          <a:latin typeface="Cambria Math" panose="02040503050406030204" pitchFamily="18" charset="0"/>
                          <a:ea typeface="Cambria Math" panose="02040503050406030204" pitchFamily="18" charset="0"/>
                        </a:rPr>
                        <m:t>𝑘</m:t>
                      </m:r>
                      <m:r>
                        <a:rPr lang="fr-FR" b="0" i="1" baseline="-25000" smtClean="0">
                          <a:latin typeface="Cambria Math" panose="02040503050406030204" pitchFamily="18" charset="0"/>
                          <a:ea typeface="Cambria Math" panose="02040503050406030204" pitchFamily="18" charset="0"/>
                        </a:rPr>
                        <m:t>2 </m:t>
                      </m:r>
                      <m:r>
                        <a:rPr lang="fr-FR" b="0" i="1" smtClean="0">
                          <a:latin typeface="Cambria Math" panose="02040503050406030204" pitchFamily="18" charset="0"/>
                          <a:ea typeface="Cambria Math" panose="02040503050406030204" pitchFamily="18" charset="0"/>
                        </a:rPr>
                        <m:t>𝐷</m:t>
                      </m:r>
                      <m:d>
                        <m:dPr>
                          <m:ctrlPr>
                            <a:rPr lang="fr-FR" b="0" i="1" smtClean="0">
                              <a:latin typeface="Cambria Math" panose="02040503050406030204" pitchFamily="18" charset="0"/>
                              <a:ea typeface="Cambria Math" panose="02040503050406030204" pitchFamily="18" charset="0"/>
                            </a:rPr>
                          </m:ctrlPr>
                        </m:dPr>
                        <m:e>
                          <m:r>
                            <a:rPr lang="fr-FR" b="0" i="1" smtClean="0">
                              <a:latin typeface="Cambria Math" panose="02040503050406030204" pitchFamily="18" charset="0"/>
                              <a:ea typeface="Cambria Math" panose="02040503050406030204" pitchFamily="18" charset="0"/>
                            </a:rPr>
                            <m:t>𝑣</m:t>
                          </m:r>
                        </m:e>
                      </m:d>
                    </m:oMath>
                  </m:oMathPara>
                </a14:m>
                <a:endParaRPr lang="fr-FR" dirty="0"/>
              </a:p>
            </p:txBody>
          </p:sp>
        </mc:Choice>
        <mc:Fallback xmlns="">
          <p:sp>
            <p:nvSpPr>
              <p:cNvPr id="8" name="TextBox 7">
                <a:extLst>
                  <a:ext uri="{FF2B5EF4-FFF2-40B4-BE49-F238E27FC236}">
                    <a16:creationId xmlns:a16="http://schemas.microsoft.com/office/drawing/2014/main" id="{95570AB3-EA37-4648-93E5-1EB93CBEBBA0}"/>
                  </a:ext>
                </a:extLst>
              </p:cNvPr>
              <p:cNvSpPr txBox="1">
                <a:spLocks noRot="1" noChangeAspect="1" noMove="1" noResize="1" noEditPoints="1" noAdjustHandles="1" noChangeArrowheads="1" noChangeShapeType="1" noTextEdit="1"/>
              </p:cNvSpPr>
              <p:nvPr/>
            </p:nvSpPr>
            <p:spPr>
              <a:xfrm>
                <a:off x="2356435" y="5276088"/>
                <a:ext cx="6018442" cy="518604"/>
              </a:xfrm>
              <a:prstGeom prst="rect">
                <a:avLst/>
              </a:prstGeom>
              <a:blipFill>
                <a:blip r:embed="rId5"/>
                <a:stretch>
                  <a:fillRect/>
                </a:stretch>
              </a:blipFill>
              <a:ln>
                <a:noFill/>
              </a:ln>
            </p:spPr>
            <p:txBody>
              <a:bodyPr/>
              <a:lstStyle/>
              <a:p>
                <a:r>
                  <a:rPr lang="en-US">
                    <a:noFill/>
                  </a:rPr>
                  <a:t> </a:t>
                </a:r>
              </a:p>
            </p:txBody>
          </p:sp>
        </mc:Fallback>
      </mc:AlternateContent>
      <p:sp>
        <p:nvSpPr>
          <p:cNvPr id="9" name="Footer Placeholder 4">
            <a:extLst>
              <a:ext uri="{FF2B5EF4-FFF2-40B4-BE49-F238E27FC236}">
                <a16:creationId xmlns:a16="http://schemas.microsoft.com/office/drawing/2014/main" id="{1084C80E-832B-A145-0283-EB8BD50B332F}"/>
              </a:ext>
            </a:extLst>
          </p:cNvPr>
          <p:cNvSpPr txBox="1">
            <a:spLocks/>
          </p:cNvSpPr>
          <p:nvPr/>
        </p:nvSpPr>
        <p:spPr>
          <a:xfrm>
            <a:off x="10626518" y="6483544"/>
            <a:ext cx="154993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10" name="Footer Placeholder 4">
            <a:extLst>
              <a:ext uri="{FF2B5EF4-FFF2-40B4-BE49-F238E27FC236}">
                <a16:creationId xmlns:a16="http://schemas.microsoft.com/office/drawing/2014/main" id="{87035617-EBA0-103D-C286-8D688C2CD6D4}"/>
              </a:ext>
            </a:extLst>
          </p:cNvPr>
          <p:cNvSpPr txBox="1">
            <a:spLocks/>
          </p:cNvSpPr>
          <p:nvPr/>
        </p:nvSpPr>
        <p:spPr>
          <a:xfrm>
            <a:off x="5554298" y="6492875"/>
            <a:ext cx="977134"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362390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A415-5746-47D6-B2D0-D14F6419E323}"/>
              </a:ext>
            </a:extLst>
          </p:cNvPr>
          <p:cNvSpPr>
            <a:spLocks noGrp="1"/>
          </p:cNvSpPr>
          <p:nvPr>
            <p:ph type="title"/>
          </p:nvPr>
        </p:nvSpPr>
        <p:spPr>
          <a:xfrm>
            <a:off x="4336208" y="2237909"/>
            <a:ext cx="4927180" cy="1325563"/>
          </a:xfrm>
        </p:spPr>
        <p:txBody>
          <a:bodyPr/>
          <a:lstStyle/>
          <a:p>
            <a:r>
              <a:rPr lang="en-US" dirty="0"/>
              <a:t>2. Version Strategy</a:t>
            </a:r>
          </a:p>
        </p:txBody>
      </p:sp>
      <p:sp>
        <p:nvSpPr>
          <p:cNvPr id="3" name="Footer Placeholder 2">
            <a:extLst>
              <a:ext uri="{FF2B5EF4-FFF2-40B4-BE49-F238E27FC236}">
                <a16:creationId xmlns:a16="http://schemas.microsoft.com/office/drawing/2014/main" id="{530C76E9-9C8D-42FF-9CE6-34AC1232AD53}"/>
              </a:ext>
            </a:extLst>
          </p:cNvPr>
          <p:cNvSpPr>
            <a:spLocks noGrp="1"/>
          </p:cNvSpPr>
          <p:nvPr>
            <p:ph type="ftr" sz="quarter" idx="10"/>
          </p:nvPr>
        </p:nvSpPr>
        <p:spPr>
          <a:xfrm>
            <a:off x="180975" y="6495661"/>
            <a:ext cx="1563849" cy="365125"/>
          </a:xfrm>
        </p:spPr>
        <p:txBody>
          <a:bodyPr/>
          <a:lstStyle/>
          <a:p>
            <a:r>
              <a:rPr lang="en-US" dirty="0">
                <a:solidFill>
                  <a:schemeClr val="tx1">
                    <a:lumMod val="65000"/>
                    <a:lumOff val="35000"/>
                  </a:schemeClr>
                </a:solidFill>
              </a:rPr>
              <a:t>TEPS002, Slide </a:t>
            </a:r>
            <a:fld id="{55AE94E2-01AD-4F44-B701-725E8CE3ADFF}" type="slidenum">
              <a:rPr lang="en-US" smtClean="0">
                <a:solidFill>
                  <a:schemeClr val="tx1">
                    <a:lumMod val="65000"/>
                    <a:lumOff val="35000"/>
                  </a:schemeClr>
                </a:solidFill>
              </a:rPr>
              <a:pPr/>
              <a:t>8</a:t>
            </a:fld>
            <a:endParaRPr lang="en-US" dirty="0">
              <a:solidFill>
                <a:schemeClr val="tx1">
                  <a:lumMod val="65000"/>
                  <a:lumOff val="35000"/>
                </a:schemeClr>
              </a:solidFill>
            </a:endParaRPr>
          </a:p>
        </p:txBody>
      </p:sp>
      <p:sp>
        <p:nvSpPr>
          <p:cNvPr id="4" name="Footer Placeholder 4">
            <a:extLst>
              <a:ext uri="{FF2B5EF4-FFF2-40B4-BE49-F238E27FC236}">
                <a16:creationId xmlns:a16="http://schemas.microsoft.com/office/drawing/2014/main" id="{EDD68F7F-8CA2-730B-718C-7A856259E541}"/>
              </a:ext>
            </a:extLst>
          </p:cNvPr>
          <p:cNvSpPr txBox="1">
            <a:spLocks/>
          </p:cNvSpPr>
          <p:nvPr/>
        </p:nvSpPr>
        <p:spPr>
          <a:xfrm>
            <a:off x="9310896" y="6502206"/>
            <a:ext cx="154993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5" name="Footer Placeholder 4">
            <a:extLst>
              <a:ext uri="{FF2B5EF4-FFF2-40B4-BE49-F238E27FC236}">
                <a16:creationId xmlns:a16="http://schemas.microsoft.com/office/drawing/2014/main" id="{562256FF-8394-B2CA-FBD8-DA9A84B494EE}"/>
              </a:ext>
            </a:extLst>
          </p:cNvPr>
          <p:cNvSpPr txBox="1">
            <a:spLocks/>
          </p:cNvSpPr>
          <p:nvPr/>
        </p:nvSpPr>
        <p:spPr>
          <a:xfrm>
            <a:off x="5554298" y="6492875"/>
            <a:ext cx="977134"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1461622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0FFE20FD-D6C0-5D3E-96D4-E92A29C5D594}"/>
              </a:ext>
            </a:extLst>
          </p:cNvPr>
          <p:cNvPicPr>
            <a:picLocks noChangeAspect="1"/>
          </p:cNvPicPr>
          <p:nvPr/>
        </p:nvPicPr>
        <p:blipFill>
          <a:blip r:embed="rId3"/>
          <a:stretch>
            <a:fillRect/>
          </a:stretch>
        </p:blipFill>
        <p:spPr>
          <a:xfrm>
            <a:off x="994410" y="3773839"/>
            <a:ext cx="10447020" cy="853440"/>
          </a:xfrm>
          <a:prstGeom prst="rect">
            <a:avLst/>
          </a:prstGeom>
        </p:spPr>
      </p:pic>
      <p:sp>
        <p:nvSpPr>
          <p:cNvPr id="2" name="Footer Placeholder 1">
            <a:extLst>
              <a:ext uri="{FF2B5EF4-FFF2-40B4-BE49-F238E27FC236}">
                <a16:creationId xmlns:a16="http://schemas.microsoft.com/office/drawing/2014/main" id="{B60EDFFB-55D4-4F3B-AFE7-AB19F9D28C5D}"/>
              </a:ext>
            </a:extLst>
          </p:cNvPr>
          <p:cNvSpPr>
            <a:spLocks noGrp="1"/>
          </p:cNvSpPr>
          <p:nvPr>
            <p:ph type="ftr" sz="quarter" idx="10"/>
          </p:nvPr>
        </p:nvSpPr>
        <p:spPr>
          <a:xfrm>
            <a:off x="180975" y="6495661"/>
            <a:ext cx="1457325" cy="365125"/>
          </a:xfrm>
        </p:spPr>
        <p:txBody>
          <a:bodyPr/>
          <a:lstStyle/>
          <a:p>
            <a:r>
              <a:rPr lang="en-US" dirty="0">
                <a:solidFill>
                  <a:schemeClr val="tx1">
                    <a:lumMod val="65000"/>
                    <a:lumOff val="35000"/>
                  </a:schemeClr>
                </a:solidFill>
              </a:rPr>
              <a:t>TEPS002, Slide </a:t>
            </a:r>
            <a:fld id="{55AE94E2-01AD-4F44-B701-725E8CE3ADFF}" type="slidenum">
              <a:rPr lang="en-US" smtClean="0">
                <a:solidFill>
                  <a:schemeClr val="tx1">
                    <a:lumMod val="65000"/>
                    <a:lumOff val="35000"/>
                  </a:schemeClr>
                </a:solidFill>
              </a:rPr>
              <a:pPr/>
              <a:t>9</a:t>
            </a:fld>
            <a:endParaRPr lang="en-US" dirty="0">
              <a:solidFill>
                <a:schemeClr val="tx1">
                  <a:lumMod val="65000"/>
                  <a:lumOff val="35000"/>
                </a:schemeClr>
              </a:solidFill>
            </a:endParaRPr>
          </a:p>
        </p:txBody>
      </p:sp>
      <p:sp>
        <p:nvSpPr>
          <p:cNvPr id="3" name="Title 2">
            <a:extLst>
              <a:ext uri="{FF2B5EF4-FFF2-40B4-BE49-F238E27FC236}">
                <a16:creationId xmlns:a16="http://schemas.microsoft.com/office/drawing/2014/main" id="{1D0CEF56-111A-4AAA-B195-8E5523664E96}"/>
              </a:ext>
            </a:extLst>
          </p:cNvPr>
          <p:cNvSpPr>
            <a:spLocks noGrp="1"/>
          </p:cNvSpPr>
          <p:nvPr>
            <p:ph type="title"/>
          </p:nvPr>
        </p:nvSpPr>
        <p:spPr/>
        <p:txBody>
          <a:bodyPr/>
          <a:lstStyle/>
          <a:p>
            <a:r>
              <a:rPr lang="en-US" dirty="0"/>
              <a:t>2. Version Strategy</a:t>
            </a:r>
          </a:p>
        </p:txBody>
      </p:sp>
      <p:sp>
        <p:nvSpPr>
          <p:cNvPr id="4" name="Content Placeholder 3">
            <a:extLst>
              <a:ext uri="{FF2B5EF4-FFF2-40B4-BE49-F238E27FC236}">
                <a16:creationId xmlns:a16="http://schemas.microsoft.com/office/drawing/2014/main" id="{FD8EF220-8BFD-496F-820B-CD88B61527F2}"/>
              </a:ext>
            </a:extLst>
          </p:cNvPr>
          <p:cNvSpPr>
            <a:spLocks noGrp="1"/>
          </p:cNvSpPr>
          <p:nvPr>
            <p:ph sz="half" idx="1"/>
          </p:nvPr>
        </p:nvSpPr>
        <p:spPr/>
        <p:txBody>
          <a:bodyPr/>
          <a:lstStyle/>
          <a:p>
            <a:r>
              <a:rPr lang="en-US" dirty="0"/>
              <a:t>2.1 License Compatibility</a:t>
            </a:r>
          </a:p>
        </p:txBody>
      </p:sp>
      <p:sp>
        <p:nvSpPr>
          <p:cNvPr id="5" name="Text Placeholder 4">
            <a:extLst>
              <a:ext uri="{FF2B5EF4-FFF2-40B4-BE49-F238E27FC236}">
                <a16:creationId xmlns:a16="http://schemas.microsoft.com/office/drawing/2014/main" id="{A8BDA1FE-5989-4012-ACF5-80D406DB7768}"/>
              </a:ext>
            </a:extLst>
          </p:cNvPr>
          <p:cNvSpPr>
            <a:spLocks noGrp="1"/>
          </p:cNvSpPr>
          <p:nvPr>
            <p:ph type="body" sz="quarter" idx="11"/>
          </p:nvPr>
        </p:nvSpPr>
        <p:spPr>
          <a:xfrm>
            <a:off x="1366837" y="1581912"/>
            <a:ext cx="10596563" cy="4432300"/>
          </a:xfrm>
        </p:spPr>
        <p:txBody>
          <a:bodyPr>
            <a:normAutofit/>
          </a:bodyPr>
          <a:lstStyle/>
          <a:p>
            <a:pPr marL="0" indent="0">
              <a:buClr>
                <a:srgbClr val="C9D803"/>
              </a:buClr>
              <a:buNone/>
            </a:pPr>
            <a:r>
              <a:rPr lang="en-US" sz="1800" b="1" dirty="0"/>
              <a:t>Full Licenses: </a:t>
            </a:r>
          </a:p>
          <a:p>
            <a:pPr>
              <a:buClr>
                <a:srgbClr val="C9D803"/>
              </a:buClr>
            </a:pPr>
            <a:r>
              <a:rPr lang="en-US" sz="1400" dirty="0">
                <a:solidFill>
                  <a:srgbClr val="282828"/>
                </a:solidFill>
              </a:rPr>
              <a:t>Recorded data : 		Data is universal and compatible between all the versions. </a:t>
            </a:r>
          </a:p>
          <a:p>
            <a:pPr lvl="1">
              <a:buClr>
                <a:srgbClr val="C9D803"/>
              </a:buClr>
            </a:pPr>
            <a:r>
              <a:rPr lang="en-US" sz="1200" dirty="0"/>
              <a:t>			</a:t>
            </a:r>
            <a:r>
              <a:rPr lang="en-US" sz="1400" dirty="0">
                <a:solidFill>
                  <a:srgbClr val="282828"/>
                </a:solidFill>
              </a:rPr>
              <a:t>Recommend using export </a:t>
            </a:r>
            <a:r>
              <a:rPr lang="en-US" sz="1400" dirty="0"/>
              <a:t>a</a:t>
            </a:r>
            <a:r>
              <a:rPr lang="en-US" sz="1400" dirty="0">
                <a:solidFill>
                  <a:srgbClr val="282828"/>
                </a:solidFill>
              </a:rPr>
              <a:t>nd import functions.</a:t>
            </a:r>
          </a:p>
          <a:p>
            <a:pPr>
              <a:buClr>
                <a:srgbClr val="C9D803"/>
              </a:buClr>
            </a:pPr>
            <a:r>
              <a:rPr lang="en-US" sz="1400" dirty="0">
                <a:solidFill>
                  <a:srgbClr val="282828"/>
                </a:solidFill>
              </a:rPr>
              <a:t>Results : 		Results are version-specific based on the previous slides. </a:t>
            </a:r>
          </a:p>
          <a:p>
            <a:pPr marL="0" indent="0">
              <a:buClr>
                <a:srgbClr val="C9D803"/>
              </a:buClr>
              <a:buNone/>
            </a:pPr>
            <a:r>
              <a:rPr lang="en-US" sz="1400" dirty="0">
                <a:solidFill>
                  <a:srgbClr val="282828"/>
                </a:solidFill>
              </a:rPr>
              <a:t>			To compare results, it is recommended to have the data processed in the same version.</a:t>
            </a:r>
          </a:p>
          <a:p>
            <a:pPr marL="0" indent="0">
              <a:buClr>
                <a:srgbClr val="C9D803"/>
              </a:buClr>
              <a:buNone/>
            </a:pPr>
            <a:r>
              <a:rPr lang="en-US" sz="1800" b="1" dirty="0"/>
              <a:t>Viewer Licenses:</a:t>
            </a:r>
          </a:p>
          <a:p>
            <a:pPr>
              <a:buClr>
                <a:srgbClr val="C9D803"/>
              </a:buClr>
            </a:pPr>
            <a:r>
              <a:rPr lang="en-US" sz="1400" dirty="0">
                <a:solidFill>
                  <a:srgbClr val="282828"/>
                </a:solidFill>
              </a:rPr>
              <a:t>Results: 		Data is not reprocessed,  so it is important to import sessions processed in a matching version.</a:t>
            </a:r>
          </a:p>
          <a:p>
            <a:endParaRPr lang="en-US" sz="1400" dirty="0">
              <a:solidFill>
                <a:srgbClr val="282828"/>
              </a:solidFill>
            </a:endParaRPr>
          </a:p>
        </p:txBody>
      </p:sp>
      <p:cxnSp>
        <p:nvCxnSpPr>
          <p:cNvPr id="6" name="Straight Arrow Connector 5">
            <a:extLst>
              <a:ext uri="{FF2B5EF4-FFF2-40B4-BE49-F238E27FC236}">
                <a16:creationId xmlns:a16="http://schemas.microsoft.com/office/drawing/2014/main" id="{81F7AD3F-2FAD-4AA5-B338-1B4DE561C749}"/>
              </a:ext>
            </a:extLst>
          </p:cNvPr>
          <p:cNvCxnSpPr>
            <a:cxnSpLocks/>
            <a:stCxn id="16" idx="2"/>
            <a:endCxn id="15" idx="3"/>
          </p:cNvCxnSpPr>
          <p:nvPr/>
        </p:nvCxnSpPr>
        <p:spPr>
          <a:xfrm flipH="1">
            <a:off x="3462698" y="5356489"/>
            <a:ext cx="2330316" cy="766757"/>
          </a:xfrm>
          <a:prstGeom prst="straightConnector1">
            <a:avLst/>
          </a:prstGeom>
          <a:ln w="38100">
            <a:solidFill>
              <a:srgbClr val="FF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79668EB3-F60D-4048-9791-91CA81A64170}"/>
              </a:ext>
            </a:extLst>
          </p:cNvPr>
          <p:cNvCxnSpPr>
            <a:cxnSpLocks/>
            <a:stCxn id="14" idx="2"/>
            <a:endCxn id="19" idx="1"/>
          </p:cNvCxnSpPr>
          <p:nvPr/>
        </p:nvCxnSpPr>
        <p:spPr>
          <a:xfrm>
            <a:off x="2550499" y="5354801"/>
            <a:ext cx="2330316" cy="748689"/>
          </a:xfrm>
          <a:prstGeom prst="straightConnector1">
            <a:avLst/>
          </a:prstGeom>
          <a:ln w="38100">
            <a:solidFill>
              <a:srgbClr val="FF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69F4E7A5-62CA-4E21-89AD-14B78A13F33A}"/>
              </a:ext>
            </a:extLst>
          </p:cNvPr>
          <p:cNvCxnSpPr>
            <a:cxnSpLocks/>
            <a:stCxn id="16" idx="2"/>
            <a:endCxn id="20" idx="1"/>
          </p:cNvCxnSpPr>
          <p:nvPr/>
        </p:nvCxnSpPr>
        <p:spPr>
          <a:xfrm>
            <a:off x="5793014" y="5356489"/>
            <a:ext cx="2395268" cy="747001"/>
          </a:xfrm>
          <a:prstGeom prst="straightConnector1">
            <a:avLst/>
          </a:prstGeom>
          <a:ln w="38100">
            <a:solidFill>
              <a:srgbClr val="FF0000"/>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39C3685B-4C65-4F0C-A9D3-9FC47D8B6250}"/>
              </a:ext>
            </a:extLst>
          </p:cNvPr>
          <p:cNvCxnSpPr>
            <a:cxnSpLocks/>
            <a:stCxn id="18" idx="2"/>
            <a:endCxn id="19" idx="3"/>
          </p:cNvCxnSpPr>
          <p:nvPr/>
        </p:nvCxnSpPr>
        <p:spPr>
          <a:xfrm flipH="1">
            <a:off x="6705213" y="5356489"/>
            <a:ext cx="2395268" cy="747001"/>
          </a:xfrm>
          <a:prstGeom prst="straightConnector1">
            <a:avLst/>
          </a:prstGeom>
          <a:ln w="38100">
            <a:solidFill>
              <a:srgbClr val="FF0000"/>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5522BD15-E4AB-440C-A3BD-4D2C3F8C538C}"/>
              </a:ext>
            </a:extLst>
          </p:cNvPr>
          <p:cNvGrpSpPr/>
          <p:nvPr/>
        </p:nvGrpSpPr>
        <p:grpSpPr>
          <a:xfrm>
            <a:off x="1638300" y="4128611"/>
            <a:ext cx="8374380" cy="2348386"/>
            <a:chOff x="1795178" y="3152146"/>
            <a:chExt cx="6338858" cy="1587068"/>
          </a:xfrm>
        </p:grpSpPr>
        <p:cxnSp>
          <p:nvCxnSpPr>
            <p:cNvPr id="12" name="Straight Arrow Connector 11">
              <a:extLst>
                <a:ext uri="{FF2B5EF4-FFF2-40B4-BE49-F238E27FC236}">
                  <a16:creationId xmlns:a16="http://schemas.microsoft.com/office/drawing/2014/main" id="{99DC320F-822B-48E6-87C6-6C4BA1780FAB}"/>
                </a:ext>
              </a:extLst>
            </p:cNvPr>
            <p:cNvCxnSpPr>
              <a:cxnSpLocks/>
              <a:stCxn id="14" idx="3"/>
              <a:endCxn id="16" idx="1"/>
            </p:cNvCxnSpPr>
            <p:nvPr/>
          </p:nvCxnSpPr>
          <p:spPr>
            <a:xfrm>
              <a:off x="3176128" y="3566483"/>
              <a:ext cx="1073422" cy="1141"/>
            </a:xfrm>
            <a:prstGeom prst="straightConnector1">
              <a:avLst/>
            </a:prstGeom>
            <a:ln w="38100">
              <a:solidFill>
                <a:srgbClr val="282828"/>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A67EE9DF-55B2-4678-9845-929DFF9B7484}"/>
                </a:ext>
              </a:extLst>
            </p:cNvPr>
            <p:cNvCxnSpPr>
              <a:cxnSpLocks/>
              <a:stCxn id="16" idx="3"/>
              <a:endCxn id="18" idx="1"/>
            </p:cNvCxnSpPr>
            <p:nvPr/>
          </p:nvCxnSpPr>
          <p:spPr>
            <a:xfrm>
              <a:off x="5630500" y="3567624"/>
              <a:ext cx="1122586" cy="0"/>
            </a:xfrm>
            <a:prstGeom prst="straightConnector1">
              <a:avLst/>
            </a:prstGeom>
            <a:ln w="38100">
              <a:solidFill>
                <a:srgbClr val="282828"/>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7177C296-CBF2-40CF-9013-B19393A38D9B}"/>
                </a:ext>
              </a:extLst>
            </p:cNvPr>
            <p:cNvSpPr/>
            <p:nvPr/>
          </p:nvSpPr>
          <p:spPr>
            <a:xfrm>
              <a:off x="1795178" y="3152146"/>
              <a:ext cx="1380950" cy="828674"/>
            </a:xfrm>
            <a:prstGeom prst="rect">
              <a:avLst/>
            </a:prstGeom>
            <a:solidFill>
              <a:schemeClr val="bg1"/>
            </a:solidFill>
            <a:ln w="28575">
              <a:solidFill>
                <a:srgbClr val="C9D803"/>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FR" sz="1400" b="1" u="sng" dirty="0">
                  <a:solidFill>
                    <a:schemeClr val="tx1"/>
                  </a:solidFill>
                </a:rPr>
                <a:t>v1 - Full  License</a:t>
              </a:r>
            </a:p>
            <a:p>
              <a:r>
                <a:rPr lang="en-150" sz="1200" dirty="0">
                  <a:solidFill>
                    <a:schemeClr val="tx1"/>
                  </a:solidFill>
                </a:rPr>
                <a:t>Recorded</a:t>
              </a:r>
              <a:r>
                <a:rPr lang="fr-FR" sz="1200" dirty="0">
                  <a:solidFill>
                    <a:schemeClr val="tx1"/>
                  </a:solidFill>
                </a:rPr>
                <a:t> Data</a:t>
              </a:r>
            </a:p>
            <a:p>
              <a:pPr lvl="0"/>
              <a:r>
                <a:rPr lang="en-150" sz="1200" dirty="0">
                  <a:solidFill>
                    <a:schemeClr val="tx1"/>
                  </a:solidFill>
                </a:rPr>
                <a:t>Results</a:t>
              </a:r>
              <a:r>
                <a:rPr lang="fr-FR" sz="1200" dirty="0">
                  <a:solidFill>
                    <a:schemeClr val="tx1"/>
                  </a:solidFill>
                </a:rPr>
                <a:t> v1</a:t>
              </a:r>
              <a:endParaRPr lang="en-150" sz="1200" dirty="0">
                <a:solidFill>
                  <a:schemeClr val="tx1"/>
                </a:solidFill>
              </a:endParaRPr>
            </a:p>
          </p:txBody>
        </p:sp>
        <p:sp>
          <p:nvSpPr>
            <p:cNvPr id="15" name="Rectangle 14">
              <a:extLst>
                <a:ext uri="{FF2B5EF4-FFF2-40B4-BE49-F238E27FC236}">
                  <a16:creationId xmlns:a16="http://schemas.microsoft.com/office/drawing/2014/main" id="{F54DCE3C-906D-4A6D-B0C3-95A52F0D5D3D}"/>
                </a:ext>
              </a:extLst>
            </p:cNvPr>
            <p:cNvSpPr/>
            <p:nvPr/>
          </p:nvSpPr>
          <p:spPr>
            <a:xfrm>
              <a:off x="1795178" y="4261075"/>
              <a:ext cx="1380950" cy="478139"/>
            </a:xfrm>
            <a:prstGeom prst="rect">
              <a:avLst/>
            </a:prstGeom>
            <a:solidFill>
              <a:schemeClr val="bg1"/>
            </a:solidFill>
            <a:ln w="28575">
              <a:solidFill>
                <a:srgbClr val="C9D803"/>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r>
                <a:rPr lang="fr-FR" sz="1400" b="1" u="sng" dirty="0">
                  <a:solidFill>
                    <a:schemeClr val="tx1"/>
                  </a:solidFill>
                </a:rPr>
                <a:t>v1 - Viewer License</a:t>
              </a:r>
            </a:p>
            <a:p>
              <a:pPr lvl="0"/>
              <a:r>
                <a:rPr lang="fr-FR" sz="1200" dirty="0" err="1">
                  <a:solidFill>
                    <a:schemeClr val="tx1"/>
                  </a:solidFill>
                </a:rPr>
                <a:t>Only</a:t>
              </a:r>
              <a:r>
                <a:rPr lang="fr-FR" sz="1200" dirty="0">
                  <a:solidFill>
                    <a:schemeClr val="tx1"/>
                  </a:solidFill>
                </a:rPr>
                <a:t> </a:t>
              </a:r>
              <a:r>
                <a:rPr lang="en-US" sz="1200" dirty="0">
                  <a:solidFill>
                    <a:schemeClr val="tx1"/>
                  </a:solidFill>
                </a:rPr>
                <a:t>views v1 results</a:t>
              </a:r>
              <a:endParaRPr lang="en-150" sz="1200" dirty="0">
                <a:solidFill>
                  <a:schemeClr val="tx1"/>
                </a:solidFill>
              </a:endParaRPr>
            </a:p>
          </p:txBody>
        </p:sp>
        <p:sp>
          <p:nvSpPr>
            <p:cNvPr id="16" name="Rectangle 15">
              <a:extLst>
                <a:ext uri="{FF2B5EF4-FFF2-40B4-BE49-F238E27FC236}">
                  <a16:creationId xmlns:a16="http://schemas.microsoft.com/office/drawing/2014/main" id="{84DF1A3B-3B76-4FF6-B601-F8D14E649BAC}"/>
                </a:ext>
              </a:extLst>
            </p:cNvPr>
            <p:cNvSpPr/>
            <p:nvPr/>
          </p:nvSpPr>
          <p:spPr>
            <a:xfrm>
              <a:off x="4249550" y="3153287"/>
              <a:ext cx="1380950" cy="828674"/>
            </a:xfrm>
            <a:prstGeom prst="rect">
              <a:avLst/>
            </a:prstGeom>
            <a:solidFill>
              <a:schemeClr val="bg1"/>
            </a:solidFill>
            <a:ln w="28575">
              <a:solidFill>
                <a:srgbClr val="B4C10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FR" sz="1400" b="1" u="sng" dirty="0">
                  <a:solidFill>
                    <a:schemeClr val="tx1"/>
                  </a:solidFill>
                </a:rPr>
                <a:t>v2 - Full  License</a:t>
              </a:r>
            </a:p>
            <a:p>
              <a:r>
                <a:rPr lang="en-150" sz="1200" dirty="0">
                  <a:solidFill>
                    <a:schemeClr val="tx1"/>
                  </a:solidFill>
                </a:rPr>
                <a:t>Recorded</a:t>
              </a:r>
              <a:r>
                <a:rPr lang="fr-FR" sz="1200" dirty="0">
                  <a:solidFill>
                    <a:schemeClr val="tx1"/>
                  </a:solidFill>
                </a:rPr>
                <a:t> Data</a:t>
              </a:r>
            </a:p>
            <a:p>
              <a:r>
                <a:rPr lang="en-150" sz="1200" dirty="0">
                  <a:solidFill>
                    <a:schemeClr val="tx1"/>
                  </a:solidFill>
                </a:rPr>
                <a:t>Results</a:t>
              </a:r>
              <a:r>
                <a:rPr lang="fr-FR" sz="1200" dirty="0">
                  <a:solidFill>
                    <a:schemeClr val="tx1"/>
                  </a:solidFill>
                </a:rPr>
                <a:t> v2</a:t>
              </a:r>
              <a:endParaRPr lang="en-150" sz="1200" dirty="0">
                <a:solidFill>
                  <a:schemeClr val="tx1"/>
                </a:solidFill>
              </a:endParaRPr>
            </a:p>
          </p:txBody>
        </p:sp>
        <p:cxnSp>
          <p:nvCxnSpPr>
            <p:cNvPr id="17" name="Straight Arrow Connector 16">
              <a:extLst>
                <a:ext uri="{FF2B5EF4-FFF2-40B4-BE49-F238E27FC236}">
                  <a16:creationId xmlns:a16="http://schemas.microsoft.com/office/drawing/2014/main" id="{3421BD8A-FC76-4AB6-9168-F393F638F064}"/>
                </a:ext>
              </a:extLst>
            </p:cNvPr>
            <p:cNvCxnSpPr>
              <a:cxnSpLocks/>
              <a:stCxn id="14" idx="2"/>
              <a:endCxn id="15" idx="0"/>
            </p:cNvCxnSpPr>
            <p:nvPr/>
          </p:nvCxnSpPr>
          <p:spPr>
            <a:xfrm>
              <a:off x="2485654" y="3980820"/>
              <a:ext cx="0" cy="280255"/>
            </a:xfrm>
            <a:prstGeom prst="straightConnector1">
              <a:avLst/>
            </a:prstGeom>
            <a:ln w="38100">
              <a:solidFill>
                <a:srgbClr val="282828"/>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3E8F6A9A-B8B7-43B6-8A7F-9A782F7173DE}"/>
                </a:ext>
              </a:extLst>
            </p:cNvPr>
            <p:cNvSpPr/>
            <p:nvPr/>
          </p:nvSpPr>
          <p:spPr>
            <a:xfrm>
              <a:off x="6753086" y="3153287"/>
              <a:ext cx="1380950" cy="828674"/>
            </a:xfrm>
            <a:prstGeom prst="rect">
              <a:avLst/>
            </a:prstGeom>
            <a:solidFill>
              <a:schemeClr val="bg1"/>
            </a:solidFill>
            <a:ln w="28575">
              <a:solidFill>
                <a:srgbClr val="C9D803"/>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r-FR" sz="1400" b="1" u="sng" dirty="0">
                  <a:solidFill>
                    <a:schemeClr val="tx1"/>
                  </a:solidFill>
                </a:rPr>
                <a:t>v3 - Full  License</a:t>
              </a:r>
            </a:p>
            <a:p>
              <a:r>
                <a:rPr lang="en-150" sz="1200" dirty="0">
                  <a:solidFill>
                    <a:schemeClr val="tx1"/>
                  </a:solidFill>
                </a:rPr>
                <a:t>Recorded</a:t>
              </a:r>
              <a:r>
                <a:rPr lang="fr-FR" sz="1200" dirty="0">
                  <a:solidFill>
                    <a:schemeClr val="tx1"/>
                  </a:solidFill>
                </a:rPr>
                <a:t> Data</a:t>
              </a:r>
            </a:p>
            <a:p>
              <a:pPr lvl="0"/>
              <a:r>
                <a:rPr lang="en-150" sz="1200" dirty="0">
                  <a:solidFill>
                    <a:schemeClr val="tx1"/>
                  </a:solidFill>
                </a:rPr>
                <a:t>Results</a:t>
              </a:r>
              <a:r>
                <a:rPr lang="fr-FR" sz="1200" dirty="0">
                  <a:solidFill>
                    <a:schemeClr val="tx1"/>
                  </a:solidFill>
                </a:rPr>
                <a:t> v3</a:t>
              </a:r>
              <a:endParaRPr lang="en-150" sz="1200" dirty="0">
                <a:solidFill>
                  <a:schemeClr val="tx1"/>
                </a:solidFill>
              </a:endParaRPr>
            </a:p>
          </p:txBody>
        </p:sp>
        <p:sp>
          <p:nvSpPr>
            <p:cNvPr id="19" name="Rectangle 18">
              <a:extLst>
                <a:ext uri="{FF2B5EF4-FFF2-40B4-BE49-F238E27FC236}">
                  <a16:creationId xmlns:a16="http://schemas.microsoft.com/office/drawing/2014/main" id="{513896F1-171E-457A-AC49-9565FD4C49D3}"/>
                </a:ext>
              </a:extLst>
            </p:cNvPr>
            <p:cNvSpPr/>
            <p:nvPr/>
          </p:nvSpPr>
          <p:spPr>
            <a:xfrm>
              <a:off x="4249550" y="4234372"/>
              <a:ext cx="1380950" cy="504842"/>
            </a:xfrm>
            <a:prstGeom prst="rect">
              <a:avLst/>
            </a:prstGeom>
            <a:solidFill>
              <a:schemeClr val="bg1"/>
            </a:solidFill>
            <a:ln w="28575">
              <a:solidFill>
                <a:srgbClr val="C9D803"/>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r>
                <a:rPr lang="fr-FR" sz="1400" b="1" u="sng" dirty="0">
                  <a:solidFill>
                    <a:schemeClr val="tx1"/>
                  </a:solidFill>
                </a:rPr>
                <a:t>v2 - Viewer License</a:t>
              </a:r>
            </a:p>
            <a:p>
              <a:pPr lvl="0"/>
              <a:r>
                <a:rPr lang="en-US" sz="1200" dirty="0">
                  <a:solidFill>
                    <a:schemeClr val="tx1"/>
                  </a:solidFill>
                </a:rPr>
                <a:t>Only views v2 results</a:t>
              </a:r>
              <a:endParaRPr lang="en-150" sz="1200" dirty="0">
                <a:solidFill>
                  <a:schemeClr val="tx1"/>
                </a:solidFill>
              </a:endParaRPr>
            </a:p>
          </p:txBody>
        </p:sp>
        <p:sp>
          <p:nvSpPr>
            <p:cNvPr id="20" name="Rectangle 19">
              <a:extLst>
                <a:ext uri="{FF2B5EF4-FFF2-40B4-BE49-F238E27FC236}">
                  <a16:creationId xmlns:a16="http://schemas.microsoft.com/office/drawing/2014/main" id="{AA784A62-0C12-4A4B-B08C-951AD72DA6C3}"/>
                </a:ext>
              </a:extLst>
            </p:cNvPr>
            <p:cNvSpPr/>
            <p:nvPr/>
          </p:nvSpPr>
          <p:spPr>
            <a:xfrm>
              <a:off x="6753086" y="4234373"/>
              <a:ext cx="1380950" cy="504841"/>
            </a:xfrm>
            <a:prstGeom prst="rect">
              <a:avLst/>
            </a:prstGeom>
            <a:solidFill>
              <a:schemeClr val="bg1"/>
            </a:solidFill>
            <a:ln w="28575">
              <a:solidFill>
                <a:srgbClr val="C9D803"/>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r>
                <a:rPr lang="fr-FR" sz="1400" b="1" u="sng" dirty="0">
                  <a:solidFill>
                    <a:schemeClr val="tx1"/>
                  </a:solidFill>
                </a:rPr>
                <a:t>v3 - Viewer License</a:t>
              </a:r>
            </a:p>
            <a:p>
              <a:pPr lvl="0"/>
              <a:r>
                <a:rPr lang="en-US" sz="1200" dirty="0">
                  <a:solidFill>
                    <a:schemeClr val="tx1"/>
                  </a:solidFill>
                </a:rPr>
                <a:t>Only views v3 results</a:t>
              </a:r>
              <a:endParaRPr lang="en-150" sz="1200" dirty="0">
                <a:solidFill>
                  <a:schemeClr val="tx1"/>
                </a:solidFill>
              </a:endParaRPr>
            </a:p>
          </p:txBody>
        </p:sp>
        <p:cxnSp>
          <p:nvCxnSpPr>
            <p:cNvPr id="21" name="Straight Arrow Connector 20">
              <a:extLst>
                <a:ext uri="{FF2B5EF4-FFF2-40B4-BE49-F238E27FC236}">
                  <a16:creationId xmlns:a16="http://schemas.microsoft.com/office/drawing/2014/main" id="{0A4F8AF8-20AA-4D92-9EAC-4BA42D37DD6D}"/>
                </a:ext>
              </a:extLst>
            </p:cNvPr>
            <p:cNvCxnSpPr>
              <a:cxnSpLocks/>
              <a:stCxn id="16" idx="2"/>
              <a:endCxn id="19" idx="0"/>
            </p:cNvCxnSpPr>
            <p:nvPr/>
          </p:nvCxnSpPr>
          <p:spPr>
            <a:xfrm>
              <a:off x="4940025" y="3981961"/>
              <a:ext cx="0" cy="252411"/>
            </a:xfrm>
            <a:prstGeom prst="straightConnector1">
              <a:avLst/>
            </a:prstGeom>
            <a:ln w="38100">
              <a:solidFill>
                <a:srgbClr val="28282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3651B82-5993-4FAD-AD42-446E24888C35}"/>
                </a:ext>
              </a:extLst>
            </p:cNvPr>
            <p:cNvCxnSpPr>
              <a:cxnSpLocks/>
              <a:stCxn id="18" idx="2"/>
              <a:endCxn id="20" idx="0"/>
            </p:cNvCxnSpPr>
            <p:nvPr/>
          </p:nvCxnSpPr>
          <p:spPr>
            <a:xfrm>
              <a:off x="7443561" y="3981961"/>
              <a:ext cx="0" cy="252412"/>
            </a:xfrm>
            <a:prstGeom prst="straightConnector1">
              <a:avLst/>
            </a:prstGeom>
            <a:ln w="38100">
              <a:solidFill>
                <a:srgbClr val="282828"/>
              </a:solidFill>
              <a:headEnd type="none"/>
              <a:tailEnd type="triangle"/>
            </a:ln>
          </p:spPr>
          <p:style>
            <a:lnRef idx="1">
              <a:schemeClr val="accent1"/>
            </a:lnRef>
            <a:fillRef idx="0">
              <a:schemeClr val="accent1"/>
            </a:fillRef>
            <a:effectRef idx="0">
              <a:schemeClr val="accent1"/>
            </a:effectRef>
            <a:fontRef idx="minor">
              <a:schemeClr val="tx1"/>
            </a:fontRef>
          </p:style>
        </p:cxnSp>
      </p:grpSp>
      <p:sp>
        <p:nvSpPr>
          <p:cNvPr id="10" name="Footer Placeholder 4">
            <a:extLst>
              <a:ext uri="{FF2B5EF4-FFF2-40B4-BE49-F238E27FC236}">
                <a16:creationId xmlns:a16="http://schemas.microsoft.com/office/drawing/2014/main" id="{42AE5D8C-3B3E-688C-7B96-2DC644B619FE}"/>
              </a:ext>
            </a:extLst>
          </p:cNvPr>
          <p:cNvSpPr txBox="1">
            <a:spLocks/>
          </p:cNvSpPr>
          <p:nvPr/>
        </p:nvSpPr>
        <p:spPr>
          <a:xfrm>
            <a:off x="10626518" y="6483544"/>
            <a:ext cx="154993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24" name="Footer Placeholder 4">
            <a:extLst>
              <a:ext uri="{FF2B5EF4-FFF2-40B4-BE49-F238E27FC236}">
                <a16:creationId xmlns:a16="http://schemas.microsoft.com/office/drawing/2014/main" id="{C620845C-1E1D-07CB-D9CF-0E5C62393CC5}"/>
              </a:ext>
            </a:extLst>
          </p:cNvPr>
          <p:cNvSpPr txBox="1">
            <a:spLocks/>
          </p:cNvSpPr>
          <p:nvPr/>
        </p:nvSpPr>
        <p:spPr>
          <a:xfrm>
            <a:off x="5554298" y="6492875"/>
            <a:ext cx="977134"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8631775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9F875FD-EB75-4973-8432-033743E867F0}"/>
              </a:ext>
            </a:extLst>
          </p:cNvPr>
          <p:cNvSpPr>
            <a:spLocks noGrp="1"/>
          </p:cNvSpPr>
          <p:nvPr>
            <p:ph sz="half" idx="2"/>
          </p:nvPr>
        </p:nvSpPr>
        <p:spPr/>
        <p:txBody>
          <a:bodyPr>
            <a:noAutofit/>
          </a:bodyPr>
          <a:lstStyle/>
          <a:p>
            <a:pPr marL="0" indent="0">
              <a:lnSpc>
                <a:spcPct val="90000"/>
              </a:lnSpc>
              <a:spcBef>
                <a:spcPts val="1000"/>
              </a:spcBef>
              <a:buClr>
                <a:srgbClr val="C9D803"/>
              </a:buClr>
              <a:buNone/>
            </a:pPr>
            <a:r>
              <a:rPr lang="en-US" sz="1400" b="1" u="sng" dirty="0">
                <a:solidFill>
                  <a:srgbClr val="282828"/>
                </a:solidFill>
              </a:rPr>
              <a:t>Major Release 			3</a:t>
            </a:r>
            <a:r>
              <a:rPr lang="en-US" sz="1400" u="sng" dirty="0">
                <a:solidFill>
                  <a:srgbClr val="282828"/>
                </a:solidFill>
              </a:rPr>
              <a:t>.x.x.x</a:t>
            </a:r>
          </a:p>
          <a:p>
            <a:pPr marL="685800" lvl="2">
              <a:spcBef>
                <a:spcPts val="1000"/>
              </a:spcBef>
            </a:pPr>
            <a:r>
              <a:rPr lang="en-US" sz="1400" dirty="0">
                <a:solidFill>
                  <a:srgbClr val="282828"/>
                </a:solidFill>
              </a:rPr>
              <a:t>New release with significant changes</a:t>
            </a:r>
          </a:p>
          <a:p>
            <a:pPr marL="0" indent="0">
              <a:lnSpc>
                <a:spcPct val="90000"/>
              </a:lnSpc>
              <a:spcBef>
                <a:spcPts val="1000"/>
              </a:spcBef>
              <a:buClr>
                <a:srgbClr val="C9D803"/>
              </a:buClr>
              <a:buNone/>
            </a:pPr>
            <a:r>
              <a:rPr lang="en-US" sz="1400" b="1" u="sng" dirty="0">
                <a:solidFill>
                  <a:srgbClr val="282828"/>
                </a:solidFill>
              </a:rPr>
              <a:t>Minor Release 			</a:t>
            </a:r>
            <a:r>
              <a:rPr lang="en-US" sz="1400" u="sng" dirty="0">
                <a:solidFill>
                  <a:srgbClr val="282828"/>
                </a:solidFill>
              </a:rPr>
              <a:t>3.</a:t>
            </a:r>
            <a:r>
              <a:rPr lang="en-US" sz="1400" b="1" u="sng" dirty="0">
                <a:solidFill>
                  <a:srgbClr val="282828"/>
                </a:solidFill>
              </a:rPr>
              <a:t>1</a:t>
            </a:r>
            <a:r>
              <a:rPr lang="en-US" sz="1400" u="sng" dirty="0">
                <a:solidFill>
                  <a:srgbClr val="282828"/>
                </a:solidFill>
              </a:rPr>
              <a:t>.x.x</a:t>
            </a:r>
          </a:p>
          <a:p>
            <a:pPr marL="685800" lvl="2">
              <a:spcBef>
                <a:spcPts val="1000"/>
              </a:spcBef>
            </a:pPr>
            <a:r>
              <a:rPr lang="en-US" sz="1400" dirty="0">
                <a:solidFill>
                  <a:srgbClr val="282828"/>
                </a:solidFill>
              </a:rPr>
              <a:t>Update of the previous major release with minor bug fixes or improvements</a:t>
            </a:r>
          </a:p>
          <a:p>
            <a:pPr marL="0" indent="0">
              <a:lnSpc>
                <a:spcPct val="90000"/>
              </a:lnSpc>
              <a:spcBef>
                <a:spcPts val="1000"/>
              </a:spcBef>
              <a:buClr>
                <a:srgbClr val="C9D803"/>
              </a:buClr>
              <a:buNone/>
            </a:pPr>
            <a:r>
              <a:rPr lang="en-US" sz="1400" b="1" u="sng" dirty="0">
                <a:solidFill>
                  <a:srgbClr val="282828"/>
                </a:solidFill>
              </a:rPr>
              <a:t>Beta Release			</a:t>
            </a:r>
            <a:r>
              <a:rPr lang="en-US" sz="1400" u="sng" dirty="0">
                <a:solidFill>
                  <a:srgbClr val="282828"/>
                </a:solidFill>
              </a:rPr>
              <a:t>3.1.</a:t>
            </a:r>
            <a:r>
              <a:rPr lang="en-US" sz="1400" b="1" u="sng" dirty="0">
                <a:solidFill>
                  <a:srgbClr val="282828"/>
                </a:solidFill>
              </a:rPr>
              <a:t>4</a:t>
            </a:r>
            <a:r>
              <a:rPr lang="en-US" sz="1400" u="sng" dirty="0">
                <a:solidFill>
                  <a:srgbClr val="282828"/>
                </a:solidFill>
              </a:rPr>
              <a:t>.x </a:t>
            </a:r>
          </a:p>
          <a:p>
            <a:pPr marL="685800" lvl="2">
              <a:spcBef>
                <a:spcPts val="1000"/>
              </a:spcBef>
            </a:pPr>
            <a:r>
              <a:rPr lang="en-US" sz="1400" dirty="0">
                <a:solidFill>
                  <a:srgbClr val="282828"/>
                </a:solidFill>
              </a:rPr>
              <a:t>Test version of the latest improvements</a:t>
            </a:r>
          </a:p>
          <a:p>
            <a:pPr marL="685800" lvl="2">
              <a:spcBef>
                <a:spcPts val="1000"/>
              </a:spcBef>
            </a:pPr>
            <a:r>
              <a:rPr lang="en-US" sz="1400" dirty="0">
                <a:solidFill>
                  <a:srgbClr val="282828"/>
                </a:solidFill>
              </a:rPr>
              <a:t>Only to be used with our recommendation</a:t>
            </a:r>
          </a:p>
          <a:p>
            <a:pPr marL="0" indent="0">
              <a:lnSpc>
                <a:spcPct val="90000"/>
              </a:lnSpc>
              <a:spcBef>
                <a:spcPts val="1000"/>
              </a:spcBef>
              <a:buClr>
                <a:srgbClr val="C9D803"/>
              </a:buClr>
              <a:buNone/>
            </a:pPr>
            <a:r>
              <a:rPr lang="en-US" sz="1400" b="1" u="sng" dirty="0">
                <a:solidFill>
                  <a:srgbClr val="282828"/>
                </a:solidFill>
              </a:rPr>
              <a:t>Daily</a:t>
            </a:r>
            <a:r>
              <a:rPr lang="en-US" sz="1400" u="sng" dirty="0">
                <a:solidFill>
                  <a:srgbClr val="282828"/>
                </a:solidFill>
              </a:rPr>
              <a:t> 				3.1.4.</a:t>
            </a:r>
            <a:r>
              <a:rPr lang="en-US" sz="1400" b="1" u="sng" dirty="0">
                <a:solidFill>
                  <a:srgbClr val="282828"/>
                </a:solidFill>
              </a:rPr>
              <a:t>33</a:t>
            </a:r>
          </a:p>
          <a:p>
            <a:pPr marL="685800" lvl="2">
              <a:spcBef>
                <a:spcPts val="1000"/>
              </a:spcBef>
            </a:pPr>
            <a:r>
              <a:rPr lang="en-US" sz="1400" dirty="0">
                <a:solidFill>
                  <a:srgbClr val="282828"/>
                </a:solidFill>
              </a:rPr>
              <a:t>Untested latest build</a:t>
            </a:r>
          </a:p>
          <a:p>
            <a:pPr marL="685800" lvl="2">
              <a:spcBef>
                <a:spcPts val="1000"/>
              </a:spcBef>
            </a:pPr>
            <a:r>
              <a:rPr lang="en-US" sz="1400" dirty="0">
                <a:solidFill>
                  <a:srgbClr val="282828"/>
                </a:solidFill>
              </a:rPr>
              <a:t>Only to be used with our expressed recommendation </a:t>
            </a:r>
          </a:p>
          <a:p>
            <a:pPr>
              <a:lnSpc>
                <a:spcPct val="90000"/>
              </a:lnSpc>
              <a:spcBef>
                <a:spcPts val="1000"/>
              </a:spcBef>
              <a:buClr>
                <a:srgbClr val="C9D803"/>
              </a:buClr>
            </a:pPr>
            <a:endParaRPr lang="en-US" sz="1400" dirty="0">
              <a:solidFill>
                <a:srgbClr val="282828"/>
              </a:solidFill>
            </a:endParaRPr>
          </a:p>
          <a:p>
            <a:pPr marL="0" indent="0">
              <a:lnSpc>
                <a:spcPct val="90000"/>
              </a:lnSpc>
              <a:spcBef>
                <a:spcPts val="1000"/>
              </a:spcBef>
              <a:buClr>
                <a:srgbClr val="C9D803"/>
              </a:buClr>
              <a:buNone/>
            </a:pPr>
            <a:r>
              <a:rPr lang="en-US" sz="1400" dirty="0">
                <a:solidFill>
                  <a:srgbClr val="282828"/>
                </a:solidFill>
              </a:rPr>
              <a:t>Use the restore point to secure all data and configurations.</a:t>
            </a:r>
          </a:p>
          <a:p>
            <a:pPr marL="0" indent="0">
              <a:buNone/>
            </a:pPr>
            <a:endParaRPr lang="en-US" sz="1400" dirty="0">
              <a:solidFill>
                <a:srgbClr val="282828"/>
              </a:solidFill>
            </a:endParaRPr>
          </a:p>
        </p:txBody>
      </p:sp>
      <p:sp>
        <p:nvSpPr>
          <p:cNvPr id="5" name="Footer Placeholder 4">
            <a:extLst>
              <a:ext uri="{FF2B5EF4-FFF2-40B4-BE49-F238E27FC236}">
                <a16:creationId xmlns:a16="http://schemas.microsoft.com/office/drawing/2014/main" id="{BEB2A930-7E13-4620-8397-5D54748C1BAC}"/>
              </a:ext>
            </a:extLst>
          </p:cNvPr>
          <p:cNvSpPr>
            <a:spLocks noGrp="1"/>
          </p:cNvSpPr>
          <p:nvPr>
            <p:ph type="ftr" sz="quarter" idx="10"/>
          </p:nvPr>
        </p:nvSpPr>
        <p:spPr>
          <a:xfrm>
            <a:off x="180975" y="6495661"/>
            <a:ext cx="4114800" cy="365125"/>
          </a:xfrm>
        </p:spPr>
        <p:txBody>
          <a:bodyPr/>
          <a:lstStyle/>
          <a:p>
            <a:r>
              <a:rPr lang="en-US" dirty="0">
                <a:solidFill>
                  <a:schemeClr val="tx1">
                    <a:lumMod val="65000"/>
                    <a:lumOff val="35000"/>
                  </a:schemeClr>
                </a:solidFill>
              </a:rPr>
              <a:t>TEPS002, Slide </a:t>
            </a:r>
            <a:fld id="{55AE94E2-01AD-4F44-B701-725E8CE3ADFF}" type="slidenum">
              <a:rPr lang="en-US" smtClean="0">
                <a:solidFill>
                  <a:schemeClr val="tx1">
                    <a:lumMod val="65000"/>
                    <a:lumOff val="35000"/>
                  </a:schemeClr>
                </a:solidFill>
              </a:rPr>
              <a:pPr/>
              <a:t>10</a:t>
            </a:fld>
            <a:endParaRPr lang="en-US" dirty="0">
              <a:solidFill>
                <a:schemeClr val="tx1">
                  <a:lumMod val="65000"/>
                  <a:lumOff val="35000"/>
                </a:schemeClr>
              </a:solidFill>
            </a:endParaRPr>
          </a:p>
        </p:txBody>
      </p:sp>
      <p:sp>
        <p:nvSpPr>
          <p:cNvPr id="6" name="Title 5">
            <a:extLst>
              <a:ext uri="{FF2B5EF4-FFF2-40B4-BE49-F238E27FC236}">
                <a16:creationId xmlns:a16="http://schemas.microsoft.com/office/drawing/2014/main" id="{B392E83E-F7E5-4C32-81DD-102FC2CF1C00}"/>
              </a:ext>
            </a:extLst>
          </p:cNvPr>
          <p:cNvSpPr>
            <a:spLocks noGrp="1"/>
          </p:cNvSpPr>
          <p:nvPr>
            <p:ph type="title"/>
          </p:nvPr>
        </p:nvSpPr>
        <p:spPr/>
        <p:txBody>
          <a:bodyPr/>
          <a:lstStyle/>
          <a:p>
            <a:r>
              <a:rPr lang="en-US" dirty="0"/>
              <a:t>2. Version Strategy</a:t>
            </a:r>
          </a:p>
        </p:txBody>
      </p:sp>
      <p:sp>
        <p:nvSpPr>
          <p:cNvPr id="7" name="Content Placeholder 6">
            <a:extLst>
              <a:ext uri="{FF2B5EF4-FFF2-40B4-BE49-F238E27FC236}">
                <a16:creationId xmlns:a16="http://schemas.microsoft.com/office/drawing/2014/main" id="{9E208A4F-0489-46FE-BB16-FD82A3C45FB5}"/>
              </a:ext>
            </a:extLst>
          </p:cNvPr>
          <p:cNvSpPr>
            <a:spLocks noGrp="1"/>
          </p:cNvSpPr>
          <p:nvPr>
            <p:ph sz="half" idx="1"/>
          </p:nvPr>
        </p:nvSpPr>
        <p:spPr/>
        <p:txBody>
          <a:bodyPr/>
          <a:lstStyle/>
          <a:p>
            <a:r>
              <a:rPr lang="en-US" dirty="0"/>
              <a:t>2.2 Download Center</a:t>
            </a:r>
          </a:p>
        </p:txBody>
      </p:sp>
      <p:pic>
        <p:nvPicPr>
          <p:cNvPr id="9" name="Picture 8">
            <a:extLst>
              <a:ext uri="{FF2B5EF4-FFF2-40B4-BE49-F238E27FC236}">
                <a16:creationId xmlns:a16="http://schemas.microsoft.com/office/drawing/2014/main" id="{7EC6F932-3379-D8B8-237F-9D5603F9461B}"/>
              </a:ext>
            </a:extLst>
          </p:cNvPr>
          <p:cNvPicPr>
            <a:picLocks noChangeAspect="1"/>
          </p:cNvPicPr>
          <p:nvPr/>
        </p:nvPicPr>
        <p:blipFill>
          <a:blip r:embed="rId3"/>
          <a:stretch>
            <a:fillRect/>
          </a:stretch>
        </p:blipFill>
        <p:spPr>
          <a:xfrm>
            <a:off x="6691366" y="1581912"/>
            <a:ext cx="5227320" cy="3550920"/>
          </a:xfrm>
          <a:prstGeom prst="rect">
            <a:avLst/>
          </a:prstGeom>
        </p:spPr>
      </p:pic>
      <p:sp>
        <p:nvSpPr>
          <p:cNvPr id="3" name="Footer Placeholder 4">
            <a:extLst>
              <a:ext uri="{FF2B5EF4-FFF2-40B4-BE49-F238E27FC236}">
                <a16:creationId xmlns:a16="http://schemas.microsoft.com/office/drawing/2014/main" id="{9AA14255-0087-8F0A-C19E-8E2691B17D05}"/>
              </a:ext>
            </a:extLst>
          </p:cNvPr>
          <p:cNvSpPr txBox="1">
            <a:spLocks/>
          </p:cNvSpPr>
          <p:nvPr/>
        </p:nvSpPr>
        <p:spPr>
          <a:xfrm>
            <a:off x="10626518" y="6483544"/>
            <a:ext cx="154993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4" name="Footer Placeholder 4">
            <a:extLst>
              <a:ext uri="{FF2B5EF4-FFF2-40B4-BE49-F238E27FC236}">
                <a16:creationId xmlns:a16="http://schemas.microsoft.com/office/drawing/2014/main" id="{4B74237A-68DD-D6AD-2964-0D132EBFF144}"/>
              </a:ext>
            </a:extLst>
          </p:cNvPr>
          <p:cNvSpPr txBox="1">
            <a:spLocks/>
          </p:cNvSpPr>
          <p:nvPr/>
        </p:nvSpPr>
        <p:spPr>
          <a:xfrm>
            <a:off x="5554298" y="6492875"/>
            <a:ext cx="977134"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3935277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FE30008-CF23-4B78-A6FB-A6836E0EB3F6}"/>
              </a:ext>
            </a:extLst>
          </p:cNvPr>
          <p:cNvSpPr>
            <a:spLocks noGrp="1"/>
          </p:cNvSpPr>
          <p:nvPr>
            <p:ph type="title"/>
          </p:nvPr>
        </p:nvSpPr>
        <p:spPr>
          <a:xfrm>
            <a:off x="4762500" y="2673098"/>
            <a:ext cx="3209925" cy="1325563"/>
          </a:xfrm>
        </p:spPr>
        <p:txBody>
          <a:bodyPr>
            <a:normAutofit fontScale="90000"/>
          </a:bodyPr>
          <a:lstStyle/>
          <a:p>
            <a:r>
              <a:rPr lang="en-US" sz="4800" dirty="0">
                <a:solidFill>
                  <a:srgbClr val="C9D803"/>
                </a:solidFill>
              </a:rPr>
              <a:t>Thank you.</a:t>
            </a:r>
          </a:p>
        </p:txBody>
      </p:sp>
      <p:sp>
        <p:nvSpPr>
          <p:cNvPr id="3" name="Footer Placeholder 2">
            <a:extLst>
              <a:ext uri="{FF2B5EF4-FFF2-40B4-BE49-F238E27FC236}">
                <a16:creationId xmlns:a16="http://schemas.microsoft.com/office/drawing/2014/main" id="{3A0058C7-9230-4BD8-810D-C197569A5160}"/>
              </a:ext>
            </a:extLst>
          </p:cNvPr>
          <p:cNvSpPr>
            <a:spLocks noGrp="1"/>
          </p:cNvSpPr>
          <p:nvPr>
            <p:ph type="ftr" sz="quarter" idx="4294967295"/>
          </p:nvPr>
        </p:nvSpPr>
        <p:spPr>
          <a:xfrm>
            <a:off x="195948" y="6495662"/>
            <a:ext cx="1371593" cy="365125"/>
          </a:xfrm>
        </p:spPr>
        <p:txBody>
          <a:bodyPr/>
          <a:lstStyle/>
          <a:p>
            <a:r>
              <a:rPr lang="en-US" dirty="0">
                <a:solidFill>
                  <a:schemeClr val="tx1">
                    <a:lumMod val="65000"/>
                    <a:lumOff val="35000"/>
                  </a:schemeClr>
                </a:solidFill>
              </a:rPr>
              <a:t>TEPS002, Slide </a:t>
            </a:r>
            <a:fld id="{55AE94E2-01AD-4F44-B701-725E8CE3ADFF}" type="slidenum">
              <a:rPr lang="en-US" smtClean="0">
                <a:solidFill>
                  <a:schemeClr val="tx1">
                    <a:lumMod val="65000"/>
                    <a:lumOff val="35000"/>
                  </a:schemeClr>
                </a:solidFill>
              </a:rPr>
              <a:pPr/>
              <a:t>11</a:t>
            </a:fld>
            <a:endParaRPr lang="en-US" dirty="0">
              <a:solidFill>
                <a:schemeClr val="tx1">
                  <a:lumMod val="65000"/>
                  <a:lumOff val="35000"/>
                </a:schemeClr>
              </a:solidFill>
            </a:endParaRPr>
          </a:p>
        </p:txBody>
      </p:sp>
      <p:grpSp>
        <p:nvGrpSpPr>
          <p:cNvPr id="2" name="Group 1">
            <a:extLst>
              <a:ext uri="{FF2B5EF4-FFF2-40B4-BE49-F238E27FC236}">
                <a16:creationId xmlns:a16="http://schemas.microsoft.com/office/drawing/2014/main" id="{BD5942E5-09D5-60F5-CDB7-A22BC94F48B7}"/>
              </a:ext>
            </a:extLst>
          </p:cNvPr>
          <p:cNvGrpSpPr/>
          <p:nvPr/>
        </p:nvGrpSpPr>
        <p:grpSpPr>
          <a:xfrm>
            <a:off x="3509627" y="4222924"/>
            <a:ext cx="5755984" cy="1169551"/>
            <a:chOff x="3509627" y="4222924"/>
            <a:chExt cx="5755984" cy="1169551"/>
          </a:xfrm>
        </p:grpSpPr>
        <p:sp>
          <p:nvSpPr>
            <p:cNvPr id="6" name="TextBox 5">
              <a:extLst>
                <a:ext uri="{FF2B5EF4-FFF2-40B4-BE49-F238E27FC236}">
                  <a16:creationId xmlns:a16="http://schemas.microsoft.com/office/drawing/2014/main" id="{01203558-353F-47F3-6123-1318C6879C42}"/>
                </a:ext>
              </a:extLst>
            </p:cNvPr>
            <p:cNvSpPr txBox="1"/>
            <p:nvPr/>
          </p:nvSpPr>
          <p:spPr>
            <a:xfrm>
              <a:off x="3509627" y="4222924"/>
              <a:ext cx="2586373" cy="954107"/>
            </a:xfrm>
            <a:prstGeom prst="rect">
              <a:avLst/>
            </a:prstGeom>
            <a:noFill/>
          </p:spPr>
          <p:txBody>
            <a:bodyPr wrap="square" rtlCol="0">
              <a:spAutoFit/>
            </a:bodyPr>
            <a:lstStyle/>
            <a:p>
              <a:pPr algn="r"/>
              <a:r>
                <a:rPr lang="en-US" sz="1400" b="1" dirty="0">
                  <a:solidFill>
                    <a:srgbClr val="282828"/>
                  </a:solidFill>
                  <a:hlinkClick r:id="rId3"/>
                </a:rPr>
                <a:t>info@ezmetrology.com</a:t>
              </a:r>
              <a:endParaRPr lang="en-US" sz="1400" b="1" dirty="0">
                <a:solidFill>
                  <a:srgbClr val="282828"/>
                </a:solidFill>
              </a:endParaRPr>
            </a:p>
            <a:p>
              <a:pPr algn="r"/>
              <a:endParaRPr lang="en-US" sz="1400" b="1" dirty="0">
                <a:solidFill>
                  <a:srgbClr val="282828"/>
                </a:solidFill>
              </a:endParaRPr>
            </a:p>
            <a:p>
              <a:pPr algn="r"/>
              <a:r>
                <a:rPr lang="en-US" sz="1400" b="1" dirty="0">
                  <a:solidFill>
                    <a:srgbClr val="282828"/>
                  </a:solidFill>
                  <a:hlinkClick r:id="rId4"/>
                </a:rPr>
                <a:t>support@ezmetrology.com</a:t>
              </a:r>
              <a:endParaRPr lang="en-US" sz="1400" b="1" dirty="0">
                <a:solidFill>
                  <a:srgbClr val="282828"/>
                </a:solidFill>
              </a:endParaRPr>
            </a:p>
            <a:p>
              <a:pPr algn="r"/>
              <a:endParaRPr lang="en-US" sz="1400" b="1" dirty="0">
                <a:solidFill>
                  <a:srgbClr val="282828"/>
                </a:solidFill>
              </a:endParaRPr>
            </a:p>
          </p:txBody>
        </p:sp>
        <p:sp>
          <p:nvSpPr>
            <p:cNvPr id="7" name="TextBox 6">
              <a:extLst>
                <a:ext uri="{FF2B5EF4-FFF2-40B4-BE49-F238E27FC236}">
                  <a16:creationId xmlns:a16="http://schemas.microsoft.com/office/drawing/2014/main" id="{17BCAEF6-100D-7FC7-0263-47D533401D67}"/>
                </a:ext>
              </a:extLst>
            </p:cNvPr>
            <p:cNvSpPr txBox="1"/>
            <p:nvPr/>
          </p:nvSpPr>
          <p:spPr>
            <a:xfrm>
              <a:off x="6679238" y="4222924"/>
              <a:ext cx="2586373" cy="1169551"/>
            </a:xfrm>
            <a:prstGeom prst="rect">
              <a:avLst/>
            </a:prstGeom>
            <a:noFill/>
          </p:spPr>
          <p:txBody>
            <a:bodyPr wrap="square" rtlCol="0">
              <a:spAutoFit/>
            </a:bodyPr>
            <a:lstStyle/>
            <a:p>
              <a:r>
                <a:rPr lang="en-US" sz="1400" b="1" dirty="0">
                  <a:hlinkClick r:id="rId5"/>
                </a:rPr>
                <a:t>www.ezmetrology.com</a:t>
              </a:r>
              <a:endParaRPr lang="en-US" sz="1400" b="1" dirty="0"/>
            </a:p>
            <a:p>
              <a:endParaRPr lang="en-US" sz="1400" b="1" dirty="0"/>
            </a:p>
            <a:p>
              <a:r>
                <a:rPr lang="en-US" sz="1400" b="1" dirty="0">
                  <a:solidFill>
                    <a:srgbClr val="282828"/>
                  </a:solidFill>
                  <a:hlinkClick r:id="rId6"/>
                </a:rPr>
                <a:t>portal.ezmetrology.com</a:t>
              </a:r>
              <a:endParaRPr lang="en-US" sz="1400" b="1" dirty="0">
                <a:solidFill>
                  <a:srgbClr val="282828"/>
                </a:solidFill>
              </a:endParaRPr>
            </a:p>
            <a:p>
              <a:endParaRPr lang="en-US" sz="1400" b="1" dirty="0">
                <a:solidFill>
                  <a:srgbClr val="282828"/>
                </a:solidFill>
              </a:endParaRPr>
            </a:p>
            <a:p>
              <a:r>
                <a:rPr lang="en-US" sz="1400" b="1" dirty="0">
                  <a:solidFill>
                    <a:srgbClr val="282828"/>
                  </a:solidFill>
                  <a:hlinkClick r:id="rId7"/>
                </a:rPr>
                <a:t>academy.ezmetrology.com</a:t>
              </a:r>
              <a:endParaRPr lang="en-US" sz="1400" b="1" dirty="0">
                <a:solidFill>
                  <a:srgbClr val="282828"/>
                </a:solidFill>
              </a:endParaRPr>
            </a:p>
          </p:txBody>
        </p:sp>
      </p:grpSp>
      <p:sp>
        <p:nvSpPr>
          <p:cNvPr id="5" name="Footer Placeholder 4">
            <a:extLst>
              <a:ext uri="{FF2B5EF4-FFF2-40B4-BE49-F238E27FC236}">
                <a16:creationId xmlns:a16="http://schemas.microsoft.com/office/drawing/2014/main" id="{AE553C2E-427F-C115-5356-F7EDFFAC79A6}"/>
              </a:ext>
            </a:extLst>
          </p:cNvPr>
          <p:cNvSpPr txBox="1">
            <a:spLocks/>
          </p:cNvSpPr>
          <p:nvPr/>
        </p:nvSpPr>
        <p:spPr>
          <a:xfrm>
            <a:off x="8713739" y="6502206"/>
            <a:ext cx="154993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8" name="Footer Placeholder 4">
            <a:extLst>
              <a:ext uri="{FF2B5EF4-FFF2-40B4-BE49-F238E27FC236}">
                <a16:creationId xmlns:a16="http://schemas.microsoft.com/office/drawing/2014/main" id="{5A6B2026-9B7E-AEA8-C9A7-70EC75CEA17F}"/>
              </a:ext>
            </a:extLst>
          </p:cNvPr>
          <p:cNvSpPr txBox="1">
            <a:spLocks/>
          </p:cNvSpPr>
          <p:nvPr/>
        </p:nvSpPr>
        <p:spPr>
          <a:xfrm>
            <a:off x="5554298" y="6492875"/>
            <a:ext cx="977134"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Confidential</a:t>
            </a:r>
          </a:p>
        </p:txBody>
      </p:sp>
    </p:spTree>
    <p:extLst>
      <p:ext uri="{BB962C8B-B14F-4D97-AF65-F5344CB8AC3E}">
        <p14:creationId xmlns:p14="http://schemas.microsoft.com/office/powerpoint/2010/main" val="2859811071"/>
      </p:ext>
    </p:extLst>
  </p:cSld>
  <p:clrMapOvr>
    <a:masterClrMapping/>
  </p:clrMapOvr>
</p:sld>
</file>

<file path=ppt/theme/theme1.xml><?xml version="1.0" encoding="utf-8"?>
<a:theme xmlns:a="http://schemas.openxmlformats.org/drawingml/2006/main" name="EZM_trainings">
  <a:themeElements>
    <a:clrScheme name="Table Chart">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ZM Presentation fonts">
      <a:majorFont>
        <a:latin typeface="Bahnschrift SemiBold"/>
        <a:ea typeface=""/>
        <a:cs typeface=""/>
      </a:majorFont>
      <a:minorFont>
        <a:latin typeface="Bahnschrif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E3FDD303-1974-4895-940B-16CA8BFFD5D5}" vid="{737DD923-1AD8-4CB4-B2E6-957E26E2A67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313afc7-3eb4-405f-897d-f4e2c5d17a1f">
      <Terms xmlns="http://schemas.microsoft.com/office/infopath/2007/PartnerControls"/>
    </lcf76f155ced4ddcb4097134ff3c332f>
    <TaxCatchAll xmlns="eac98e98-ece4-44f5-aca7-f23ceeb65f6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CD77B110160054ABB4C9D2CCC5F3D8B" ma:contentTypeVersion="14" ma:contentTypeDescription="Create a new document." ma:contentTypeScope="" ma:versionID="b9cdaf7cb8ca84c690c1dabea959b8c3">
  <xsd:schema xmlns:xsd="http://www.w3.org/2001/XMLSchema" xmlns:xs="http://www.w3.org/2001/XMLSchema" xmlns:p="http://schemas.microsoft.com/office/2006/metadata/properties" xmlns:ns2="d313afc7-3eb4-405f-897d-f4e2c5d17a1f" xmlns:ns3="eac98e98-ece4-44f5-aca7-f23ceeb65f6f" targetNamespace="http://schemas.microsoft.com/office/2006/metadata/properties" ma:root="true" ma:fieldsID="a618a32af295228d379138c0e837bae8" ns2:_="" ns3:_="">
    <xsd:import namespace="d313afc7-3eb4-405f-897d-f4e2c5d17a1f"/>
    <xsd:import namespace="eac98e98-ece4-44f5-aca7-f23ceeb65f6f"/>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13afc7-3eb4-405f-897d-f4e2c5d17a1f"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b3d10022-8ef4-49b5-87be-fba42a0ed18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ac98e98-ece4-44f5-aca7-f23ceeb65f6f"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d3e94fc7-17e5-40b2-a77a-35b3c6e08b13}" ma:internalName="TaxCatchAll" ma:showField="CatchAllData" ma:web="eac98e98-ece4-44f5-aca7-f23ceeb65f6f">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5EC4FD4-1AA5-428D-9A1A-973A0DAEA1A3}">
  <ds:schemaRefs>
    <ds:schemaRef ds:uri="http://schemas.microsoft.com/sharepoint/v3/contenttype/forms"/>
  </ds:schemaRefs>
</ds:datastoreItem>
</file>

<file path=customXml/itemProps2.xml><?xml version="1.0" encoding="utf-8"?>
<ds:datastoreItem xmlns:ds="http://schemas.openxmlformats.org/officeDocument/2006/customXml" ds:itemID="{EA076D67-AFEC-46B1-BA45-07662D777D3F}">
  <ds:schemaRefs>
    <ds:schemaRef ds:uri="http://purl.org/dc/elements/1.1/"/>
    <ds:schemaRef ds:uri="19aad6ec-c734-43a9-9135-0e28367fcc05"/>
    <ds:schemaRef ds:uri="http://schemas.openxmlformats.org/package/2006/metadata/core-properties"/>
    <ds:schemaRef ds:uri="http://schemas.microsoft.com/office/2006/documentManagement/types"/>
    <ds:schemaRef ds:uri="http://purl.org/dc/terms/"/>
    <ds:schemaRef ds:uri="http://www.w3.org/XML/1998/namespace"/>
    <ds:schemaRef ds:uri="http://schemas.microsoft.com/office/infopath/2007/PartnerControls"/>
    <ds:schemaRef ds:uri="http://schemas.microsoft.com/office/2006/metadata/properties"/>
    <ds:schemaRef ds:uri="http://purl.org/dc/dcmitype/"/>
    <ds:schemaRef ds:uri="b855a5ad-b2f0-47c5-8eb8-17d500768fc6"/>
    <ds:schemaRef ds:uri="ca2ec694-8038-4733-8ea4-dd2997da7f59"/>
    <ds:schemaRef ds:uri="a8c7a9ae-c630-44e9-93fe-27b8fa377db4"/>
    <ds:schemaRef ds:uri="68de6de8-3eab-4b26-bbaa-a364b8217a6f"/>
    <ds:schemaRef ds:uri="d6d589e6-6e8e-46b3-89fc-f23ba6ea0b47"/>
  </ds:schemaRefs>
</ds:datastoreItem>
</file>

<file path=customXml/itemProps3.xml><?xml version="1.0" encoding="utf-8"?>
<ds:datastoreItem xmlns:ds="http://schemas.openxmlformats.org/officeDocument/2006/customXml" ds:itemID="{9829E0C8-8C5B-4E91-8578-A1E9FE87F17B}"/>
</file>

<file path=docProps/app.xml><?xml version="1.0" encoding="utf-8"?>
<Properties xmlns="http://schemas.openxmlformats.org/officeDocument/2006/extended-properties" xmlns:vt="http://schemas.openxmlformats.org/officeDocument/2006/docPropsVTypes">
  <Template>EZM POT Template v1</Template>
  <TotalTime>1721</TotalTime>
  <Words>735</Words>
  <Application>Microsoft Office PowerPoint</Application>
  <PresentationFormat>Widescreen</PresentationFormat>
  <Paragraphs>139</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Bahnschrift</vt:lpstr>
      <vt:lpstr>Bahnschrift SemiBold</vt:lpstr>
      <vt:lpstr>Calibri</vt:lpstr>
      <vt:lpstr>Cambria Math</vt:lpstr>
      <vt:lpstr>Wingdings</vt:lpstr>
      <vt:lpstr>EZM_trainings</vt:lpstr>
      <vt:lpstr>PowerPoint Presentation</vt:lpstr>
      <vt:lpstr>Index</vt:lpstr>
      <vt:lpstr>1. Computational Aspects</vt:lpstr>
      <vt:lpstr>1. Computational Aspects</vt:lpstr>
      <vt:lpstr>1. Computational Aspects</vt:lpstr>
      <vt:lpstr>1. Computational Aspects</vt:lpstr>
      <vt:lpstr>Computational Aspects</vt:lpstr>
      <vt:lpstr>2. Version Strategy</vt:lpstr>
      <vt:lpstr>2. Version Strategy</vt:lpstr>
      <vt:lpstr>2. Version Strategy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Connor  Cook</dc:creator>
  <cp:lastModifiedBy>Don Kahaian</cp:lastModifiedBy>
  <cp:revision>30</cp:revision>
  <dcterms:created xsi:type="dcterms:W3CDTF">2021-08-11T14:29:43Z</dcterms:created>
  <dcterms:modified xsi:type="dcterms:W3CDTF">2023-07-11T18:42:00Z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0x0101006557D152F0FF64449C85CA3CC9E31DD5</vt:lpwstr>
  </property>
  <property fmtid="{D5CDD505-2E9C-101B-9397-08002B2CF9AE}" pid="3" name="MediaServiceImageTags">
    <vt:lpwstr/>
  </property>
</Properties>
</file>