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</p:sldMasterIdLst>
  <p:notesMasterIdLst>
    <p:notesMasterId r:id="rId8"/>
  </p:notesMasterIdLst>
  <p:handoutMasterIdLst>
    <p:handoutMasterId r:id="rId9"/>
  </p:handoutMasterIdLst>
  <p:sldIdLst>
    <p:sldId id="282" r:id="rId5"/>
    <p:sldId id="411" r:id="rId6"/>
    <p:sldId id="280" r:id="rId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F3127CB-4988-4EA6-A10A-5D69CB1F8281}">
          <p14:sldIdLst>
            <p14:sldId id="282"/>
            <p14:sldId id="411"/>
            <p14:sldId id="280"/>
          </p14:sldIdLst>
        </p14:section>
        <p14:section name="Company Pages" id="{F6B24956-B447-45B8-8988-92822142DBC7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6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803"/>
    <a:srgbClr val="282828"/>
    <a:srgbClr val="B4C10F"/>
    <a:srgbClr val="DDDDDD"/>
    <a:srgbClr val="F3FD77"/>
    <a:srgbClr val="EEFC3E"/>
    <a:srgbClr val="98A30D"/>
    <a:srgbClr val="FFFFFF"/>
    <a:srgbClr val="F9FEBE"/>
    <a:srgbClr val="FDFFE7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6" autoAdjust="0"/>
    <p:restoredTop sz="96357" autoAdjust="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9" d="100"/>
          <a:sy n="69" d="100"/>
        </p:scale>
        <p:origin x="31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hapter 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C51AE-2B3D-40D8-8861-F20A000102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92223" y="2564480"/>
            <a:ext cx="4927180" cy="1325563"/>
          </a:xfrm>
        </p:spPr>
        <p:txBody>
          <a:bodyPr>
            <a:noAutofit/>
          </a:bodyPr>
          <a:lstStyle>
            <a:lvl1pPr>
              <a:defRPr sz="3200" cap="none" baseline="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Footer Placeholder 2">
            <a:extLst>
              <a:ext uri="{FF2B5EF4-FFF2-40B4-BE49-F238E27FC236}">
                <a16:creationId xmlns:a16="http://schemas.microsoft.com/office/drawing/2014/main" id="{9B256DBC-9124-4CE1-8DAC-DEBB883E9AD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TEPS002,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Picture Placeholder 16">
            <a:extLst>
              <a:ext uri="{FF2B5EF4-FFF2-40B4-BE49-F238E27FC236}">
                <a16:creationId xmlns:a16="http://schemas.microsoft.com/office/drawing/2014/main" id="{FB48579F-0EE6-40A8-B53B-E4A8D66B5CA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-15876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45640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Presentation TEPS002,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97" r:id="rId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2545645" y="2581251"/>
            <a:ext cx="7497565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282828"/>
                </a:solidFill>
                <a:latin typeface="Bahnschrift" panose="020B0502040204020203" pitchFamily="34" charset="0"/>
              </a:rPr>
              <a:t>EZSLAM TROUBLESHOOTING</a:t>
            </a:r>
          </a:p>
          <a:p>
            <a:pPr algn="ctr"/>
            <a:r>
              <a:rPr lang="en-US" sz="3200" dirty="0">
                <a:solidFill>
                  <a:srgbClr val="282828"/>
                </a:solidFill>
                <a:latin typeface="Bahnschrift" panose="020B0502040204020203" pitchFamily="34" charset="0"/>
              </a:rPr>
              <a:t>FLOWCHART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AE34FB68-D8EA-B058-ABF5-C71C49A812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0959" y="4500545"/>
            <a:ext cx="4450080" cy="120396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B1646B8-3A53-BE49-6368-621A2C12F68E}"/>
              </a:ext>
            </a:extLst>
          </p:cNvPr>
          <p:cNvSpPr txBox="1">
            <a:spLocks/>
          </p:cNvSpPr>
          <p:nvPr/>
        </p:nvSpPr>
        <p:spPr>
          <a:xfrm>
            <a:off x="8676416" y="6492875"/>
            <a:ext cx="1572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66AD186-9E40-E72B-42D9-0242B8FD8836}"/>
              </a:ext>
            </a:extLst>
          </p:cNvPr>
          <p:cNvSpPr txBox="1">
            <a:spLocks/>
          </p:cNvSpPr>
          <p:nvPr/>
        </p:nvSpPr>
        <p:spPr>
          <a:xfrm>
            <a:off x="5999584" y="6502206"/>
            <a:ext cx="12537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0C76E9-9C8D-42FF-9CE6-34AC1232AD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661"/>
            <a:ext cx="1339915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35">
            <a:extLst>
              <a:ext uri="{FF2B5EF4-FFF2-40B4-BE49-F238E27FC236}">
                <a16:creationId xmlns:a16="http://schemas.microsoft.com/office/drawing/2014/main" id="{780B1B60-9309-0A4F-57E0-85D328950F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8650" y="1249850"/>
            <a:ext cx="2714625" cy="246221"/>
          </a:xfrm>
          <a:prstGeom prst="rect">
            <a:avLst/>
          </a:prstGeom>
          <a:solidFill>
            <a:srgbClr val="C9D803">
              <a:alpha val="80000"/>
            </a:srgbClr>
          </a:solidFill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Minimum Closing Energy?</a:t>
            </a:r>
            <a:endParaRPr lang="en-US" altLang="en-US" sz="1800">
              <a:latin typeface="+mn-lt"/>
            </a:endParaRPr>
          </a:p>
        </p:txBody>
      </p:sp>
      <p:sp>
        <p:nvSpPr>
          <p:cNvPr id="7" name="Text Box 23">
            <a:extLst>
              <a:ext uri="{FF2B5EF4-FFF2-40B4-BE49-F238E27FC236}">
                <a16:creationId xmlns:a16="http://schemas.microsoft.com/office/drawing/2014/main" id="{B98E7036-1523-1797-BF15-3B723C932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4975" y="1840400"/>
            <a:ext cx="349776" cy="246221"/>
          </a:xfrm>
          <a:prstGeom prst="rect">
            <a:avLst/>
          </a:prstGeom>
          <a:solidFill>
            <a:srgbClr val="C9D803">
              <a:alpha val="80000"/>
            </a:srgbClr>
          </a:solidFill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OK</a:t>
            </a:r>
            <a:endParaRPr lang="en-US" altLang="en-US" sz="1800">
              <a:latin typeface="+mn-lt"/>
            </a:endParaRPr>
          </a:p>
        </p:txBody>
      </p:sp>
      <p:sp>
        <p:nvSpPr>
          <p:cNvPr id="8" name="Text Box 22">
            <a:extLst>
              <a:ext uri="{FF2B5EF4-FFF2-40B4-BE49-F238E27FC236}">
                <a16:creationId xmlns:a16="http://schemas.microsoft.com/office/drawing/2014/main" id="{3E171919-D060-5D6C-2187-872CDD983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7463" y="2394517"/>
            <a:ext cx="2695575" cy="246063"/>
          </a:xfrm>
          <a:prstGeom prst="rect">
            <a:avLst/>
          </a:prstGeom>
          <a:solidFill>
            <a:srgbClr val="C9D803">
              <a:alpha val="80000"/>
            </a:srgbClr>
          </a:solidFill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Minimum Closing Speed ?</a:t>
            </a:r>
          </a:p>
        </p:txBody>
      </p:sp>
      <p:sp>
        <p:nvSpPr>
          <p:cNvPr id="9" name="Text Box 20">
            <a:extLst>
              <a:ext uri="{FF2B5EF4-FFF2-40B4-BE49-F238E27FC236}">
                <a16:creationId xmlns:a16="http://schemas.microsoft.com/office/drawing/2014/main" id="{95B2395E-36E4-4C2B-61A0-490C8163C0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2838" y="2858067"/>
            <a:ext cx="2152650" cy="447675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000" dirty="0">
                <a:solidFill>
                  <a:srgbClr val="FF0000"/>
                </a:solidFill>
                <a:latin typeface="+mn-lt"/>
                <a:cs typeface="Calibri" panose="020F0502020204030204" pitchFamily="34" charset="0"/>
              </a:rPr>
              <a:t>Component Issue:</a:t>
            </a:r>
            <a:endParaRPr lang="en-US" altLang="en-US" sz="400" dirty="0">
              <a:solidFill>
                <a:srgbClr val="FF0000"/>
              </a:solidFill>
              <a:latin typeface="+mn-lt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en-US" sz="1000" dirty="0">
                <a:solidFill>
                  <a:srgbClr val="FF0000"/>
                </a:solidFill>
                <a:latin typeface="+mn-lt"/>
                <a:cs typeface="Calibri" panose="020F0502020204030204" pitchFamily="34" charset="0"/>
              </a:rPr>
              <a:t>Hinge &amp; Door Check</a:t>
            </a:r>
            <a:endParaRPr lang="en-US" altLang="en-US" sz="1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0" name="Text Box 18">
            <a:extLst>
              <a:ext uri="{FF2B5EF4-FFF2-40B4-BE49-F238E27FC236}">
                <a16:creationId xmlns:a16="http://schemas.microsoft.com/office/drawing/2014/main" id="{96B5790C-728C-8816-3F90-A361B9DF8B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2838" y="3999480"/>
            <a:ext cx="215265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n-US" sz="1000" dirty="0">
                <a:solidFill>
                  <a:srgbClr val="FF0000"/>
                </a:solidFill>
                <a:latin typeface="+mn-lt"/>
                <a:cs typeface="Calibri" panose="020F0502020204030204" pitchFamily="34" charset="0"/>
              </a:rPr>
              <a:t>Component Issue: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000" dirty="0">
                <a:solidFill>
                  <a:srgbClr val="FF0000"/>
                </a:solidFill>
                <a:latin typeface="+mn-lt"/>
                <a:cs typeface="Calibri" panose="020F0502020204030204" pitchFamily="34" charset="0"/>
              </a:rPr>
              <a:t>Seal or Seal Gap</a:t>
            </a:r>
          </a:p>
        </p:txBody>
      </p:sp>
      <p:sp>
        <p:nvSpPr>
          <p:cNvPr id="11" name="Text Box 16">
            <a:extLst>
              <a:ext uri="{FF2B5EF4-FFF2-40B4-BE49-F238E27FC236}">
                <a16:creationId xmlns:a16="http://schemas.microsoft.com/office/drawing/2014/main" id="{6495F3AB-96C3-531A-EAF4-B995EF9FED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2838" y="5137717"/>
            <a:ext cx="2152650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n-US" sz="1000" dirty="0">
                <a:solidFill>
                  <a:srgbClr val="FF0000"/>
                </a:solidFill>
                <a:latin typeface="+mn-lt"/>
                <a:cs typeface="Calibri" panose="020F0502020204030204" pitchFamily="34" charset="0"/>
              </a:rPr>
              <a:t>Component Issue: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000" dirty="0">
                <a:solidFill>
                  <a:srgbClr val="FF0000"/>
                </a:solidFill>
                <a:latin typeface="+mn-lt"/>
                <a:cs typeface="Calibri" panose="020F0502020204030204" pitchFamily="34" charset="0"/>
              </a:rPr>
              <a:t>Air Bind Seals</a:t>
            </a:r>
          </a:p>
        </p:txBody>
      </p:sp>
      <p:sp>
        <p:nvSpPr>
          <p:cNvPr id="12" name="Text Box 6">
            <a:extLst>
              <a:ext uri="{FF2B5EF4-FFF2-40B4-BE49-F238E27FC236}">
                <a16:creationId xmlns:a16="http://schemas.microsoft.com/office/drawing/2014/main" id="{5FCE2AA0-C189-9F3E-47E1-6F9B56CB83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6574" y="5964805"/>
            <a:ext cx="2152650" cy="40005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n-US" sz="1000" dirty="0">
                <a:solidFill>
                  <a:srgbClr val="FF0000"/>
                </a:solidFill>
                <a:latin typeface="+mn-lt"/>
                <a:cs typeface="Calibri" panose="020F0502020204030204" pitchFamily="34" charset="0"/>
              </a:rPr>
              <a:t>Component Issue: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000" dirty="0">
                <a:solidFill>
                  <a:srgbClr val="FF0000"/>
                </a:solidFill>
                <a:latin typeface="+mn-lt"/>
                <a:cs typeface="Calibri" panose="020F0502020204030204" pitchFamily="34" charset="0"/>
              </a:rPr>
              <a:t>Cabin Air Evacuation</a:t>
            </a:r>
          </a:p>
        </p:txBody>
      </p:sp>
      <p:sp>
        <p:nvSpPr>
          <p:cNvPr id="13" name="Text Box 2">
            <a:extLst>
              <a:ext uri="{FF2B5EF4-FFF2-40B4-BE49-F238E27FC236}">
                <a16:creationId xmlns:a16="http://schemas.microsoft.com/office/drawing/2014/main" id="{745631E7-396A-1981-7B4C-306CAF665C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5107" y="1760281"/>
            <a:ext cx="427912" cy="400110"/>
          </a:xfrm>
          <a:prstGeom prst="rect">
            <a:avLst/>
          </a:prstGeom>
          <a:solidFill>
            <a:srgbClr val="FF0000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NOT OK</a:t>
            </a:r>
            <a:endParaRPr lang="en-US" altLang="en-US" sz="1800" dirty="0">
              <a:latin typeface="+mn-lt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7A99BA2-B089-30BD-7C2E-228C1611B431}"/>
              </a:ext>
            </a:extLst>
          </p:cNvPr>
          <p:cNvSpPr/>
          <p:nvPr/>
        </p:nvSpPr>
        <p:spPr>
          <a:xfrm>
            <a:off x="6042775" y="1875405"/>
            <a:ext cx="207963" cy="17621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CAB8FDA-1152-A15C-A2AC-9DA1C8C0B815}"/>
              </a:ext>
            </a:extLst>
          </p:cNvPr>
          <p:cNvCxnSpPr>
            <a:stCxn id="6" idx="2"/>
            <a:endCxn id="14" idx="0"/>
          </p:cNvCxnSpPr>
          <p:nvPr/>
        </p:nvCxnSpPr>
        <p:spPr>
          <a:xfrm>
            <a:off x="6145963" y="1496071"/>
            <a:ext cx="794" cy="37933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20664A8-8346-FEC9-C918-98738FF4FA58}"/>
              </a:ext>
            </a:extLst>
          </p:cNvPr>
          <p:cNvCxnSpPr>
            <a:cxnSpLocks/>
            <a:stCxn id="7" idx="1"/>
            <a:endCxn id="14" idx="6"/>
          </p:cNvCxnSpPr>
          <p:nvPr/>
        </p:nvCxnSpPr>
        <p:spPr>
          <a:xfrm flipH="1">
            <a:off x="6250738" y="1963511"/>
            <a:ext cx="88423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C089FC6-9CE8-6522-15A9-491E2708BE2A}"/>
              </a:ext>
            </a:extLst>
          </p:cNvPr>
          <p:cNvCxnSpPr>
            <a:cxnSpLocks/>
            <a:stCxn id="13" idx="3"/>
            <a:endCxn id="14" idx="2"/>
          </p:cNvCxnSpPr>
          <p:nvPr/>
        </p:nvCxnSpPr>
        <p:spPr>
          <a:xfrm>
            <a:off x="5733019" y="1960336"/>
            <a:ext cx="309756" cy="31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Box 23">
            <a:extLst>
              <a:ext uri="{FF2B5EF4-FFF2-40B4-BE49-F238E27FC236}">
                <a16:creationId xmlns:a16="http://schemas.microsoft.com/office/drawing/2014/main" id="{F592B3C8-90BA-950A-B72C-826D4A6672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4975" y="2958000"/>
            <a:ext cx="349776" cy="246221"/>
          </a:xfrm>
          <a:prstGeom prst="rect">
            <a:avLst/>
          </a:prstGeom>
          <a:solidFill>
            <a:srgbClr val="C9D803">
              <a:alpha val="80000"/>
            </a:srgbClr>
          </a:solidFill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OK</a:t>
            </a:r>
            <a:endParaRPr lang="en-US" altLang="en-US" sz="1800">
              <a:latin typeface="+mn-lt"/>
            </a:endParaRPr>
          </a:p>
        </p:txBody>
      </p:sp>
      <p:sp>
        <p:nvSpPr>
          <p:cNvPr id="19" name="Text Box 2">
            <a:extLst>
              <a:ext uri="{FF2B5EF4-FFF2-40B4-BE49-F238E27FC236}">
                <a16:creationId xmlns:a16="http://schemas.microsoft.com/office/drawing/2014/main" id="{E6CA44C3-D878-352F-AD54-3B1CA1CFAA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1175" y="2888994"/>
            <a:ext cx="420308" cy="400110"/>
          </a:xfrm>
          <a:prstGeom prst="rect">
            <a:avLst/>
          </a:prstGeom>
          <a:solidFill>
            <a:srgbClr val="FF0000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NOT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OK</a:t>
            </a:r>
            <a:endParaRPr lang="en-US" altLang="en-US" sz="1800" dirty="0">
              <a:latin typeface="+mn-lt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97B6A2F-D1BE-2986-CDC4-82F29BBB43F6}"/>
              </a:ext>
            </a:extLst>
          </p:cNvPr>
          <p:cNvSpPr/>
          <p:nvPr/>
        </p:nvSpPr>
        <p:spPr>
          <a:xfrm>
            <a:off x="5422063" y="2999355"/>
            <a:ext cx="207962" cy="1778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76DDB42-BCEB-0B97-BC52-D30198889C7B}"/>
              </a:ext>
            </a:extLst>
          </p:cNvPr>
          <p:cNvCxnSpPr>
            <a:cxnSpLocks/>
            <a:stCxn id="8" idx="2"/>
            <a:endCxn id="20" idx="0"/>
          </p:cNvCxnSpPr>
          <p:nvPr/>
        </p:nvCxnSpPr>
        <p:spPr>
          <a:xfrm flipH="1">
            <a:off x="5525250" y="2640580"/>
            <a:ext cx="0" cy="3587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7F0AE48-17A0-B6FA-C21A-9A4F7A1A4325}"/>
              </a:ext>
            </a:extLst>
          </p:cNvPr>
          <p:cNvCxnSpPr>
            <a:cxnSpLocks/>
            <a:stCxn id="18" idx="1"/>
            <a:endCxn id="20" idx="6"/>
          </p:cNvCxnSpPr>
          <p:nvPr/>
        </p:nvCxnSpPr>
        <p:spPr>
          <a:xfrm flipH="1">
            <a:off x="5630025" y="3081111"/>
            <a:ext cx="1504950" cy="71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D344B59-26C2-774F-DB8F-A2132F5AB625}"/>
              </a:ext>
            </a:extLst>
          </p:cNvPr>
          <p:cNvCxnSpPr>
            <a:cxnSpLocks/>
            <a:stCxn id="19" idx="3"/>
            <a:endCxn id="20" idx="2"/>
          </p:cNvCxnSpPr>
          <p:nvPr/>
        </p:nvCxnSpPr>
        <p:spPr>
          <a:xfrm flipV="1">
            <a:off x="5091483" y="3088255"/>
            <a:ext cx="330580" cy="7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4DCB00F-EC90-29F3-C299-EB2CCBFA91DC}"/>
              </a:ext>
            </a:extLst>
          </p:cNvPr>
          <p:cNvCxnSpPr>
            <a:cxnSpLocks/>
            <a:stCxn id="13" idx="2"/>
            <a:endCxn id="8" idx="0"/>
          </p:cNvCxnSpPr>
          <p:nvPr/>
        </p:nvCxnSpPr>
        <p:spPr>
          <a:xfrm>
            <a:off x="5519063" y="2160391"/>
            <a:ext cx="6188" cy="23412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95B25F3-CDCF-07CE-2807-753513B8FBD3}"/>
              </a:ext>
            </a:extLst>
          </p:cNvPr>
          <p:cNvCxnSpPr>
            <a:cxnSpLocks/>
            <a:stCxn id="9" idx="1"/>
            <a:endCxn id="18" idx="3"/>
          </p:cNvCxnSpPr>
          <p:nvPr/>
        </p:nvCxnSpPr>
        <p:spPr>
          <a:xfrm flipH="1" flipV="1">
            <a:off x="7484751" y="3081111"/>
            <a:ext cx="328087" cy="7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22">
            <a:extLst>
              <a:ext uri="{FF2B5EF4-FFF2-40B4-BE49-F238E27FC236}">
                <a16:creationId xmlns:a16="http://schemas.microsoft.com/office/drawing/2014/main" id="{6D05271A-1A8B-AB8C-0B25-C1F3EA82AD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7911" y="3508942"/>
            <a:ext cx="2695575" cy="246063"/>
          </a:xfrm>
          <a:prstGeom prst="rect">
            <a:avLst/>
          </a:prstGeom>
          <a:solidFill>
            <a:srgbClr val="C9D803">
              <a:alpha val="80000"/>
            </a:srgbClr>
          </a:solidFill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Static Latch Energy ?</a:t>
            </a:r>
          </a:p>
        </p:txBody>
      </p:sp>
      <p:sp>
        <p:nvSpPr>
          <p:cNvPr id="27" name="Text Box 23">
            <a:extLst>
              <a:ext uri="{FF2B5EF4-FFF2-40B4-BE49-F238E27FC236}">
                <a16:creationId xmlns:a16="http://schemas.microsoft.com/office/drawing/2014/main" id="{729E0DEC-0288-F392-6687-9799B614C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0213" y="4000244"/>
            <a:ext cx="420308" cy="400110"/>
          </a:xfrm>
          <a:prstGeom prst="rect">
            <a:avLst/>
          </a:prstGeom>
          <a:solidFill>
            <a:srgbClr val="FF0000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NOT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OK</a:t>
            </a:r>
          </a:p>
        </p:txBody>
      </p:sp>
      <p:sp>
        <p:nvSpPr>
          <p:cNvPr id="28" name="Text Box 2">
            <a:extLst>
              <a:ext uri="{FF2B5EF4-FFF2-40B4-BE49-F238E27FC236}">
                <a16:creationId xmlns:a16="http://schemas.microsoft.com/office/drawing/2014/main" id="{3781B072-D9ED-6D4C-E84F-B43E42A0E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8250" y="4077188"/>
            <a:ext cx="349776" cy="246221"/>
          </a:xfrm>
          <a:prstGeom prst="rect">
            <a:avLst/>
          </a:prstGeom>
          <a:solidFill>
            <a:srgbClr val="C9D803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OK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75A4CAD-DE5A-4D8A-8A9C-DA2573E84D4E}"/>
              </a:ext>
            </a:extLst>
          </p:cNvPr>
          <p:cNvSpPr/>
          <p:nvPr/>
        </p:nvSpPr>
        <p:spPr>
          <a:xfrm>
            <a:off x="4782511" y="4109017"/>
            <a:ext cx="207962" cy="1778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96B4B2F-3D57-50DE-405D-D2DC56ABB6DA}"/>
              </a:ext>
            </a:extLst>
          </p:cNvPr>
          <p:cNvCxnSpPr>
            <a:cxnSpLocks/>
            <a:stCxn id="26" idx="2"/>
            <a:endCxn id="29" idx="0"/>
          </p:cNvCxnSpPr>
          <p:nvPr/>
        </p:nvCxnSpPr>
        <p:spPr>
          <a:xfrm>
            <a:off x="4885699" y="3755005"/>
            <a:ext cx="793" cy="35401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B824E6E-1C63-8BC9-1978-94C11CB57C44}"/>
              </a:ext>
            </a:extLst>
          </p:cNvPr>
          <p:cNvCxnSpPr>
            <a:cxnSpLocks/>
            <a:stCxn id="27" idx="1"/>
            <a:endCxn id="29" idx="6"/>
          </p:cNvCxnSpPr>
          <p:nvPr/>
        </p:nvCxnSpPr>
        <p:spPr>
          <a:xfrm flipH="1" flipV="1">
            <a:off x="4990473" y="4197917"/>
            <a:ext cx="2139740" cy="238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B165D1C-E798-06D0-7D4B-D68AB5C06BF5}"/>
              </a:ext>
            </a:extLst>
          </p:cNvPr>
          <p:cNvCxnSpPr>
            <a:cxnSpLocks/>
            <a:stCxn id="28" idx="3"/>
            <a:endCxn id="29" idx="2"/>
          </p:cNvCxnSpPr>
          <p:nvPr/>
        </p:nvCxnSpPr>
        <p:spPr>
          <a:xfrm flipV="1">
            <a:off x="4478026" y="4197917"/>
            <a:ext cx="304485" cy="238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9012A3DA-2763-D638-B345-CCA66F3A661B}"/>
              </a:ext>
            </a:extLst>
          </p:cNvPr>
          <p:cNvCxnSpPr>
            <a:cxnSpLocks/>
            <a:stCxn id="19" idx="2"/>
            <a:endCxn id="26" idx="0"/>
          </p:cNvCxnSpPr>
          <p:nvPr/>
        </p:nvCxnSpPr>
        <p:spPr>
          <a:xfrm>
            <a:off x="4881329" y="3289104"/>
            <a:ext cx="4370" cy="2198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52096D4-B965-9392-1A0A-C34FB3E9D727}"/>
              </a:ext>
            </a:extLst>
          </p:cNvPr>
          <p:cNvCxnSpPr>
            <a:cxnSpLocks/>
            <a:stCxn id="10" idx="1"/>
            <a:endCxn id="27" idx="3"/>
          </p:cNvCxnSpPr>
          <p:nvPr/>
        </p:nvCxnSpPr>
        <p:spPr>
          <a:xfrm flipH="1">
            <a:off x="7550521" y="4199535"/>
            <a:ext cx="262317" cy="76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Box 22">
            <a:extLst>
              <a:ext uri="{FF2B5EF4-FFF2-40B4-BE49-F238E27FC236}">
                <a16:creationId xmlns:a16="http://schemas.microsoft.com/office/drawing/2014/main" id="{B607E132-D149-8429-10D3-AEDE37F395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6200" y="4637655"/>
            <a:ext cx="2695575" cy="246062"/>
          </a:xfrm>
          <a:prstGeom prst="rect">
            <a:avLst/>
          </a:prstGeom>
          <a:solidFill>
            <a:srgbClr val="C9D803">
              <a:alpha val="80000"/>
            </a:srgbClr>
          </a:solidFill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Pressure Transient Peak Size ?</a:t>
            </a:r>
          </a:p>
        </p:txBody>
      </p:sp>
      <p:sp>
        <p:nvSpPr>
          <p:cNvPr id="36" name="Text Box 23">
            <a:extLst>
              <a:ext uri="{FF2B5EF4-FFF2-40B4-BE49-F238E27FC236}">
                <a16:creationId xmlns:a16="http://schemas.microsoft.com/office/drawing/2014/main" id="{F0518AD0-30B0-6906-6992-0A5862AA93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0213" y="5213838"/>
            <a:ext cx="349776" cy="246221"/>
          </a:xfrm>
          <a:prstGeom prst="rect">
            <a:avLst/>
          </a:prstGeom>
          <a:solidFill>
            <a:srgbClr val="C9D803">
              <a:alpha val="80000"/>
            </a:srgbClr>
          </a:solidFill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OK</a:t>
            </a:r>
            <a:endParaRPr lang="en-US" altLang="en-US" sz="1800">
              <a:latin typeface="+mn-lt"/>
            </a:endParaRPr>
          </a:p>
        </p:txBody>
      </p:sp>
      <p:sp>
        <p:nvSpPr>
          <p:cNvPr id="37" name="Text Box 2">
            <a:extLst>
              <a:ext uri="{FF2B5EF4-FFF2-40B4-BE49-F238E27FC236}">
                <a16:creationId xmlns:a16="http://schemas.microsoft.com/office/drawing/2014/main" id="{ABB04F28-5D68-1323-D0D0-036349A3C9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750" y="5157531"/>
            <a:ext cx="420308" cy="400110"/>
          </a:xfrm>
          <a:prstGeom prst="rect">
            <a:avLst/>
          </a:prstGeom>
          <a:solidFill>
            <a:srgbClr val="FF0000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NOT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OK</a:t>
            </a:r>
            <a:endParaRPr lang="en-US" altLang="en-US" sz="1800" dirty="0">
              <a:latin typeface="+mn-lt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77A8E240-1945-6AAD-CD6E-58F9B8611579}"/>
              </a:ext>
            </a:extLst>
          </p:cNvPr>
          <p:cNvSpPr/>
          <p:nvPr/>
        </p:nvSpPr>
        <p:spPr>
          <a:xfrm>
            <a:off x="4209213" y="5267892"/>
            <a:ext cx="207962" cy="1778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71E5FC7B-DFFA-115E-1337-2F59BC1D6CA2}"/>
              </a:ext>
            </a:extLst>
          </p:cNvPr>
          <p:cNvCxnSpPr>
            <a:cxnSpLocks/>
            <a:stCxn id="35" idx="2"/>
            <a:endCxn id="38" idx="0"/>
          </p:cNvCxnSpPr>
          <p:nvPr/>
        </p:nvCxnSpPr>
        <p:spPr>
          <a:xfrm flipH="1">
            <a:off x="4313988" y="4883717"/>
            <a:ext cx="0" cy="3841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F29F88B4-D258-F20F-C251-B3D7F6B26081}"/>
              </a:ext>
            </a:extLst>
          </p:cNvPr>
          <p:cNvCxnSpPr>
            <a:cxnSpLocks/>
            <a:stCxn id="36" idx="1"/>
            <a:endCxn id="38" idx="6"/>
          </p:cNvCxnSpPr>
          <p:nvPr/>
        </p:nvCxnSpPr>
        <p:spPr>
          <a:xfrm flipH="1">
            <a:off x="4417175" y="5336949"/>
            <a:ext cx="2713038" cy="1984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A88B651A-AF28-45D5-8878-C0E1E38C84CF}"/>
              </a:ext>
            </a:extLst>
          </p:cNvPr>
          <p:cNvCxnSpPr>
            <a:cxnSpLocks/>
            <a:stCxn id="37" idx="3"/>
            <a:endCxn id="38" idx="2"/>
          </p:cNvCxnSpPr>
          <p:nvPr/>
        </p:nvCxnSpPr>
        <p:spPr>
          <a:xfrm flipV="1">
            <a:off x="3850058" y="5356792"/>
            <a:ext cx="359155" cy="7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344699AF-89F8-039B-E70E-32F76E5FF21F}"/>
              </a:ext>
            </a:extLst>
          </p:cNvPr>
          <p:cNvCxnSpPr>
            <a:cxnSpLocks/>
            <a:stCxn id="28" idx="2"/>
            <a:endCxn id="35" idx="0"/>
          </p:cNvCxnSpPr>
          <p:nvPr/>
        </p:nvCxnSpPr>
        <p:spPr>
          <a:xfrm>
            <a:off x="4303138" y="4323409"/>
            <a:ext cx="10850" cy="3142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DFF1D8A-B931-BE6D-3BE4-F2367E78496D}"/>
              </a:ext>
            </a:extLst>
          </p:cNvPr>
          <p:cNvCxnSpPr>
            <a:cxnSpLocks/>
            <a:stCxn id="11" idx="1"/>
            <a:endCxn id="36" idx="3"/>
          </p:cNvCxnSpPr>
          <p:nvPr/>
        </p:nvCxnSpPr>
        <p:spPr>
          <a:xfrm flipH="1" flipV="1">
            <a:off x="7479989" y="5336949"/>
            <a:ext cx="332849" cy="82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EF28D1F-8371-B74B-AC4D-2CBE0070DB9A}"/>
              </a:ext>
            </a:extLst>
          </p:cNvPr>
          <p:cNvCxnSpPr>
            <a:cxnSpLocks/>
            <a:stCxn id="12" idx="0"/>
            <a:endCxn id="37" idx="2"/>
          </p:cNvCxnSpPr>
          <p:nvPr/>
        </p:nvCxnSpPr>
        <p:spPr>
          <a:xfrm flipH="1" flipV="1">
            <a:off x="3639904" y="5557641"/>
            <a:ext cx="12995" cy="40716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ontent Placeholder 3">
            <a:extLst>
              <a:ext uri="{FF2B5EF4-FFF2-40B4-BE49-F238E27FC236}">
                <a16:creationId xmlns:a16="http://schemas.microsoft.com/office/drawing/2014/main" id="{3FAE3C3A-29AD-78DE-BFAC-7193DBCAA768}"/>
              </a:ext>
            </a:extLst>
          </p:cNvPr>
          <p:cNvSpPr txBox="1">
            <a:spLocks/>
          </p:cNvSpPr>
          <p:nvPr/>
        </p:nvSpPr>
        <p:spPr>
          <a:xfrm>
            <a:off x="1716657" y="474951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FLOWCHART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BD4AC36-3292-4CD8-A0B7-113B4EEF00F6}"/>
              </a:ext>
            </a:extLst>
          </p:cNvPr>
          <p:cNvSpPr txBox="1">
            <a:spLocks/>
          </p:cNvSpPr>
          <p:nvPr/>
        </p:nvSpPr>
        <p:spPr>
          <a:xfrm>
            <a:off x="10617188" y="6492875"/>
            <a:ext cx="1572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47ED6A6-3827-5F77-1C79-4FE8F0465FB6}"/>
              </a:ext>
            </a:extLst>
          </p:cNvPr>
          <p:cNvSpPr txBox="1">
            <a:spLocks/>
          </p:cNvSpPr>
          <p:nvPr/>
        </p:nvSpPr>
        <p:spPr>
          <a:xfrm>
            <a:off x="5999584" y="6502206"/>
            <a:ext cx="12537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600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E30008-CF23-4B78-A6FB-A6836E0EB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0" y="2673098"/>
            <a:ext cx="3209925" cy="1325563"/>
          </a:xfrm>
        </p:spPr>
        <p:txBody>
          <a:bodyPr>
            <a:normAutofit fontScale="90000"/>
          </a:bodyPr>
          <a:lstStyle/>
          <a:p>
            <a:r>
              <a:rPr lang="en-US" sz="4800" dirty="0">
                <a:solidFill>
                  <a:srgbClr val="C9D803"/>
                </a:solidFill>
              </a:rPr>
              <a:t>Thank you.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058C7-9230-4BD8-810D-C197569A516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1808" y="6495662"/>
            <a:ext cx="1352939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D5942E5-09D5-60F5-CDB7-A22BC94F48B7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1203558-353F-47F3-6123-1318C6879C42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7BCAEF6-100D-7FC7-0263-47D533401D67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560346-1BAE-0E87-F707-80CCFF6F95C0}"/>
              </a:ext>
            </a:extLst>
          </p:cNvPr>
          <p:cNvSpPr txBox="1">
            <a:spLocks/>
          </p:cNvSpPr>
          <p:nvPr/>
        </p:nvSpPr>
        <p:spPr>
          <a:xfrm>
            <a:off x="8676416" y="6492875"/>
            <a:ext cx="1572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012E593-E384-AD7F-BEA8-96934B4B0858}"/>
              </a:ext>
            </a:extLst>
          </p:cNvPr>
          <p:cNvSpPr txBox="1">
            <a:spLocks/>
          </p:cNvSpPr>
          <p:nvPr/>
        </p:nvSpPr>
        <p:spPr>
          <a:xfrm>
            <a:off x="5999584" y="6502206"/>
            <a:ext cx="12537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811071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076D67-AFEC-46B1-BA45-07662D777D3F}">
  <ds:schemaRefs>
    <ds:schemaRef ds:uri="http://purl.org/dc/elements/1.1/"/>
    <ds:schemaRef ds:uri="http://purl.org/dc/dcmitype/"/>
    <ds:schemaRef ds:uri="http://schemas.microsoft.com/office/2006/documentManagement/types"/>
    <ds:schemaRef ds:uri="http://schemas.microsoft.com/office/infopath/2007/PartnerControls"/>
    <ds:schemaRef ds:uri="19aad6ec-c734-43a9-9135-0e28367fcc05"/>
    <ds:schemaRef ds:uri="http://www.w3.org/XML/1998/namespace"/>
    <ds:schemaRef ds:uri="http://purl.org/dc/terms/"/>
    <ds:schemaRef ds:uri="http://schemas.openxmlformats.org/package/2006/metadata/core-properties"/>
    <ds:schemaRef ds:uri="b855a5ad-b2f0-47c5-8eb8-17d500768fc6"/>
    <ds:schemaRef ds:uri="http://schemas.microsoft.com/office/2006/metadata/properties"/>
    <ds:schemaRef ds:uri="ca2ec694-8038-4733-8ea4-dd2997da7f59"/>
    <ds:schemaRef ds:uri="a8c7a9ae-c630-44e9-93fe-27b8fa377db4"/>
    <ds:schemaRef ds:uri="68de6de8-3eab-4b26-bbaa-a364b8217a6f"/>
    <ds:schemaRef ds:uri="d6d589e6-6e8e-46b3-89fc-f23ba6ea0b47"/>
  </ds:schemaRefs>
</ds:datastoreItem>
</file>

<file path=customXml/itemProps2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EA8C39-789F-4D43-90E0-5630AD88C7D0}"/>
</file>

<file path=docProps/app.xml><?xml version="1.0" encoding="utf-8"?>
<Properties xmlns="http://schemas.openxmlformats.org/officeDocument/2006/extended-properties" xmlns:vt="http://schemas.openxmlformats.org/officeDocument/2006/docPropsVTypes">
  <Template>EZM POT Template v1</Template>
  <TotalTime>2203</TotalTime>
  <Words>107</Words>
  <Application>Microsoft Office PowerPoint</Application>
  <PresentationFormat>Widescreen</PresentationFormat>
  <Paragraphs>43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Bahnschrift</vt:lpstr>
      <vt:lpstr>Bahnschrift SemiBold</vt:lpstr>
      <vt:lpstr>Calibri</vt:lpstr>
      <vt:lpstr>EZM_trainings</vt:lpstr>
      <vt:lpstr>PowerPoint Presentation</vt:lpstr>
      <vt:lpstr>PowerPoint Presentation</vt:lpstr>
      <vt:lpstr>Thank you.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 Cook</dc:creator>
  <cp:lastModifiedBy>Don Kahaian</cp:lastModifiedBy>
  <cp:revision>97</cp:revision>
  <cp:lastPrinted>2023-05-17T18:23:19Z</cp:lastPrinted>
  <dcterms:created xsi:type="dcterms:W3CDTF">2021-08-11T14:29:43Z</dcterms:created>
  <dcterms:modified xsi:type="dcterms:W3CDTF">2023-07-11T16:09:30Z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