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ppt/notesSlides/notesSlide1.xml" ContentType="application/vnd.openxmlformats-officedocument.presentationml.notesSlide+xml"/>
  <Override PartName="/ppt/comments/comment7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comments/comment8.xml" ContentType="application/vnd.openxmlformats-officedocument.presentationml.comments+xml"/>
  <Override PartName="/ppt/comments/comment9.xml" ContentType="application/vnd.openxmlformats-officedocument.presentationml.comments+xml"/>
  <Override PartName="/ppt/comments/comment10.xml" ContentType="application/vnd.openxmlformats-officedocument.presentationml.comments+xml"/>
  <Override PartName="/ppt/comments/comment11.xml" ContentType="application/vnd.openxmlformats-officedocument.presentationml.comments+xml"/>
  <Override PartName="/ppt/comments/comment12.xml" ContentType="application/vnd.openxmlformats-officedocument.presentationml.comments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2" r:id="rId4"/>
    <p:sldMasterId id="2147483697" r:id="rId5"/>
  </p:sldMasterIdLst>
  <p:notesMasterIdLst>
    <p:notesMasterId r:id="rId67"/>
  </p:notesMasterIdLst>
  <p:handoutMasterIdLst>
    <p:handoutMasterId r:id="rId68"/>
  </p:handoutMasterIdLst>
  <p:sldIdLst>
    <p:sldId id="283" r:id="rId6"/>
    <p:sldId id="284" r:id="rId7"/>
    <p:sldId id="408" r:id="rId8"/>
    <p:sldId id="409" r:id="rId9"/>
    <p:sldId id="286" r:id="rId10"/>
    <p:sldId id="410" r:id="rId11"/>
    <p:sldId id="411" r:id="rId12"/>
    <p:sldId id="412" r:id="rId13"/>
    <p:sldId id="468" r:id="rId14"/>
    <p:sldId id="413" r:id="rId15"/>
    <p:sldId id="414" r:id="rId16"/>
    <p:sldId id="466" r:id="rId17"/>
    <p:sldId id="442" r:id="rId18"/>
    <p:sldId id="425" r:id="rId19"/>
    <p:sldId id="426" r:id="rId20"/>
    <p:sldId id="427" r:id="rId21"/>
    <p:sldId id="428" r:id="rId22"/>
    <p:sldId id="429" r:id="rId23"/>
    <p:sldId id="433" r:id="rId24"/>
    <p:sldId id="434" r:id="rId25"/>
    <p:sldId id="435" r:id="rId26"/>
    <p:sldId id="436" r:id="rId27"/>
    <p:sldId id="437" r:id="rId28"/>
    <p:sldId id="430" r:id="rId29"/>
    <p:sldId id="456" r:id="rId30"/>
    <p:sldId id="477" r:id="rId31"/>
    <p:sldId id="473" r:id="rId32"/>
    <p:sldId id="438" r:id="rId33"/>
    <p:sldId id="455" r:id="rId34"/>
    <p:sldId id="431" r:id="rId35"/>
    <p:sldId id="440" r:id="rId36"/>
    <p:sldId id="469" r:id="rId37"/>
    <p:sldId id="432" r:id="rId38"/>
    <p:sldId id="479" r:id="rId39"/>
    <p:sldId id="458" r:id="rId40"/>
    <p:sldId id="459" r:id="rId41"/>
    <p:sldId id="460" r:id="rId42"/>
    <p:sldId id="463" r:id="rId43"/>
    <p:sldId id="444" r:id="rId44"/>
    <p:sldId id="461" r:id="rId45"/>
    <p:sldId id="445" r:id="rId46"/>
    <p:sldId id="480" r:id="rId47"/>
    <p:sldId id="447" r:id="rId48"/>
    <p:sldId id="448" r:id="rId49"/>
    <p:sldId id="449" r:id="rId50"/>
    <p:sldId id="450" r:id="rId51"/>
    <p:sldId id="465" r:id="rId52"/>
    <p:sldId id="451" r:id="rId53"/>
    <p:sldId id="453" r:id="rId54"/>
    <p:sldId id="454" r:id="rId55"/>
    <p:sldId id="476" r:id="rId56"/>
    <p:sldId id="405" r:id="rId57"/>
    <p:sldId id="352" r:id="rId58"/>
    <p:sldId id="475" r:id="rId59"/>
    <p:sldId id="421" r:id="rId60"/>
    <p:sldId id="422" r:id="rId61"/>
    <p:sldId id="474" r:id="rId62"/>
    <p:sldId id="482" r:id="rId63"/>
    <p:sldId id="485" r:id="rId64"/>
    <p:sldId id="483" r:id="rId65"/>
    <p:sldId id="484" r:id="rId6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5083CD9-F8E3-4B70-B94D-30205CCEDEA3}">
          <p14:sldIdLst>
            <p14:sldId id="283"/>
            <p14:sldId id="284"/>
            <p14:sldId id="408"/>
            <p14:sldId id="409"/>
            <p14:sldId id="286"/>
            <p14:sldId id="410"/>
            <p14:sldId id="411"/>
            <p14:sldId id="412"/>
            <p14:sldId id="468"/>
            <p14:sldId id="413"/>
            <p14:sldId id="414"/>
            <p14:sldId id="466"/>
            <p14:sldId id="442"/>
            <p14:sldId id="425"/>
            <p14:sldId id="426"/>
            <p14:sldId id="427"/>
            <p14:sldId id="428"/>
            <p14:sldId id="429"/>
            <p14:sldId id="433"/>
            <p14:sldId id="434"/>
            <p14:sldId id="435"/>
            <p14:sldId id="436"/>
            <p14:sldId id="437"/>
            <p14:sldId id="430"/>
            <p14:sldId id="456"/>
            <p14:sldId id="477"/>
            <p14:sldId id="473"/>
            <p14:sldId id="438"/>
          </p14:sldIdLst>
        </p14:section>
        <p14:section name="App Troubleshoot" id="{1F8F02A7-330F-431E-BB90-2EA25EE0F053}">
          <p14:sldIdLst>
            <p14:sldId id="455"/>
            <p14:sldId id="431"/>
            <p14:sldId id="440"/>
            <p14:sldId id="469"/>
            <p14:sldId id="432"/>
          </p14:sldIdLst>
        </p14:section>
        <p14:section name="App Benchmarking" id="{3B58574F-567C-4947-8DD8-357612126063}">
          <p14:sldIdLst>
            <p14:sldId id="479"/>
            <p14:sldId id="458"/>
            <p14:sldId id="459"/>
            <p14:sldId id="460"/>
          </p14:sldIdLst>
        </p14:section>
        <p14:section name="App Macro Analysis" id="{8D2CEA83-05E4-4EC3-889B-011267C24023}">
          <p14:sldIdLst>
            <p14:sldId id="463"/>
            <p14:sldId id="444"/>
            <p14:sldId id="461"/>
            <p14:sldId id="445"/>
          </p14:sldIdLst>
        </p14:section>
        <p14:section name="Micro Anal;ysis" id="{0DF64B64-128F-489F-996A-C7457A2097BD}">
          <p14:sldIdLst>
            <p14:sldId id="480"/>
            <p14:sldId id="447"/>
            <p14:sldId id="448"/>
            <p14:sldId id="449"/>
            <p14:sldId id="450"/>
          </p14:sldIdLst>
        </p14:section>
        <p14:section name="App Cabin Air" id="{6E762A87-1369-4538-A86A-D4C91A04A7E1}">
          <p14:sldIdLst>
            <p14:sldId id="465"/>
            <p14:sldId id="451"/>
            <p14:sldId id="453"/>
            <p14:sldId id="454"/>
          </p14:sldIdLst>
        </p14:section>
        <p14:section name="Company Overview" id="{A9A88D63-1942-410C-9B94-88745A39D358}">
          <p14:sldIdLst>
            <p14:sldId id="476"/>
            <p14:sldId id="405"/>
            <p14:sldId id="352"/>
            <p14:sldId id="475"/>
          </p14:sldIdLst>
        </p14:section>
        <p14:section name="Correlation" id="{0DFDE3D3-389E-4139-822A-610175F9B3DD}">
          <p14:sldIdLst>
            <p14:sldId id="421"/>
            <p14:sldId id="422"/>
          </p14:sldIdLst>
        </p14:section>
        <p14:section name="Key Metrics" id="{9D2D6195-32E6-4308-96F8-7E92D1532372}">
          <p14:sldIdLst>
            <p14:sldId id="474"/>
          </p14:sldIdLst>
        </p14:section>
        <p14:section name="Data Processing" id="{C2AD84BF-4FA5-44B5-8E7D-8615DFD3553E}">
          <p14:sldIdLst>
            <p14:sldId id="482"/>
            <p14:sldId id="485"/>
            <p14:sldId id="483"/>
            <p14:sldId id="484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iffany Warner" initials="TW" lastIdx="6" clrIdx="0">
    <p:extLst>
      <p:ext uri="{19B8F6BF-5375-455C-9EA6-DF929625EA0E}">
        <p15:presenceInfo xmlns:p15="http://schemas.microsoft.com/office/powerpoint/2012/main" userId="S::TWarner@ezmetrology.com::f34d7767-9354-4aab-8aae-15bbfc7d54f5" providerId="AD"/>
      </p:ext>
    </p:extLst>
  </p:cmAuthor>
  <p:cmAuthor id="2" name="Max Rose" initials="MR" lastIdx="39" clrIdx="1">
    <p:extLst>
      <p:ext uri="{19B8F6BF-5375-455C-9EA6-DF929625EA0E}">
        <p15:presenceInfo xmlns:p15="http://schemas.microsoft.com/office/powerpoint/2012/main" userId="S::MRose@ezmetrology.com::1c45b4df-f047-4dd9-bd62-c8d2a2b5fa49" providerId="AD"/>
      </p:ext>
    </p:extLst>
  </p:cmAuthor>
  <p:cmAuthor id="3" name="Carine Woldanski" initials="CW" lastIdx="7" clrIdx="2">
    <p:extLst>
      <p:ext uri="{19B8F6BF-5375-455C-9EA6-DF929625EA0E}">
        <p15:presenceInfo xmlns:p15="http://schemas.microsoft.com/office/powerpoint/2012/main" userId="S::cwoldanski@ezmetrology.com::bf7584f9-3c43-4d21-861e-68ed152757ea" providerId="AD"/>
      </p:ext>
    </p:extLst>
  </p:cmAuthor>
  <p:cmAuthor id="4" name="Erol Gunes" initials="EG" lastIdx="1" clrIdx="3">
    <p:extLst>
      <p:ext uri="{19B8F6BF-5375-455C-9EA6-DF929625EA0E}">
        <p15:presenceInfo xmlns:p15="http://schemas.microsoft.com/office/powerpoint/2012/main" userId="Erol Gune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9D803"/>
    <a:srgbClr val="F23386"/>
    <a:srgbClr val="A9C738"/>
    <a:srgbClr val="8A7BFD"/>
    <a:srgbClr val="FDEF65"/>
    <a:srgbClr val="9966FF"/>
    <a:srgbClr val="FEE786"/>
    <a:srgbClr val="3399FF"/>
    <a:srgbClr val="FF5D5D"/>
    <a:srgbClr val="FFFF66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50" d="100"/>
          <a:sy n="150" d="100"/>
        </p:scale>
        <p:origin x="10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63" Type="http://schemas.openxmlformats.org/officeDocument/2006/relationships/slide" Target="slides/slide58.xml"/><Relationship Id="rId68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19" Type="http://schemas.openxmlformats.org/officeDocument/2006/relationships/slide" Target="slides/slide1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commentAuthors" Target="commentAuthors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9" Type="http://schemas.openxmlformats.org/officeDocument/2006/relationships/slide" Target="slides/slide34.xml"/><Relationship Id="rId34" Type="http://schemas.openxmlformats.org/officeDocument/2006/relationships/slide" Target="slides/slide29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7" Type="http://schemas.openxmlformats.org/officeDocument/2006/relationships/slide" Target="slides/slide2.xml"/><Relationship Id="rId71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9-17T09:22:35.532" idx="2">
    <p:pos x="10" y="10"/>
    <p:text>Photo could be more intriguing. I'll look for other options</p:text>
    <p:extLst>
      <p:ext uri="{C676402C-5697-4E1C-873F-D02D1690AC5C}">
        <p15:threadingInfo xmlns:p15="http://schemas.microsoft.com/office/powerpoint/2012/main" timeZoneBias="240"/>
      </p:ext>
    </p:extLst>
  </p:cm>
  <p:cm authorId="3" dt="2021-09-21T09:26:46.819" idx="1">
    <p:pos x="10" y="106"/>
    <p:text>another way is to clean the plushy thing if necessary and fix the colors to happy green...</p:text>
    <p:extLst>
      <p:ext uri="{C676402C-5697-4E1C-873F-D02D1690AC5C}">
        <p15:threadingInfo xmlns:p15="http://schemas.microsoft.com/office/powerpoint/2012/main" timeZoneBias="420">
          <p15:parentCm authorId="2" idx="2"/>
        </p15:threadingInfo>
      </p:ext>
    </p:extLst>
  </p:cm>
  <p:cm authorId="2" dt="2021-10-01T09:44:55.113" idx="17">
    <p:pos x="10" y="202"/>
    <p:text>Photo has been replaced. Original photo is still underneath</p:text>
    <p:extLst>
      <p:ext uri="{C676402C-5697-4E1C-873F-D02D1690AC5C}">
        <p15:threadingInfo xmlns:p15="http://schemas.microsoft.com/office/powerpoint/2012/main" timeZoneBias="240">
          <p15:parentCm authorId="2" idx="2"/>
        </p15:threadingInfo>
      </p:ext>
    </p:extLst>
  </p:cm>
  <p:cm authorId="3" dt="2021-10-05T17:05:40.348" idx="3">
    <p:pos x="10" y="298"/>
    <p:text>better picture!! 
</p:text>
    <p:extLst>
      <p:ext uri="{C676402C-5697-4E1C-873F-D02D1690AC5C}">
        <p15:threadingInfo xmlns:p15="http://schemas.microsoft.com/office/powerpoint/2012/main" timeZoneBias="420">
          <p15:parentCm authorId="2" idx="2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2-02-14T09:24:50.095" idx="27">
    <p:pos x="10" y="10"/>
    <p:text>Duplicate of photo on slide 2</p:text>
    <p:extLst>
      <p:ext uri="{C676402C-5697-4E1C-873F-D02D1690AC5C}">
        <p15:threadingInfo xmlns:p15="http://schemas.microsoft.com/office/powerpoint/2012/main" timeZoneBias="300"/>
      </p:ext>
    </p:extLst>
  </p:cm>
  <p:cm authorId="2" dt="2022-02-28T15:26:41.210" idx="36">
    <p:pos x="10" y="106"/>
    <p:text>Resolved</p:text>
    <p:extLst>
      <p:ext uri="{C676402C-5697-4E1C-873F-D02D1690AC5C}">
        <p15:threadingInfo xmlns:p15="http://schemas.microsoft.com/office/powerpoint/2012/main" timeZoneBias="300">
          <p15:parentCm authorId="2" idx="27"/>
        </p15:threadingInfo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4" dt="2022-11-28T17:46:47.393" idx="1">
    <p:pos x="10" y="10"/>
    <p:text>we need to add small videos for each test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09-21T09:29:05.684" idx="2">
    <p:pos x="7680" y="2019"/>
    <p:text>this picture is terrible.. you can see the floor and dirt ... maybe to change or simplify</p:text>
    <p:extLst>
      <p:ext uri="{C676402C-5697-4E1C-873F-D02D1690AC5C}">
        <p15:threadingInfo xmlns:p15="http://schemas.microsoft.com/office/powerpoint/2012/main" timeZoneBias="420"/>
      </p:ext>
    </p:extLst>
  </p:cm>
  <p:cm authorId="3" dt="2021-10-05T17:09:06.332" idx="5">
    <p:pos x="7680" y="2115"/>
    <p:text>this picture is used twice as well</p:text>
    <p:extLst>
      <p:ext uri="{C676402C-5697-4E1C-873F-D02D1690AC5C}">
        <p15:threadingInfo xmlns:p15="http://schemas.microsoft.com/office/powerpoint/2012/main" timeZoneBias="420">
          <p15:parentCm authorId="3" idx="2"/>
        </p15:threadingInfo>
      </p:ext>
    </p:extLst>
  </p:cm>
  <p:cm authorId="2" dt="2022-02-28T15:27:12.081" idx="37">
    <p:pos x="7680" y="2211"/>
    <p:text>Resolved</p:text>
    <p:extLst>
      <p:ext uri="{C676402C-5697-4E1C-873F-D02D1690AC5C}">
        <p15:threadingInfo xmlns:p15="http://schemas.microsoft.com/office/powerpoint/2012/main" timeZoneBias="300">
          <p15:parentCm authorId="3" idx="2"/>
        </p15:threadingInfo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3" dt="2021-10-05T17:08:28.207" idx="4">
    <p:pos x="10" y="10"/>
    <p:text>this picture is used twice .. maybe more a pic of software here related to the energy blalance or a report
</p:text>
    <p:extLst>
      <p:ext uri="{C676402C-5697-4E1C-873F-D02D1690AC5C}">
        <p15:threadingInfo xmlns:p15="http://schemas.microsoft.com/office/powerpoint/2012/main" timeZoneBias="420"/>
      </p:ext>
    </p:extLst>
  </p:cm>
  <p:cm authorId="2" dt="2022-02-14T09:25:26.626" idx="28">
    <p:pos x="106" y="106"/>
    <p:text>Duplicate of photo on slide 2</p:text>
    <p:extLst>
      <p:ext uri="{C676402C-5697-4E1C-873F-D02D1690AC5C}">
        <p15:threadingInfo xmlns:p15="http://schemas.microsoft.com/office/powerpoint/2012/main" timeZoneBias="300"/>
      </p:ext>
    </p:extLst>
  </p:cm>
  <p:cm authorId="2" dt="2022-02-28T15:27:40.762" idx="38">
    <p:pos x="106" y="202"/>
    <p:text>Resolved</p:text>
    <p:extLst>
      <p:ext uri="{C676402C-5697-4E1C-873F-D02D1690AC5C}">
        <p15:threadingInfo xmlns:p15="http://schemas.microsoft.com/office/powerpoint/2012/main" timeZoneBias="300">
          <p15:parentCm authorId="2" idx="28"/>
        </p15:threadingInfo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2-02-14T09:26:51.104" idx="31">
    <p:pos x="10" y="10"/>
    <p:text>Duplicate of photo on slide 11</p:text>
    <p:extLst>
      <p:ext uri="{C676402C-5697-4E1C-873F-D02D1690AC5C}">
        <p15:threadingInfo xmlns:p15="http://schemas.microsoft.com/office/powerpoint/2012/main" timeZoneBias="30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9-17T09:47:55.691" idx="8">
    <p:pos x="10" y="10"/>
    <p:text>Replace photo</p:text>
    <p:extLst>
      <p:ext uri="{C676402C-5697-4E1C-873F-D02D1690AC5C}">
        <p15:threadingInfo xmlns:p15="http://schemas.microsoft.com/office/powerpoint/2012/main" timeZoneBias="240"/>
      </p:ext>
    </p:extLst>
  </p:cm>
  <p:cm authorId="2" dt="2021-12-06T16:16:48.315" idx="22">
    <p:pos x="10" y="106"/>
    <p:text>I believe this was completed.</p:text>
    <p:extLst>
      <p:ext uri="{C676402C-5697-4E1C-873F-D02D1690AC5C}">
        <p15:threadingInfo xmlns:p15="http://schemas.microsoft.com/office/powerpoint/2012/main" timeZoneBias="300">
          <p15:parentCm authorId="2" idx="8"/>
        </p15:threadingInfo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2-02-14T09:27:26.738" idx="32">
    <p:pos x="10" y="10"/>
    <p:text>Both photos are duplicates of photos on slide 31</p:text>
    <p:extLst>
      <p:ext uri="{C676402C-5697-4E1C-873F-D02D1690AC5C}">
        <p15:threadingInfo xmlns:p15="http://schemas.microsoft.com/office/powerpoint/2012/main" timeZoneBias="300"/>
      </p:ext>
    </p:extLst>
  </p:cm>
  <p:cm authorId="2" dt="2022-02-28T15:24:12.875" idx="35">
    <p:pos x="10" y="106"/>
    <p:text>Resolved</p:text>
    <p:extLst>
      <p:ext uri="{C676402C-5697-4E1C-873F-D02D1690AC5C}">
        <p15:threadingInfo xmlns:p15="http://schemas.microsoft.com/office/powerpoint/2012/main" timeZoneBias="300">
          <p15:parentCm authorId="2" idx="32"/>
        </p15:threadingInfo>
      </p:ext>
    </p:extLst>
  </p:cm>
</p:cmLst>
</file>

<file path=ppt/comments/comment9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9-17T09:50:48.768" idx="11">
    <p:pos x="10" y="10"/>
    <p:text>Photo resolution and angle could be improved. I'll look for other options.</p:text>
    <p:extLst>
      <p:ext uri="{C676402C-5697-4E1C-873F-D02D1690AC5C}">
        <p15:threadingInfo xmlns:p15="http://schemas.microsoft.com/office/powerpoint/2012/main" timeZoneBias="240"/>
      </p:ext>
    </p:extLst>
  </p:cm>
  <p:cm authorId="2" dt="2021-10-01T10:19:31.521" idx="18">
    <p:pos x="10" y="106"/>
    <p:text>Done</p:text>
    <p:extLst>
      <p:ext uri="{C676402C-5697-4E1C-873F-D02D1690AC5C}">
        <p15:threadingInfo xmlns:p15="http://schemas.microsoft.com/office/powerpoint/2012/main" timeZoneBias="240">
          <p15:parentCm authorId="2" idx="11"/>
        </p15:threadingInfo>
      </p:ext>
    </p:extLst>
  </p:cm>
</p:cmLst>
</file>

<file path=ppt/comments/comment10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9-17T09:51:47.010" idx="12">
    <p:pos x="10" y="10"/>
    <p:text>Duplicate photo. See my comment on the previous slide.</p:text>
    <p:extLst>
      <p:ext uri="{C676402C-5697-4E1C-873F-D02D1690AC5C}">
        <p15:threadingInfo xmlns:p15="http://schemas.microsoft.com/office/powerpoint/2012/main" timeZoneBias="240"/>
      </p:ext>
    </p:extLst>
  </p:cm>
  <p:cm authorId="2" dt="2021-10-01T10:28:07.756" idx="20">
    <p:pos x="10" y="106"/>
    <p:text>This could be a photo of someone looking at the results</p:text>
    <p:extLst>
      <p:ext uri="{C676402C-5697-4E1C-873F-D02D1690AC5C}">
        <p15:threadingInfo xmlns:p15="http://schemas.microsoft.com/office/powerpoint/2012/main" timeZoneBias="240">
          <p15:parentCm authorId="2" idx="12"/>
        </p15:threadingInfo>
      </p:ext>
    </p:extLst>
  </p:cm>
  <p:cm authorId="2" dt="2021-10-01T10:42:02.102" idx="21">
    <p:pos x="10" y="202"/>
    <p:text>Done</p:text>
    <p:extLst>
      <p:ext uri="{C676402C-5697-4E1C-873F-D02D1690AC5C}">
        <p15:threadingInfo xmlns:p15="http://schemas.microsoft.com/office/powerpoint/2012/main" timeZoneBias="240">
          <p15:parentCm authorId="2" idx="12"/>
        </p15:threadingInfo>
      </p:ext>
    </p:extLst>
  </p:cm>
</p:cmLst>
</file>

<file path=ppt/comments/comment1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9-17T09:49:13.424" idx="10">
    <p:pos x="10" y="10"/>
    <p:text>Replace photo.</p:text>
    <p:extLst>
      <p:ext uri="{C676402C-5697-4E1C-873F-D02D1690AC5C}">
        <p15:threadingInfo xmlns:p15="http://schemas.microsoft.com/office/powerpoint/2012/main" timeZoneBias="240"/>
      </p:ext>
    </p:extLst>
  </p:cm>
  <p:cm authorId="2" dt="2021-12-06T16:17:28.012" idx="24">
    <p:pos x="10" y="106"/>
    <p:text>I believe this was completed</p:text>
    <p:extLst>
      <p:ext uri="{C676402C-5697-4E1C-873F-D02D1690AC5C}">
        <p15:threadingInfo xmlns:p15="http://schemas.microsoft.com/office/powerpoint/2012/main" timeZoneBias="300">
          <p15:parentCm authorId="2" idx="10"/>
        </p15:threadingInfo>
      </p:ext>
    </p:extLst>
  </p:cm>
</p:cmLst>
</file>

<file path=ppt/comments/comment1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21-09-17T09:43:56.712" idx="5">
    <p:pos x="10" y="10"/>
    <p:text>This photo is a duplicate. See my comment on "Micro Analysis: Component Contribution" as well.</p:text>
    <p:extLst>
      <p:ext uri="{C676402C-5697-4E1C-873F-D02D1690AC5C}">
        <p15:threadingInfo xmlns:p15="http://schemas.microsoft.com/office/powerpoint/2012/main" timeZoneBias="240"/>
      </p:ext>
    </p:extLst>
  </p:cm>
  <p:cm authorId="2" dt="2021-10-01T10:25:16.223" idx="19">
    <p:pos x="106" y="106"/>
    <p:text>Picture has been changed. Is this a relevant photo?</p:text>
    <p:extLst>
      <p:ext uri="{C676402C-5697-4E1C-873F-D02D1690AC5C}">
        <p15:threadingInfo xmlns:p15="http://schemas.microsoft.com/office/powerpoint/2012/main" timeZoneBias="240"/>
      </p:ext>
    </p:extLst>
  </p:cm>
  <p:cm authorId="2" dt="2021-12-06T16:18:20.011" idx="26">
    <p:pos x="106" y="202"/>
    <p:text>Not sure if this question was answered.</p:text>
    <p:extLst>
      <p:ext uri="{C676402C-5697-4E1C-873F-D02D1690AC5C}">
        <p15:threadingInfo xmlns:p15="http://schemas.microsoft.com/office/powerpoint/2012/main" timeZoneBias="300">
          <p15:parentCm authorId="2" idx="19"/>
        </p15:threadingInfo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FE2EF9-DC6D-4B5A-8BF8-8EB3A30CF152}" type="doc">
      <dgm:prSet loTypeId="urn:microsoft.com/office/officeart/2005/8/layout/process3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F80DBE4-097A-4E98-B146-9950DB72B9B9}">
      <dgm:prSet phldrT="[Text]" custT="1"/>
      <dgm:spPr/>
      <dgm:t>
        <a:bodyPr/>
        <a:lstStyle/>
        <a:p>
          <a:r>
            <a:rPr lang="en-US" sz="1400">
              <a:solidFill>
                <a:schemeClr val="tx1"/>
              </a:solidFill>
            </a:rPr>
            <a:t>Slam</a:t>
          </a:r>
        </a:p>
      </dgm:t>
    </dgm:pt>
    <dgm:pt modelId="{A503C28E-1E0B-4027-BC26-6E283F773FE1}" type="parTrans" cxnId="{F4DFE437-BAB9-4E7B-ADF7-D59E97812CF0}">
      <dgm:prSet/>
      <dgm:spPr/>
      <dgm:t>
        <a:bodyPr/>
        <a:lstStyle/>
        <a:p>
          <a:endParaRPr lang="en-US"/>
        </a:p>
      </dgm:t>
    </dgm:pt>
    <dgm:pt modelId="{72FF2C69-FD56-4020-A5A0-4EAD59A29551}" type="sibTrans" cxnId="{F4DFE437-BAB9-4E7B-ADF7-D59E97812CF0}">
      <dgm:prSet/>
      <dgm:spPr/>
      <dgm:t>
        <a:bodyPr/>
        <a:lstStyle/>
        <a:p>
          <a:endParaRPr lang="en-US"/>
        </a:p>
      </dgm:t>
    </dgm:pt>
    <dgm:pt modelId="{FB18AF6B-4232-49CB-B7C8-4C3ACF5A19E2}">
      <dgm:prSet phldrT="[Text]" custT="1"/>
      <dgm:spPr/>
      <dgm:t>
        <a:bodyPr/>
        <a:lstStyle/>
        <a:p>
          <a:r>
            <a:rPr lang="en-US" sz="1400">
              <a:solidFill>
                <a:schemeClr val="tx1"/>
              </a:solidFill>
            </a:rPr>
            <a:t>Sweep</a:t>
          </a:r>
        </a:p>
      </dgm:t>
    </dgm:pt>
    <dgm:pt modelId="{7AAE64E0-1A40-4DDB-ACF7-2BDA96480C15}" type="parTrans" cxnId="{B5509D44-0108-4DD2-8549-1C881F1BC6C6}">
      <dgm:prSet/>
      <dgm:spPr/>
      <dgm:t>
        <a:bodyPr/>
        <a:lstStyle/>
        <a:p>
          <a:endParaRPr lang="en-US"/>
        </a:p>
      </dgm:t>
    </dgm:pt>
    <dgm:pt modelId="{0FABE7F0-D4DA-4824-9A11-027A7723CEBC}" type="sibTrans" cxnId="{B5509D44-0108-4DD2-8549-1C881F1BC6C6}">
      <dgm:prSet/>
      <dgm:spPr/>
      <dgm:t>
        <a:bodyPr/>
        <a:lstStyle/>
        <a:p>
          <a:endParaRPr lang="en-US"/>
        </a:p>
      </dgm:t>
    </dgm:pt>
    <dgm:pt modelId="{C3D8BDFE-D0F1-468A-A926-373E0DBE3259}">
      <dgm:prSet phldrT="[Text]" custT="1"/>
      <dgm:spPr/>
      <dgm:t>
        <a:bodyPr/>
        <a:lstStyle/>
        <a:p>
          <a:r>
            <a:rPr lang="en-US" sz="1400">
              <a:solidFill>
                <a:schemeClr val="tx1"/>
              </a:solidFill>
            </a:rPr>
            <a:t>Wiggle</a:t>
          </a:r>
        </a:p>
      </dgm:t>
    </dgm:pt>
    <dgm:pt modelId="{B73EA787-F4F3-4D63-BE7E-F657E52D387E}" type="parTrans" cxnId="{0D30AF65-9C5D-4EAD-81DF-3C3F43D51338}">
      <dgm:prSet/>
      <dgm:spPr/>
      <dgm:t>
        <a:bodyPr/>
        <a:lstStyle/>
        <a:p>
          <a:endParaRPr lang="en-US"/>
        </a:p>
      </dgm:t>
    </dgm:pt>
    <dgm:pt modelId="{16648C3C-8CF5-4BD6-A65C-9437B8EF777F}" type="sibTrans" cxnId="{0D30AF65-9C5D-4EAD-81DF-3C3F43D51338}">
      <dgm:prSet/>
      <dgm:spPr/>
      <dgm:t>
        <a:bodyPr/>
        <a:lstStyle/>
        <a:p>
          <a:endParaRPr lang="en-US"/>
        </a:p>
      </dgm:t>
    </dgm:pt>
    <dgm:pt modelId="{3D9ED761-CA4C-43DA-B527-118F3D44A3A8}">
      <dgm:prSet phldrT="[Text]" custT="1"/>
      <dgm:spPr/>
      <dgm:t>
        <a:bodyPr/>
        <a:lstStyle/>
        <a:p>
          <a:r>
            <a:rPr lang="en-US" sz="1400">
              <a:solidFill>
                <a:schemeClr val="tx1"/>
              </a:solidFill>
            </a:rPr>
            <a:t>Push</a:t>
          </a:r>
        </a:p>
      </dgm:t>
    </dgm:pt>
    <dgm:pt modelId="{D7392A9B-49BB-4CBD-B826-E05C95361874}" type="parTrans" cxnId="{817BE00E-E55C-4D50-BC35-F44E692C466E}">
      <dgm:prSet/>
      <dgm:spPr/>
      <dgm:t>
        <a:bodyPr/>
        <a:lstStyle/>
        <a:p>
          <a:endParaRPr lang="en-US"/>
        </a:p>
      </dgm:t>
    </dgm:pt>
    <dgm:pt modelId="{E50C8FBD-A5EB-43D0-8683-EEBB64B560E8}" type="sibTrans" cxnId="{817BE00E-E55C-4D50-BC35-F44E692C466E}">
      <dgm:prSet/>
      <dgm:spPr/>
      <dgm:t>
        <a:bodyPr/>
        <a:lstStyle/>
        <a:p>
          <a:endParaRPr lang="en-US"/>
        </a:p>
      </dgm:t>
    </dgm:pt>
    <dgm:pt modelId="{0B609CB3-DCBA-4117-86B8-A1DBD31B2F5F}">
      <dgm:prSet phldrT="[Text]" custT="1"/>
      <dgm:spPr/>
      <dgm:t>
        <a:bodyPr/>
        <a:lstStyle/>
        <a:p>
          <a:r>
            <a:rPr lang="en-US" sz="1400">
              <a:solidFill>
                <a:schemeClr val="tx1"/>
              </a:solidFill>
            </a:rPr>
            <a:t>Plop</a:t>
          </a:r>
        </a:p>
      </dgm:t>
    </dgm:pt>
    <dgm:pt modelId="{11B4764C-EBEB-43D0-8ADA-02CD25C9A54D}" type="parTrans" cxnId="{01AC582B-EA0D-4CBC-AF90-3E39B1D24676}">
      <dgm:prSet/>
      <dgm:spPr/>
      <dgm:t>
        <a:bodyPr/>
        <a:lstStyle/>
        <a:p>
          <a:endParaRPr lang="en-US"/>
        </a:p>
      </dgm:t>
    </dgm:pt>
    <dgm:pt modelId="{0F4C1FB2-29AC-4DC0-B3D6-367CFECD1388}" type="sibTrans" cxnId="{01AC582B-EA0D-4CBC-AF90-3E39B1D24676}">
      <dgm:prSet/>
      <dgm:spPr/>
      <dgm:t>
        <a:bodyPr/>
        <a:lstStyle/>
        <a:p>
          <a:endParaRPr lang="en-US"/>
        </a:p>
      </dgm:t>
    </dgm:pt>
    <dgm:pt modelId="{27685C34-35B1-439D-A7B6-2FE271FECF62}">
      <dgm:prSet phldrT="[Text]" custT="1"/>
      <dgm:spPr/>
      <dgm:t>
        <a:bodyPr/>
        <a:lstStyle/>
        <a:p>
          <a:pPr marL="0" indent="0">
            <a:buNone/>
          </a:pPr>
          <a:r>
            <a:rPr lang="en-US" sz="900" b="0" dirty="0"/>
            <a:t>From fully opened, close the door at different speeds</a:t>
          </a:r>
        </a:p>
      </dgm:t>
    </dgm:pt>
    <dgm:pt modelId="{524662E1-2CFD-4E39-B067-6C730B1E28C2}" type="parTrans" cxnId="{75C4CFF5-97DE-40A6-B9AB-96F1BCBD47FA}">
      <dgm:prSet/>
      <dgm:spPr/>
      <dgm:t>
        <a:bodyPr/>
        <a:lstStyle/>
        <a:p>
          <a:endParaRPr lang="en-US"/>
        </a:p>
      </dgm:t>
    </dgm:pt>
    <dgm:pt modelId="{4ED4881A-2510-43AD-8613-8081B5F250A8}" type="sibTrans" cxnId="{75C4CFF5-97DE-40A6-B9AB-96F1BCBD47FA}">
      <dgm:prSet/>
      <dgm:spPr/>
      <dgm:t>
        <a:bodyPr/>
        <a:lstStyle/>
        <a:p>
          <a:endParaRPr lang="en-US"/>
        </a:p>
      </dgm:t>
    </dgm:pt>
    <dgm:pt modelId="{50B598EC-37CB-4B09-8514-A03DFAD71CA0}">
      <dgm:prSet phldrT="[Text]" custT="1"/>
      <dgm:spPr/>
      <dgm:t>
        <a:bodyPr/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Slowly move the door over the check system, in  both open and close directions</a:t>
          </a:r>
        </a:p>
      </dgm:t>
    </dgm:pt>
    <dgm:pt modelId="{DD655AB6-5F77-44B3-9462-D2D972A25C4A}" type="parTrans" cxnId="{075ADA54-C346-4324-B059-3520F36DE0C1}">
      <dgm:prSet/>
      <dgm:spPr/>
      <dgm:t>
        <a:bodyPr/>
        <a:lstStyle/>
        <a:p>
          <a:endParaRPr lang="en-US"/>
        </a:p>
      </dgm:t>
    </dgm:pt>
    <dgm:pt modelId="{E4BA8B13-122D-47E9-ACF0-780E5B5F9158}" type="sibTrans" cxnId="{075ADA54-C346-4324-B059-3520F36DE0C1}">
      <dgm:prSet/>
      <dgm:spPr/>
      <dgm:t>
        <a:bodyPr/>
        <a:lstStyle/>
        <a:p>
          <a:endParaRPr lang="en-US"/>
        </a:p>
      </dgm:t>
    </dgm:pt>
    <dgm:pt modelId="{335248F8-2C5F-48FE-AA4D-F4B3DC126731}">
      <dgm:prSet phldrT="[Text]" custT="1"/>
      <dgm:spPr/>
      <dgm:t>
        <a:bodyPr/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Rapid back and forth movement to establish the weight of the door</a:t>
          </a:r>
        </a:p>
      </dgm:t>
    </dgm:pt>
    <dgm:pt modelId="{ACD78C5C-3902-46BF-98AA-C46F68BE742A}" type="parTrans" cxnId="{C927340F-D493-4F57-BC0C-4BE7D05A242E}">
      <dgm:prSet/>
      <dgm:spPr/>
      <dgm:t>
        <a:bodyPr/>
        <a:lstStyle/>
        <a:p>
          <a:endParaRPr lang="en-US"/>
        </a:p>
      </dgm:t>
    </dgm:pt>
    <dgm:pt modelId="{D2CBADB1-E342-4253-867A-75A2BB742399}" type="sibTrans" cxnId="{C927340F-D493-4F57-BC0C-4BE7D05A242E}">
      <dgm:prSet/>
      <dgm:spPr/>
      <dgm:t>
        <a:bodyPr/>
        <a:lstStyle/>
        <a:p>
          <a:endParaRPr lang="en-US"/>
        </a:p>
      </dgm:t>
    </dgm:pt>
    <dgm:pt modelId="{C26A8E3F-523F-47AE-98AF-DBF3E748744A}">
      <dgm:prSet phldrT="[Text]" custT="1"/>
      <dgm:spPr/>
      <dgm:t>
        <a:bodyPr/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Push the door slowly to latch to establish seal compression</a:t>
          </a:r>
        </a:p>
      </dgm:t>
    </dgm:pt>
    <dgm:pt modelId="{6CCFC016-5FF8-44C8-90A3-53FCAC569CC8}" type="parTrans" cxnId="{F0C491BF-713E-45D6-9E09-B380D1DD2E7D}">
      <dgm:prSet/>
      <dgm:spPr/>
      <dgm:t>
        <a:bodyPr/>
        <a:lstStyle/>
        <a:p>
          <a:endParaRPr lang="en-US"/>
        </a:p>
      </dgm:t>
    </dgm:pt>
    <dgm:pt modelId="{E7C82586-E5E0-48DC-BE0D-39D14D2359F6}" type="sibTrans" cxnId="{F0C491BF-713E-45D6-9E09-B380D1DD2E7D}">
      <dgm:prSet/>
      <dgm:spPr/>
      <dgm:t>
        <a:bodyPr/>
        <a:lstStyle/>
        <a:p>
          <a:endParaRPr lang="en-US"/>
        </a:p>
      </dgm:t>
    </dgm:pt>
    <dgm:pt modelId="{589B35C9-FC03-43E1-B1AC-5285597EB613}">
      <dgm:prSet phldrT="[Text]" custT="1"/>
      <dgm:spPr/>
      <dgm:t>
        <a:bodyPr/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Identify the unlatching of the door</a:t>
          </a:r>
        </a:p>
      </dgm:t>
    </dgm:pt>
    <dgm:pt modelId="{36001F07-9432-4929-A8B6-450C6A772BC1}" type="parTrans" cxnId="{7D7DC0CB-0AC5-4232-B4A4-8254724B63E8}">
      <dgm:prSet/>
      <dgm:spPr/>
      <dgm:t>
        <a:bodyPr/>
        <a:lstStyle/>
        <a:p>
          <a:endParaRPr lang="en-US"/>
        </a:p>
      </dgm:t>
    </dgm:pt>
    <dgm:pt modelId="{5F69306C-8EFE-4453-A456-5DF08734F2F7}" type="sibTrans" cxnId="{7D7DC0CB-0AC5-4232-B4A4-8254724B63E8}">
      <dgm:prSet/>
      <dgm:spPr/>
      <dgm:t>
        <a:bodyPr/>
        <a:lstStyle/>
        <a:p>
          <a:endParaRPr lang="en-US"/>
        </a:p>
      </dgm:t>
    </dgm:pt>
    <dgm:pt modelId="{4160E88A-D1BC-4D87-8805-056767682611}" type="pres">
      <dgm:prSet presAssocID="{54FE2EF9-DC6D-4B5A-8BF8-8EB3A30CF152}" presName="linearFlow" presStyleCnt="0">
        <dgm:presLayoutVars>
          <dgm:dir/>
          <dgm:animLvl val="lvl"/>
          <dgm:resizeHandles val="exact"/>
        </dgm:presLayoutVars>
      </dgm:prSet>
      <dgm:spPr/>
    </dgm:pt>
    <dgm:pt modelId="{AA1218A3-C346-406D-86BD-FE0C007A31E1}" type="pres">
      <dgm:prSet presAssocID="{2F80DBE4-097A-4E98-B146-9950DB72B9B9}" presName="composite" presStyleCnt="0"/>
      <dgm:spPr/>
    </dgm:pt>
    <dgm:pt modelId="{0D315D0A-2DA2-434A-B15F-146C8C30798A}" type="pres">
      <dgm:prSet presAssocID="{2F80DBE4-097A-4E98-B146-9950DB72B9B9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32F09EA7-2AA0-425F-AD3F-27B455EDB4C4}" type="pres">
      <dgm:prSet presAssocID="{2F80DBE4-097A-4E98-B146-9950DB72B9B9}" presName="parSh" presStyleLbl="node1" presStyleIdx="0" presStyleCnt="5" custScaleX="116580"/>
      <dgm:spPr>
        <a:solidFill>
          <a:srgbClr val="FFC000"/>
        </a:solidFill>
      </dgm:spPr>
    </dgm:pt>
    <dgm:pt modelId="{64CFBA5D-097C-4F60-8770-533581C9AE37}" type="pres">
      <dgm:prSet presAssocID="{2F80DBE4-097A-4E98-B146-9950DB72B9B9}" presName="desTx" presStyleLbl="fgAcc1" presStyleIdx="0" presStyleCnt="5" custScaleX="123800" custLinFactNeighborX="11432" custLinFactNeighborY="12032">
        <dgm:presLayoutVars>
          <dgm:bulletEnabled val="1"/>
        </dgm:presLayoutVars>
      </dgm:prSet>
      <dgm:spPr/>
    </dgm:pt>
    <dgm:pt modelId="{0DF4055D-CA70-4340-A808-36745CB0B339}" type="pres">
      <dgm:prSet presAssocID="{72FF2C69-FD56-4020-A5A0-4EAD59A29551}" presName="sibTrans" presStyleLbl="sibTrans2D1" presStyleIdx="0" presStyleCnt="4"/>
      <dgm:spPr>
        <a:solidFill>
          <a:schemeClr val="accent3">
            <a:lumMod val="60000"/>
            <a:lumOff val="40000"/>
          </a:schemeClr>
        </a:solidFill>
      </dgm:spPr>
    </dgm:pt>
    <dgm:pt modelId="{704735B2-9630-47BC-B6E6-6B26EF66BBE2}" type="pres">
      <dgm:prSet presAssocID="{72FF2C69-FD56-4020-A5A0-4EAD59A29551}" presName="connTx" presStyleLbl="sibTrans2D1" presStyleIdx="0" presStyleCnt="4"/>
      <dgm:spPr/>
    </dgm:pt>
    <dgm:pt modelId="{4F6696C7-8383-43B7-B0F2-09098328E329}" type="pres">
      <dgm:prSet presAssocID="{FB18AF6B-4232-49CB-B7C8-4C3ACF5A19E2}" presName="composite" presStyleCnt="0"/>
      <dgm:spPr/>
    </dgm:pt>
    <dgm:pt modelId="{66C6F1F4-8F64-447F-8173-6EFE4F608A04}" type="pres">
      <dgm:prSet presAssocID="{FB18AF6B-4232-49CB-B7C8-4C3ACF5A19E2}" presName="parTx" presStyleLbl="node1" presStyleIdx="0" presStyleCnt="5">
        <dgm:presLayoutVars>
          <dgm:chMax val="0"/>
          <dgm:chPref val="0"/>
          <dgm:bulletEnabled val="1"/>
        </dgm:presLayoutVars>
      </dgm:prSet>
      <dgm:spPr/>
    </dgm:pt>
    <dgm:pt modelId="{841AC99C-F01B-4B81-A8A0-927AE1CE46A2}" type="pres">
      <dgm:prSet presAssocID="{FB18AF6B-4232-49CB-B7C8-4C3ACF5A19E2}" presName="parSh" presStyleLbl="node1" presStyleIdx="1" presStyleCnt="5" custScaleX="116580"/>
      <dgm:spPr>
        <a:solidFill>
          <a:srgbClr val="C9D803"/>
        </a:solidFill>
      </dgm:spPr>
    </dgm:pt>
    <dgm:pt modelId="{EF3F6A55-2878-4979-AA66-0AA8D11E4228}" type="pres">
      <dgm:prSet presAssocID="{FB18AF6B-4232-49CB-B7C8-4C3ACF5A19E2}" presName="desTx" presStyleLbl="fgAcc1" presStyleIdx="1" presStyleCnt="5" custScaleX="123800" custLinFactNeighborX="12575" custLinFactNeighborY="12032">
        <dgm:presLayoutVars>
          <dgm:bulletEnabled val="1"/>
        </dgm:presLayoutVars>
      </dgm:prSet>
      <dgm:spPr/>
    </dgm:pt>
    <dgm:pt modelId="{ED0A6AD0-88E7-4B8B-B826-CCF79D6407EB}" type="pres">
      <dgm:prSet presAssocID="{0FABE7F0-D4DA-4824-9A11-027A7723CEBC}" presName="sibTrans" presStyleLbl="sibTrans2D1" presStyleIdx="1" presStyleCnt="4"/>
      <dgm:spPr>
        <a:solidFill>
          <a:schemeClr val="accent4">
            <a:lumMod val="40000"/>
            <a:lumOff val="60000"/>
          </a:schemeClr>
        </a:solidFill>
      </dgm:spPr>
    </dgm:pt>
    <dgm:pt modelId="{9734C95D-74C2-406D-80AC-C1090AC79817}" type="pres">
      <dgm:prSet presAssocID="{0FABE7F0-D4DA-4824-9A11-027A7723CEBC}" presName="connTx" presStyleLbl="sibTrans2D1" presStyleIdx="1" presStyleCnt="4"/>
      <dgm:spPr/>
    </dgm:pt>
    <dgm:pt modelId="{6176B058-D89B-4506-827F-C0289EB9AD80}" type="pres">
      <dgm:prSet presAssocID="{C3D8BDFE-D0F1-468A-A926-373E0DBE3259}" presName="composite" presStyleCnt="0"/>
      <dgm:spPr/>
    </dgm:pt>
    <dgm:pt modelId="{D6C02FAD-9526-420F-9FAE-C095F431193E}" type="pres">
      <dgm:prSet presAssocID="{C3D8BDFE-D0F1-468A-A926-373E0DBE3259}" presName="parTx" presStyleLbl="node1" presStyleIdx="1" presStyleCnt="5">
        <dgm:presLayoutVars>
          <dgm:chMax val="0"/>
          <dgm:chPref val="0"/>
          <dgm:bulletEnabled val="1"/>
        </dgm:presLayoutVars>
      </dgm:prSet>
      <dgm:spPr/>
    </dgm:pt>
    <dgm:pt modelId="{704616D1-B68D-4E53-8508-23BCD9BA1183}" type="pres">
      <dgm:prSet presAssocID="{C3D8BDFE-D0F1-468A-A926-373E0DBE3259}" presName="parSh" presStyleLbl="node1" presStyleIdx="2" presStyleCnt="5" custScaleX="116580"/>
      <dgm:spPr>
        <a:solidFill>
          <a:srgbClr val="00B0F0"/>
        </a:solidFill>
      </dgm:spPr>
    </dgm:pt>
    <dgm:pt modelId="{F2CBA261-A8A0-448F-B928-1B55B0B7F973}" type="pres">
      <dgm:prSet presAssocID="{C3D8BDFE-D0F1-468A-A926-373E0DBE3259}" presName="desTx" presStyleLbl="fgAcc1" presStyleIdx="2" presStyleCnt="5" custScaleX="123800" custLinFactNeighborX="11432" custLinFactNeighborY="12032">
        <dgm:presLayoutVars>
          <dgm:bulletEnabled val="1"/>
        </dgm:presLayoutVars>
      </dgm:prSet>
      <dgm:spPr/>
    </dgm:pt>
    <dgm:pt modelId="{0EF16B78-446F-47EB-9391-56ECC49C5C57}" type="pres">
      <dgm:prSet presAssocID="{16648C3C-8CF5-4BD6-A65C-9437B8EF777F}" presName="sibTrans" presStyleLbl="sibTrans2D1" presStyleIdx="2" presStyleCnt="4"/>
      <dgm:spPr>
        <a:solidFill>
          <a:schemeClr val="accent4">
            <a:lumMod val="40000"/>
            <a:lumOff val="60000"/>
          </a:schemeClr>
        </a:solidFill>
      </dgm:spPr>
    </dgm:pt>
    <dgm:pt modelId="{49995B9F-7CC4-4F4F-BDD8-F86496014DD1}" type="pres">
      <dgm:prSet presAssocID="{16648C3C-8CF5-4BD6-A65C-9437B8EF777F}" presName="connTx" presStyleLbl="sibTrans2D1" presStyleIdx="2" presStyleCnt="4"/>
      <dgm:spPr/>
    </dgm:pt>
    <dgm:pt modelId="{BE0872AD-A3A1-4C81-803E-51C3BFE91BA7}" type="pres">
      <dgm:prSet presAssocID="{3D9ED761-CA4C-43DA-B527-118F3D44A3A8}" presName="composite" presStyleCnt="0"/>
      <dgm:spPr/>
    </dgm:pt>
    <dgm:pt modelId="{E62493A6-3849-4EC2-8E79-2FAB02C42C75}" type="pres">
      <dgm:prSet presAssocID="{3D9ED761-CA4C-43DA-B527-118F3D44A3A8}" presName="parTx" presStyleLbl="node1" presStyleIdx="2" presStyleCnt="5">
        <dgm:presLayoutVars>
          <dgm:chMax val="0"/>
          <dgm:chPref val="0"/>
          <dgm:bulletEnabled val="1"/>
        </dgm:presLayoutVars>
      </dgm:prSet>
      <dgm:spPr/>
    </dgm:pt>
    <dgm:pt modelId="{8D47E3AF-04D8-4F45-A972-C37E79DE34C4}" type="pres">
      <dgm:prSet presAssocID="{3D9ED761-CA4C-43DA-B527-118F3D44A3A8}" presName="parSh" presStyleLbl="node1" presStyleIdx="3" presStyleCnt="5" custScaleX="116580"/>
      <dgm:spPr>
        <a:solidFill>
          <a:srgbClr val="F23386"/>
        </a:solidFill>
      </dgm:spPr>
    </dgm:pt>
    <dgm:pt modelId="{03BCA450-05A8-4567-9F2B-6644E2E0293D}" type="pres">
      <dgm:prSet presAssocID="{3D9ED761-CA4C-43DA-B527-118F3D44A3A8}" presName="desTx" presStyleLbl="fgAcc1" presStyleIdx="3" presStyleCnt="5" custScaleX="123800" custLinFactNeighborX="11432" custLinFactNeighborY="12032">
        <dgm:presLayoutVars>
          <dgm:bulletEnabled val="1"/>
        </dgm:presLayoutVars>
      </dgm:prSet>
      <dgm:spPr/>
    </dgm:pt>
    <dgm:pt modelId="{F443C59D-C587-4902-9FE1-80517D3F9618}" type="pres">
      <dgm:prSet presAssocID="{E50C8FBD-A5EB-43D0-8683-EEBB64B560E8}" presName="sibTrans" presStyleLbl="sibTrans2D1" presStyleIdx="3" presStyleCnt="4"/>
      <dgm:spPr>
        <a:solidFill>
          <a:schemeClr val="accent4">
            <a:lumMod val="40000"/>
            <a:lumOff val="60000"/>
          </a:schemeClr>
        </a:solidFill>
      </dgm:spPr>
    </dgm:pt>
    <dgm:pt modelId="{61290F97-6A04-4429-938C-6DD212E5D58E}" type="pres">
      <dgm:prSet presAssocID="{E50C8FBD-A5EB-43D0-8683-EEBB64B560E8}" presName="connTx" presStyleLbl="sibTrans2D1" presStyleIdx="3" presStyleCnt="4"/>
      <dgm:spPr/>
    </dgm:pt>
    <dgm:pt modelId="{3629B27F-ED6F-432A-96C9-62F1AC686DA1}" type="pres">
      <dgm:prSet presAssocID="{0B609CB3-DCBA-4117-86B8-A1DBD31B2F5F}" presName="composite" presStyleCnt="0"/>
      <dgm:spPr/>
    </dgm:pt>
    <dgm:pt modelId="{ADA01149-3421-410B-9B6C-4B44A70C3D0A}" type="pres">
      <dgm:prSet presAssocID="{0B609CB3-DCBA-4117-86B8-A1DBD31B2F5F}" presName="parTx" presStyleLbl="node1" presStyleIdx="3" presStyleCnt="5">
        <dgm:presLayoutVars>
          <dgm:chMax val="0"/>
          <dgm:chPref val="0"/>
          <dgm:bulletEnabled val="1"/>
        </dgm:presLayoutVars>
      </dgm:prSet>
      <dgm:spPr/>
    </dgm:pt>
    <dgm:pt modelId="{518155E9-85B3-4626-923A-7CA2F95B40B5}" type="pres">
      <dgm:prSet presAssocID="{0B609CB3-DCBA-4117-86B8-A1DBD31B2F5F}" presName="parSh" presStyleLbl="node1" presStyleIdx="4" presStyleCnt="5" custScaleX="116580"/>
      <dgm:spPr>
        <a:solidFill>
          <a:srgbClr val="8A7BFD"/>
        </a:solidFill>
      </dgm:spPr>
    </dgm:pt>
    <dgm:pt modelId="{DB3BA39E-CD42-44EE-AA7D-8D3263E8E339}" type="pres">
      <dgm:prSet presAssocID="{0B609CB3-DCBA-4117-86B8-A1DBD31B2F5F}" presName="desTx" presStyleLbl="fgAcc1" presStyleIdx="4" presStyleCnt="5" custScaleX="123800" custLinFactNeighborX="11432" custLinFactNeighborY="12032">
        <dgm:presLayoutVars>
          <dgm:bulletEnabled val="1"/>
        </dgm:presLayoutVars>
      </dgm:prSet>
      <dgm:spPr/>
    </dgm:pt>
  </dgm:ptLst>
  <dgm:cxnLst>
    <dgm:cxn modelId="{1C2FA505-EB5D-47F2-9EDA-5BAC8F96F031}" type="presOf" srcId="{0B609CB3-DCBA-4117-86B8-A1DBD31B2F5F}" destId="{518155E9-85B3-4626-923A-7CA2F95B40B5}" srcOrd="1" destOrd="0" presId="urn:microsoft.com/office/officeart/2005/8/layout/process3"/>
    <dgm:cxn modelId="{817BE00E-E55C-4D50-BC35-F44E692C466E}" srcId="{54FE2EF9-DC6D-4B5A-8BF8-8EB3A30CF152}" destId="{3D9ED761-CA4C-43DA-B527-118F3D44A3A8}" srcOrd="3" destOrd="0" parTransId="{D7392A9B-49BB-4CBD-B826-E05C95361874}" sibTransId="{E50C8FBD-A5EB-43D0-8683-EEBB64B560E8}"/>
    <dgm:cxn modelId="{C927340F-D493-4F57-BC0C-4BE7D05A242E}" srcId="{C3D8BDFE-D0F1-468A-A926-373E0DBE3259}" destId="{335248F8-2C5F-48FE-AA4D-F4B3DC126731}" srcOrd="0" destOrd="0" parTransId="{ACD78C5C-3902-46BF-98AA-C46F68BE742A}" sibTransId="{D2CBADB1-E342-4253-867A-75A2BB742399}"/>
    <dgm:cxn modelId="{B1BD5516-F01A-4864-B417-DD22BC6F5E55}" type="presOf" srcId="{16648C3C-8CF5-4BD6-A65C-9437B8EF777F}" destId="{49995B9F-7CC4-4F4F-BDD8-F86496014DD1}" srcOrd="1" destOrd="0" presId="urn:microsoft.com/office/officeart/2005/8/layout/process3"/>
    <dgm:cxn modelId="{59987C16-09A0-442B-9B3A-0E4BAB19B072}" type="presOf" srcId="{50B598EC-37CB-4B09-8514-A03DFAD71CA0}" destId="{EF3F6A55-2878-4979-AA66-0AA8D11E4228}" srcOrd="0" destOrd="0" presId="urn:microsoft.com/office/officeart/2005/8/layout/process3"/>
    <dgm:cxn modelId="{8E324B28-09F8-4FA4-AE8A-87C31946D130}" type="presOf" srcId="{3D9ED761-CA4C-43DA-B527-118F3D44A3A8}" destId="{E62493A6-3849-4EC2-8E79-2FAB02C42C75}" srcOrd="0" destOrd="0" presId="urn:microsoft.com/office/officeart/2005/8/layout/process3"/>
    <dgm:cxn modelId="{B9901329-BF8E-4832-B33D-102FF00E4A81}" type="presOf" srcId="{FB18AF6B-4232-49CB-B7C8-4C3ACF5A19E2}" destId="{841AC99C-F01B-4B81-A8A0-927AE1CE46A2}" srcOrd="1" destOrd="0" presId="urn:microsoft.com/office/officeart/2005/8/layout/process3"/>
    <dgm:cxn modelId="{01AC582B-EA0D-4CBC-AF90-3E39B1D24676}" srcId="{54FE2EF9-DC6D-4B5A-8BF8-8EB3A30CF152}" destId="{0B609CB3-DCBA-4117-86B8-A1DBD31B2F5F}" srcOrd="4" destOrd="0" parTransId="{11B4764C-EBEB-43D0-8ADA-02CD25C9A54D}" sibTransId="{0F4C1FB2-29AC-4DC0-B3D6-367CFECD1388}"/>
    <dgm:cxn modelId="{F4DFE437-BAB9-4E7B-ADF7-D59E97812CF0}" srcId="{54FE2EF9-DC6D-4B5A-8BF8-8EB3A30CF152}" destId="{2F80DBE4-097A-4E98-B146-9950DB72B9B9}" srcOrd="0" destOrd="0" parTransId="{A503C28E-1E0B-4027-BC26-6E283F773FE1}" sibTransId="{72FF2C69-FD56-4020-A5A0-4EAD59A29551}"/>
    <dgm:cxn modelId="{C7B4F763-B942-4386-9A6D-E9858A83C603}" type="presOf" srcId="{E50C8FBD-A5EB-43D0-8683-EEBB64B560E8}" destId="{61290F97-6A04-4429-938C-6DD212E5D58E}" srcOrd="1" destOrd="0" presId="urn:microsoft.com/office/officeart/2005/8/layout/process3"/>
    <dgm:cxn modelId="{B5509D44-0108-4DD2-8549-1C881F1BC6C6}" srcId="{54FE2EF9-DC6D-4B5A-8BF8-8EB3A30CF152}" destId="{FB18AF6B-4232-49CB-B7C8-4C3ACF5A19E2}" srcOrd="1" destOrd="0" parTransId="{7AAE64E0-1A40-4DDB-ACF7-2BDA96480C15}" sibTransId="{0FABE7F0-D4DA-4824-9A11-027A7723CEBC}"/>
    <dgm:cxn modelId="{0D30AF65-9C5D-4EAD-81DF-3C3F43D51338}" srcId="{54FE2EF9-DC6D-4B5A-8BF8-8EB3A30CF152}" destId="{C3D8BDFE-D0F1-468A-A926-373E0DBE3259}" srcOrd="2" destOrd="0" parTransId="{B73EA787-F4F3-4D63-BE7E-F657E52D387E}" sibTransId="{16648C3C-8CF5-4BD6-A65C-9437B8EF777F}"/>
    <dgm:cxn modelId="{B60BA44C-46AF-4CF1-A875-C98E7C8F5784}" type="presOf" srcId="{C3D8BDFE-D0F1-468A-A926-373E0DBE3259}" destId="{D6C02FAD-9526-420F-9FAE-C095F431193E}" srcOrd="0" destOrd="0" presId="urn:microsoft.com/office/officeart/2005/8/layout/process3"/>
    <dgm:cxn modelId="{070DD16D-A27E-4D96-B035-8FD1A7B38EF5}" type="presOf" srcId="{C26A8E3F-523F-47AE-98AF-DBF3E748744A}" destId="{03BCA450-05A8-4567-9F2B-6644E2E0293D}" srcOrd="0" destOrd="0" presId="urn:microsoft.com/office/officeart/2005/8/layout/process3"/>
    <dgm:cxn modelId="{2A49BF70-3603-416E-B478-E3081F691561}" type="presOf" srcId="{72FF2C69-FD56-4020-A5A0-4EAD59A29551}" destId="{0DF4055D-CA70-4340-A808-36745CB0B339}" srcOrd="0" destOrd="0" presId="urn:microsoft.com/office/officeart/2005/8/layout/process3"/>
    <dgm:cxn modelId="{70940C72-B4E4-4433-BEFC-420E5A7263FC}" type="presOf" srcId="{335248F8-2C5F-48FE-AA4D-F4B3DC126731}" destId="{F2CBA261-A8A0-448F-B928-1B55B0B7F973}" srcOrd="0" destOrd="0" presId="urn:microsoft.com/office/officeart/2005/8/layout/process3"/>
    <dgm:cxn modelId="{9DECCF73-0AC9-4269-AD42-3C78A4879369}" type="presOf" srcId="{0FABE7F0-D4DA-4824-9A11-027A7723CEBC}" destId="{ED0A6AD0-88E7-4B8B-B826-CCF79D6407EB}" srcOrd="0" destOrd="0" presId="urn:microsoft.com/office/officeart/2005/8/layout/process3"/>
    <dgm:cxn modelId="{79300E54-9BE7-46AD-BF16-55569E96A6EA}" type="presOf" srcId="{2F80DBE4-097A-4E98-B146-9950DB72B9B9}" destId="{0D315D0A-2DA2-434A-B15F-146C8C30798A}" srcOrd="0" destOrd="0" presId="urn:microsoft.com/office/officeart/2005/8/layout/process3"/>
    <dgm:cxn modelId="{075ADA54-C346-4324-B059-3520F36DE0C1}" srcId="{FB18AF6B-4232-49CB-B7C8-4C3ACF5A19E2}" destId="{50B598EC-37CB-4B09-8514-A03DFAD71CA0}" srcOrd="0" destOrd="0" parTransId="{DD655AB6-5F77-44B3-9462-D2D972A25C4A}" sibTransId="{E4BA8B13-122D-47E9-ACF0-780E5B5F9158}"/>
    <dgm:cxn modelId="{CA3A4A56-9389-4575-A934-5F57F85B2F85}" type="presOf" srcId="{FB18AF6B-4232-49CB-B7C8-4C3ACF5A19E2}" destId="{66C6F1F4-8F64-447F-8173-6EFE4F608A04}" srcOrd="0" destOrd="0" presId="urn:microsoft.com/office/officeart/2005/8/layout/process3"/>
    <dgm:cxn modelId="{73068F95-525E-4860-A02C-1F5C1B5AC52D}" type="presOf" srcId="{0FABE7F0-D4DA-4824-9A11-027A7723CEBC}" destId="{9734C95D-74C2-406D-80AC-C1090AC79817}" srcOrd="1" destOrd="0" presId="urn:microsoft.com/office/officeart/2005/8/layout/process3"/>
    <dgm:cxn modelId="{92955F98-2FE6-43CC-9C35-36E7ABFBBF1F}" type="presOf" srcId="{16648C3C-8CF5-4BD6-A65C-9437B8EF777F}" destId="{0EF16B78-446F-47EB-9391-56ECC49C5C57}" srcOrd="0" destOrd="0" presId="urn:microsoft.com/office/officeart/2005/8/layout/process3"/>
    <dgm:cxn modelId="{9A9D0AA3-7AC7-422B-8D54-1E75F575890F}" type="presOf" srcId="{0B609CB3-DCBA-4117-86B8-A1DBD31B2F5F}" destId="{ADA01149-3421-410B-9B6C-4B44A70C3D0A}" srcOrd="0" destOrd="0" presId="urn:microsoft.com/office/officeart/2005/8/layout/process3"/>
    <dgm:cxn modelId="{7B6501AA-C39C-4A79-954E-5BFE2CBED938}" type="presOf" srcId="{2F80DBE4-097A-4E98-B146-9950DB72B9B9}" destId="{32F09EA7-2AA0-425F-AD3F-27B455EDB4C4}" srcOrd="1" destOrd="0" presId="urn:microsoft.com/office/officeart/2005/8/layout/process3"/>
    <dgm:cxn modelId="{7690AEB0-16AF-4E22-BD7C-691FC07D748D}" type="presOf" srcId="{589B35C9-FC03-43E1-B1AC-5285597EB613}" destId="{DB3BA39E-CD42-44EE-AA7D-8D3263E8E339}" srcOrd="0" destOrd="0" presId="urn:microsoft.com/office/officeart/2005/8/layout/process3"/>
    <dgm:cxn modelId="{2EE9A7B4-84EC-4A47-82AC-6E237316C1F0}" type="presOf" srcId="{27685C34-35B1-439D-A7B6-2FE271FECF62}" destId="{64CFBA5D-097C-4F60-8770-533581C9AE37}" srcOrd="0" destOrd="0" presId="urn:microsoft.com/office/officeart/2005/8/layout/process3"/>
    <dgm:cxn modelId="{F0C491BF-713E-45D6-9E09-B380D1DD2E7D}" srcId="{3D9ED761-CA4C-43DA-B527-118F3D44A3A8}" destId="{C26A8E3F-523F-47AE-98AF-DBF3E748744A}" srcOrd="0" destOrd="0" parTransId="{6CCFC016-5FF8-44C8-90A3-53FCAC569CC8}" sibTransId="{E7C82586-E5E0-48DC-BE0D-39D14D2359F6}"/>
    <dgm:cxn modelId="{6CE08EC9-6B73-475E-AA37-11E9121A5297}" type="presOf" srcId="{54FE2EF9-DC6D-4B5A-8BF8-8EB3A30CF152}" destId="{4160E88A-D1BC-4D87-8805-056767682611}" srcOrd="0" destOrd="0" presId="urn:microsoft.com/office/officeart/2005/8/layout/process3"/>
    <dgm:cxn modelId="{7D7DC0CB-0AC5-4232-B4A4-8254724B63E8}" srcId="{0B609CB3-DCBA-4117-86B8-A1DBD31B2F5F}" destId="{589B35C9-FC03-43E1-B1AC-5285597EB613}" srcOrd="0" destOrd="0" parTransId="{36001F07-9432-4929-A8B6-450C6A772BC1}" sibTransId="{5F69306C-8EFE-4453-A456-5DF08734F2F7}"/>
    <dgm:cxn modelId="{ACEBA3D2-FF86-4CE0-9CCB-6B6F2A7C427F}" type="presOf" srcId="{E50C8FBD-A5EB-43D0-8683-EEBB64B560E8}" destId="{F443C59D-C587-4902-9FE1-80517D3F9618}" srcOrd="0" destOrd="0" presId="urn:microsoft.com/office/officeart/2005/8/layout/process3"/>
    <dgm:cxn modelId="{B8407DD5-2954-441C-9D66-11C13234A654}" type="presOf" srcId="{3D9ED761-CA4C-43DA-B527-118F3D44A3A8}" destId="{8D47E3AF-04D8-4F45-A972-C37E79DE34C4}" srcOrd="1" destOrd="0" presId="urn:microsoft.com/office/officeart/2005/8/layout/process3"/>
    <dgm:cxn modelId="{7306C4DE-A1CB-442C-9176-802D92A302C8}" type="presOf" srcId="{72FF2C69-FD56-4020-A5A0-4EAD59A29551}" destId="{704735B2-9630-47BC-B6E6-6B26EF66BBE2}" srcOrd="1" destOrd="0" presId="urn:microsoft.com/office/officeart/2005/8/layout/process3"/>
    <dgm:cxn modelId="{C8E32BE5-F97C-4635-A6F3-E9FD04E0F639}" type="presOf" srcId="{C3D8BDFE-D0F1-468A-A926-373E0DBE3259}" destId="{704616D1-B68D-4E53-8508-23BCD9BA1183}" srcOrd="1" destOrd="0" presId="urn:microsoft.com/office/officeart/2005/8/layout/process3"/>
    <dgm:cxn modelId="{75C4CFF5-97DE-40A6-B9AB-96F1BCBD47FA}" srcId="{2F80DBE4-097A-4E98-B146-9950DB72B9B9}" destId="{27685C34-35B1-439D-A7B6-2FE271FECF62}" srcOrd="0" destOrd="0" parTransId="{524662E1-2CFD-4E39-B067-6C730B1E28C2}" sibTransId="{4ED4881A-2510-43AD-8613-8081B5F250A8}"/>
    <dgm:cxn modelId="{B2736220-C1DB-4E24-B3DE-186E5B49E786}" type="presParOf" srcId="{4160E88A-D1BC-4D87-8805-056767682611}" destId="{AA1218A3-C346-406D-86BD-FE0C007A31E1}" srcOrd="0" destOrd="0" presId="urn:microsoft.com/office/officeart/2005/8/layout/process3"/>
    <dgm:cxn modelId="{AF80C20C-E49D-4662-A5A6-560222A4DB1F}" type="presParOf" srcId="{AA1218A3-C346-406D-86BD-FE0C007A31E1}" destId="{0D315D0A-2DA2-434A-B15F-146C8C30798A}" srcOrd="0" destOrd="0" presId="urn:microsoft.com/office/officeart/2005/8/layout/process3"/>
    <dgm:cxn modelId="{ECDC8FC8-7F5C-46FB-B477-529EDE0E813B}" type="presParOf" srcId="{AA1218A3-C346-406D-86BD-FE0C007A31E1}" destId="{32F09EA7-2AA0-425F-AD3F-27B455EDB4C4}" srcOrd="1" destOrd="0" presId="urn:microsoft.com/office/officeart/2005/8/layout/process3"/>
    <dgm:cxn modelId="{7A0D0511-94D9-4CF3-9D99-BB5424F3E843}" type="presParOf" srcId="{AA1218A3-C346-406D-86BD-FE0C007A31E1}" destId="{64CFBA5D-097C-4F60-8770-533581C9AE37}" srcOrd="2" destOrd="0" presId="urn:microsoft.com/office/officeart/2005/8/layout/process3"/>
    <dgm:cxn modelId="{0E30552D-E5B6-48AF-94C7-3E6CA591AA73}" type="presParOf" srcId="{4160E88A-D1BC-4D87-8805-056767682611}" destId="{0DF4055D-CA70-4340-A808-36745CB0B339}" srcOrd="1" destOrd="0" presId="urn:microsoft.com/office/officeart/2005/8/layout/process3"/>
    <dgm:cxn modelId="{C64474E1-5C62-4EF9-B71D-079371A6B338}" type="presParOf" srcId="{0DF4055D-CA70-4340-A808-36745CB0B339}" destId="{704735B2-9630-47BC-B6E6-6B26EF66BBE2}" srcOrd="0" destOrd="0" presId="urn:microsoft.com/office/officeart/2005/8/layout/process3"/>
    <dgm:cxn modelId="{D3ACF727-5EC1-4F00-BFE5-B3D2F038D989}" type="presParOf" srcId="{4160E88A-D1BC-4D87-8805-056767682611}" destId="{4F6696C7-8383-43B7-B0F2-09098328E329}" srcOrd="2" destOrd="0" presId="urn:microsoft.com/office/officeart/2005/8/layout/process3"/>
    <dgm:cxn modelId="{DEE79940-BBA4-45E8-8888-D4AAF4BFE2DD}" type="presParOf" srcId="{4F6696C7-8383-43B7-B0F2-09098328E329}" destId="{66C6F1F4-8F64-447F-8173-6EFE4F608A04}" srcOrd="0" destOrd="0" presId="urn:microsoft.com/office/officeart/2005/8/layout/process3"/>
    <dgm:cxn modelId="{970D3156-A9CF-4E7E-B082-AB6D218BCCD3}" type="presParOf" srcId="{4F6696C7-8383-43B7-B0F2-09098328E329}" destId="{841AC99C-F01B-4B81-A8A0-927AE1CE46A2}" srcOrd="1" destOrd="0" presId="urn:microsoft.com/office/officeart/2005/8/layout/process3"/>
    <dgm:cxn modelId="{9842172B-0842-43D0-A8AD-7ED4DFB679EC}" type="presParOf" srcId="{4F6696C7-8383-43B7-B0F2-09098328E329}" destId="{EF3F6A55-2878-4979-AA66-0AA8D11E4228}" srcOrd="2" destOrd="0" presId="urn:microsoft.com/office/officeart/2005/8/layout/process3"/>
    <dgm:cxn modelId="{0B438D66-FC1D-4326-8A0A-B7AF39CBA6F1}" type="presParOf" srcId="{4160E88A-D1BC-4D87-8805-056767682611}" destId="{ED0A6AD0-88E7-4B8B-B826-CCF79D6407EB}" srcOrd="3" destOrd="0" presId="urn:microsoft.com/office/officeart/2005/8/layout/process3"/>
    <dgm:cxn modelId="{8F765DD7-7EC6-46F4-9E9A-FC72781963EC}" type="presParOf" srcId="{ED0A6AD0-88E7-4B8B-B826-CCF79D6407EB}" destId="{9734C95D-74C2-406D-80AC-C1090AC79817}" srcOrd="0" destOrd="0" presId="urn:microsoft.com/office/officeart/2005/8/layout/process3"/>
    <dgm:cxn modelId="{60295B38-DFDA-4041-AF27-BB5C4EAB2E7B}" type="presParOf" srcId="{4160E88A-D1BC-4D87-8805-056767682611}" destId="{6176B058-D89B-4506-827F-C0289EB9AD80}" srcOrd="4" destOrd="0" presId="urn:microsoft.com/office/officeart/2005/8/layout/process3"/>
    <dgm:cxn modelId="{3C623D1B-4B06-4A30-9139-C3647A08C2A6}" type="presParOf" srcId="{6176B058-D89B-4506-827F-C0289EB9AD80}" destId="{D6C02FAD-9526-420F-9FAE-C095F431193E}" srcOrd="0" destOrd="0" presId="urn:microsoft.com/office/officeart/2005/8/layout/process3"/>
    <dgm:cxn modelId="{7933615D-155F-48A2-ABB5-F399DEDB6164}" type="presParOf" srcId="{6176B058-D89B-4506-827F-C0289EB9AD80}" destId="{704616D1-B68D-4E53-8508-23BCD9BA1183}" srcOrd="1" destOrd="0" presId="urn:microsoft.com/office/officeart/2005/8/layout/process3"/>
    <dgm:cxn modelId="{312AE895-D6C5-4933-938A-12D6BEFD8CC2}" type="presParOf" srcId="{6176B058-D89B-4506-827F-C0289EB9AD80}" destId="{F2CBA261-A8A0-448F-B928-1B55B0B7F973}" srcOrd="2" destOrd="0" presId="urn:microsoft.com/office/officeart/2005/8/layout/process3"/>
    <dgm:cxn modelId="{41643DE6-D457-482D-8CDF-8EF4911BED7F}" type="presParOf" srcId="{4160E88A-D1BC-4D87-8805-056767682611}" destId="{0EF16B78-446F-47EB-9391-56ECC49C5C57}" srcOrd="5" destOrd="0" presId="urn:microsoft.com/office/officeart/2005/8/layout/process3"/>
    <dgm:cxn modelId="{FC486EF2-10F7-41C3-8AA4-CDE48AB54539}" type="presParOf" srcId="{0EF16B78-446F-47EB-9391-56ECC49C5C57}" destId="{49995B9F-7CC4-4F4F-BDD8-F86496014DD1}" srcOrd="0" destOrd="0" presId="urn:microsoft.com/office/officeart/2005/8/layout/process3"/>
    <dgm:cxn modelId="{54B33E12-C79D-4543-9CF8-EF91B1582A83}" type="presParOf" srcId="{4160E88A-D1BC-4D87-8805-056767682611}" destId="{BE0872AD-A3A1-4C81-803E-51C3BFE91BA7}" srcOrd="6" destOrd="0" presId="urn:microsoft.com/office/officeart/2005/8/layout/process3"/>
    <dgm:cxn modelId="{4149AAF4-EC23-405A-9274-79A8D1358CF1}" type="presParOf" srcId="{BE0872AD-A3A1-4C81-803E-51C3BFE91BA7}" destId="{E62493A6-3849-4EC2-8E79-2FAB02C42C75}" srcOrd="0" destOrd="0" presId="urn:microsoft.com/office/officeart/2005/8/layout/process3"/>
    <dgm:cxn modelId="{C1754ECE-018B-424D-9DDC-6E23265C748F}" type="presParOf" srcId="{BE0872AD-A3A1-4C81-803E-51C3BFE91BA7}" destId="{8D47E3AF-04D8-4F45-A972-C37E79DE34C4}" srcOrd="1" destOrd="0" presId="urn:microsoft.com/office/officeart/2005/8/layout/process3"/>
    <dgm:cxn modelId="{A3B9AC83-BFD6-40D6-B41B-D70C57BC5F78}" type="presParOf" srcId="{BE0872AD-A3A1-4C81-803E-51C3BFE91BA7}" destId="{03BCA450-05A8-4567-9F2B-6644E2E0293D}" srcOrd="2" destOrd="0" presId="urn:microsoft.com/office/officeart/2005/8/layout/process3"/>
    <dgm:cxn modelId="{8DCECA3E-9CC3-4DC5-90F9-18822E9B6563}" type="presParOf" srcId="{4160E88A-D1BC-4D87-8805-056767682611}" destId="{F443C59D-C587-4902-9FE1-80517D3F9618}" srcOrd="7" destOrd="0" presId="urn:microsoft.com/office/officeart/2005/8/layout/process3"/>
    <dgm:cxn modelId="{C8E8B0E3-3108-49B7-A3DA-220A79B9E410}" type="presParOf" srcId="{F443C59D-C587-4902-9FE1-80517D3F9618}" destId="{61290F97-6A04-4429-938C-6DD212E5D58E}" srcOrd="0" destOrd="0" presId="urn:microsoft.com/office/officeart/2005/8/layout/process3"/>
    <dgm:cxn modelId="{3F586ECF-553C-4146-BE43-61A07BBB4879}" type="presParOf" srcId="{4160E88A-D1BC-4D87-8805-056767682611}" destId="{3629B27F-ED6F-432A-96C9-62F1AC686DA1}" srcOrd="8" destOrd="0" presId="urn:microsoft.com/office/officeart/2005/8/layout/process3"/>
    <dgm:cxn modelId="{2458D963-ED5A-4ED2-B163-9199A1446DC8}" type="presParOf" srcId="{3629B27F-ED6F-432A-96C9-62F1AC686DA1}" destId="{ADA01149-3421-410B-9B6C-4B44A70C3D0A}" srcOrd="0" destOrd="0" presId="urn:microsoft.com/office/officeart/2005/8/layout/process3"/>
    <dgm:cxn modelId="{3D0A3DAB-4041-48ED-9B5B-C7B393F53015}" type="presParOf" srcId="{3629B27F-ED6F-432A-96C9-62F1AC686DA1}" destId="{518155E9-85B3-4626-923A-7CA2F95B40B5}" srcOrd="1" destOrd="0" presId="urn:microsoft.com/office/officeart/2005/8/layout/process3"/>
    <dgm:cxn modelId="{3ED5E599-D2D3-4475-A82E-FE889C34391E}" type="presParOf" srcId="{3629B27F-ED6F-432A-96C9-62F1AC686DA1}" destId="{DB3BA39E-CD42-44EE-AA7D-8D3263E8E339}" srcOrd="2" destOrd="0" presId="urn:microsoft.com/office/officeart/2005/8/layout/process3"/>
  </dgm:cxnLst>
  <dgm:bg/>
  <dgm:whole>
    <a:ln w="19050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1F32CB-5408-4DAD-89E6-C745B85B9CBA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38AE0E0-ADD2-4854-82C3-6A6F4F3E9AC8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spc="0">
            <a:solidFill>
              <a:srgbClr val="282828"/>
            </a:solidFill>
            <a:latin typeface="Arial" pitchFamily="34" charset="0"/>
          </a:endParaRPr>
        </a:p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spc="0">
              <a:solidFill>
                <a:srgbClr val="282828"/>
              </a:solidFill>
              <a:latin typeface="+mn-lt"/>
            </a:rPr>
            <a:t>EZ SLAM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400" spc="0">
            <a:solidFill>
              <a:srgbClr val="282828"/>
            </a:solidFill>
          </a:endParaRPr>
        </a:p>
      </dgm:t>
    </dgm:pt>
    <dgm:pt modelId="{EB619FAA-767F-499F-A0A1-B61217C59DB2}" type="parTrans" cxnId="{81884189-5AB0-4490-9A10-52AA856EF841}">
      <dgm:prSet/>
      <dgm:spPr/>
      <dgm:t>
        <a:bodyPr/>
        <a:lstStyle/>
        <a:p>
          <a:endParaRPr lang="en-US"/>
        </a:p>
      </dgm:t>
    </dgm:pt>
    <dgm:pt modelId="{AA8FC7D4-EED7-4239-B369-046C0EF55973}" type="sibTrans" cxnId="{81884189-5AB0-4490-9A10-52AA856EF841}">
      <dgm:prSet/>
      <dgm:spPr/>
      <dgm:t>
        <a:bodyPr/>
        <a:lstStyle/>
        <a:p>
          <a:endParaRPr lang="en-US"/>
        </a:p>
      </dgm:t>
    </dgm:pt>
    <dgm:pt modelId="{4E350EB8-0CED-47B0-A584-EE44BD1C2D45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Seals</a:t>
          </a:r>
        </a:p>
      </dgm:t>
    </dgm:pt>
    <dgm:pt modelId="{CED2FEB9-504E-48A9-BEF9-91B62DDE7AFA}" type="parTrans" cxnId="{BD13EECE-A622-4E43-8BA9-F10C74F1D03F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C0C02D4F-D3D7-4752-A964-A9D8081A73A6}" type="sibTrans" cxnId="{BD13EECE-A622-4E43-8BA9-F10C74F1D03F}">
      <dgm:prSet/>
      <dgm:spPr/>
      <dgm:t>
        <a:bodyPr/>
        <a:lstStyle/>
        <a:p>
          <a:endParaRPr lang="en-US"/>
        </a:p>
      </dgm:t>
    </dgm:pt>
    <dgm:pt modelId="{682C0673-98F8-4A32-A6AA-24217A976E83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Striker</a:t>
          </a:r>
        </a:p>
      </dgm:t>
    </dgm:pt>
    <dgm:pt modelId="{C997176D-400A-427F-BB26-7F5D4E4E8445}" type="parTrans" cxnId="{6244BF2C-7EB8-4D36-955E-D98AAB453734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8CDA9488-5B94-4002-9774-BC95D901AA4E}" type="sibTrans" cxnId="{6244BF2C-7EB8-4D36-955E-D98AAB453734}">
      <dgm:prSet/>
      <dgm:spPr/>
      <dgm:t>
        <a:bodyPr/>
        <a:lstStyle/>
        <a:p>
          <a:endParaRPr lang="en-US"/>
        </a:p>
      </dgm:t>
    </dgm:pt>
    <dgm:pt modelId="{15B615DB-7629-4769-A3A0-AE1802819F4C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Hinge</a:t>
          </a:r>
          <a:r>
            <a:rPr lang="en-US" sz="1400" kern="1200" spc="0">
              <a:solidFill>
                <a:srgbClr val="282828"/>
              </a:solidFill>
              <a:latin typeface="+mn-lt"/>
            </a:rPr>
            <a:t> </a:t>
          </a: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Tip</a:t>
          </a:r>
        </a:p>
      </dgm:t>
    </dgm:pt>
    <dgm:pt modelId="{382044A9-95BA-45B2-929E-E866CD236274}" type="parTrans" cxnId="{385F0E0F-E8E1-4AA3-BD62-A9C1AB5B5CD5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8B805730-8E77-41D9-B14E-2A2943D688F1}" type="sibTrans" cxnId="{385F0E0F-E8E1-4AA3-BD62-A9C1AB5B5CD5}">
      <dgm:prSet/>
      <dgm:spPr/>
      <dgm:t>
        <a:bodyPr/>
        <a:lstStyle/>
        <a:p>
          <a:endParaRPr lang="en-US"/>
        </a:p>
      </dgm:t>
    </dgm:pt>
    <dgm:pt modelId="{87C7EC64-0756-4F60-B83F-750AF3AA433C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Seal</a:t>
          </a:r>
          <a:r>
            <a:rPr lang="en-US" sz="1400" kern="1200" spc="0">
              <a:solidFill>
                <a:srgbClr val="282828"/>
              </a:solidFill>
              <a:latin typeface="+mn-lt"/>
            </a:rPr>
            <a:t> </a:t>
          </a: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gap</a:t>
          </a:r>
        </a:p>
      </dgm:t>
    </dgm:pt>
    <dgm:pt modelId="{579B6E40-B345-4F6C-9C8B-2F19E4643098}" type="parTrans" cxnId="{C1B668D8-8B50-4263-9788-85E315821330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F2531F45-6CC4-482C-87D3-57EF01D28C39}" type="sibTrans" cxnId="{C1B668D8-8B50-4263-9788-85E315821330}">
      <dgm:prSet/>
      <dgm:spPr/>
      <dgm:t>
        <a:bodyPr/>
        <a:lstStyle/>
        <a:p>
          <a:endParaRPr lang="en-US"/>
        </a:p>
      </dgm:t>
    </dgm:pt>
    <dgm:pt modelId="{BCF03959-9DDD-4D4E-84B2-D1AE8424FD27}">
      <dgm:prSet custRadScaleRad="96913" custRadScaleInc="-2045"/>
      <dgm:spPr/>
      <dgm:t>
        <a:bodyPr/>
        <a:lstStyle/>
        <a:p>
          <a:endParaRPr lang="en-US"/>
        </a:p>
      </dgm:t>
    </dgm:pt>
    <dgm:pt modelId="{0B82587F-3C2A-4376-84BC-48CD6E0D4352}" type="parTrans" cxnId="{D214A809-88D6-4AFD-A6CA-0927ECD85D4A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C48AFE10-E95D-4542-936D-1FE7E459DABF}" type="sibTrans" cxnId="{D214A809-88D6-4AFD-A6CA-0927ECD85D4A}">
      <dgm:prSet/>
      <dgm:spPr/>
      <dgm:t>
        <a:bodyPr/>
        <a:lstStyle/>
        <a:p>
          <a:endParaRPr lang="en-US"/>
        </a:p>
      </dgm:t>
    </dgm:pt>
    <dgm:pt modelId="{EAF964A4-C366-435E-BDDF-78D1E3729BAB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Door</a:t>
          </a:r>
          <a:r>
            <a:rPr lang="en-US" sz="1400" kern="1200" spc="0">
              <a:solidFill>
                <a:srgbClr val="282828"/>
              </a:solidFill>
            </a:rPr>
            <a:t> </a:t>
          </a: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Check</a:t>
          </a:r>
        </a:p>
      </dgm:t>
    </dgm:pt>
    <dgm:pt modelId="{A866C83A-7790-4E08-8A1A-DD633C05E48F}" type="parTrans" cxnId="{2C0CB582-3032-4B26-8111-F63A2F4B3F2D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8136FF4B-781E-4C4A-A91A-C40FAE1E2844}" type="sibTrans" cxnId="{2C0CB582-3032-4B26-8111-F63A2F4B3F2D}">
      <dgm:prSet/>
      <dgm:spPr/>
      <dgm:t>
        <a:bodyPr/>
        <a:lstStyle/>
        <a:p>
          <a:endParaRPr lang="en-US"/>
        </a:p>
      </dgm:t>
    </dgm:pt>
    <dgm:pt modelId="{06518F09-BD75-4E2D-8742-3C6FE7F86839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spc="0" dirty="0">
              <a:solidFill>
                <a:prstClr val="black"/>
              </a:solidFill>
              <a:latin typeface="Bahnschrift"/>
              <a:ea typeface="+mn-ea"/>
              <a:cs typeface="+mn-cs"/>
            </a:rPr>
            <a:t>Air</a:t>
          </a:r>
          <a:r>
            <a:rPr lang="en-US" sz="1400" kern="1200" spc="0" dirty="0">
              <a:solidFill>
                <a:srgbClr val="282828"/>
              </a:solidFill>
              <a:latin typeface="+mn-lt"/>
            </a:rPr>
            <a:t> </a:t>
          </a:r>
          <a:r>
            <a:rPr lang="en-US" sz="1200" kern="1200" spc="0" dirty="0">
              <a:solidFill>
                <a:prstClr val="black"/>
              </a:solidFill>
              <a:latin typeface="Bahnschrift"/>
              <a:ea typeface="+mn-ea"/>
              <a:cs typeface="+mn-cs"/>
            </a:rPr>
            <a:t>Trap</a:t>
          </a:r>
        </a:p>
      </dgm:t>
    </dgm:pt>
    <dgm:pt modelId="{2BF59B64-3579-4755-BD3B-0BC2CAC61BE9}" type="parTrans" cxnId="{8DB07852-AB8C-42F4-916F-447B2936FB63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E14ECC94-9535-4F96-AD44-2F7F0ADE97A1}" type="sibTrans" cxnId="{8DB07852-AB8C-42F4-916F-447B2936FB63}">
      <dgm:prSet/>
      <dgm:spPr/>
      <dgm:t>
        <a:bodyPr/>
        <a:lstStyle/>
        <a:p>
          <a:endParaRPr lang="en-US"/>
        </a:p>
      </dgm:t>
    </dgm:pt>
    <dgm:pt modelId="{11CC6015-10D4-4080-9222-7B9144241329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spc="0">
              <a:solidFill>
                <a:srgbClr val="282828"/>
              </a:solidFill>
              <a:latin typeface="+mn-lt"/>
            </a:rPr>
            <a:t>…</a:t>
          </a:r>
        </a:p>
      </dgm:t>
    </dgm:pt>
    <dgm:pt modelId="{12977E0B-A284-400A-9B2C-F23CAD387C82}" type="parTrans" cxnId="{F374BA1C-5F82-47F3-9AD5-CE4BB6339395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8F91CBE9-A627-4517-AD3D-CB469CD9C867}" type="sibTrans" cxnId="{F374BA1C-5F82-47F3-9AD5-CE4BB6339395}">
      <dgm:prSet/>
      <dgm:spPr/>
      <dgm:t>
        <a:bodyPr/>
        <a:lstStyle/>
        <a:p>
          <a:endParaRPr lang="en-US"/>
        </a:p>
      </dgm:t>
    </dgm:pt>
    <dgm:pt modelId="{B31A6F6D-D2A9-4940-86B7-6FC315C4A7CA}">
      <dgm:prSet phldrT="[Text]" custT="1"/>
      <dgm:spPr>
        <a:solidFill>
          <a:srgbClr val="A9C738"/>
        </a:solidFill>
        <a:ln>
          <a:noFill/>
        </a:ln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Friction</a:t>
          </a:r>
        </a:p>
        <a:p>
          <a:pPr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200" kern="1200" spc="0">
            <a:solidFill>
              <a:srgbClr val="282828"/>
            </a:solidFill>
            <a:latin typeface="+mn-lt"/>
          </a:endParaRPr>
        </a:p>
      </dgm:t>
    </dgm:pt>
    <dgm:pt modelId="{5128EC6D-7A0C-408E-8803-AC3102F2E32C}" type="parTrans" cxnId="{44686C15-31E2-423D-98E1-890D0C9A481F}">
      <dgm:prSet/>
      <dgm:spPr>
        <a:solidFill>
          <a:srgbClr val="A9C738"/>
        </a:solidFill>
      </dgm:spPr>
      <dgm:t>
        <a:bodyPr/>
        <a:lstStyle/>
        <a:p>
          <a:endParaRPr lang="en-US"/>
        </a:p>
      </dgm:t>
    </dgm:pt>
    <dgm:pt modelId="{4984C898-4CA1-4925-BEF2-1FF631AA26AE}" type="sibTrans" cxnId="{44686C15-31E2-423D-98E1-890D0C9A481F}">
      <dgm:prSet/>
      <dgm:spPr/>
      <dgm:t>
        <a:bodyPr/>
        <a:lstStyle/>
        <a:p>
          <a:endParaRPr lang="en-US"/>
        </a:p>
      </dgm:t>
    </dgm:pt>
    <dgm:pt modelId="{D416373C-468C-4AD9-B4DE-CE7EABC76A2C}" type="pres">
      <dgm:prSet presAssocID="{AF1F32CB-5408-4DAD-89E6-C745B85B9CBA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D9EB9E6A-4EB7-41B6-B5F8-33A5D38295C1}" type="pres">
      <dgm:prSet presAssocID="{338AE0E0-ADD2-4854-82C3-6A6F4F3E9AC8}" presName="centerShape" presStyleLbl="node0" presStyleIdx="0" presStyleCnt="1" custScaleX="149586" custScaleY="114293" custLinFactNeighborX="-389" custLinFactNeighborY="1639"/>
      <dgm:spPr>
        <a:solidFill>
          <a:srgbClr val="C9D803"/>
        </a:solidFill>
        <a:ln>
          <a:noFill/>
        </a:ln>
      </dgm:spPr>
    </dgm:pt>
    <dgm:pt modelId="{87DA1B40-9A48-4DF8-8289-449FDA1AC6B8}" type="pres">
      <dgm:prSet presAssocID="{CED2FEB9-504E-48A9-BEF9-91B62DDE7AFA}" presName="parTrans" presStyleLbl="sibTrans2D1" presStyleIdx="0" presStyleCnt="8"/>
      <dgm:spPr>
        <a:solidFill>
          <a:srgbClr val="C9D803"/>
        </a:solidFill>
      </dgm:spPr>
    </dgm:pt>
    <dgm:pt modelId="{5A8595B3-0BE5-4E22-8F10-15685762E7D5}" type="pres">
      <dgm:prSet presAssocID="{CED2FEB9-504E-48A9-BEF9-91B62DDE7AFA}" presName="connectorText" presStyleLbl="sibTrans2D1" presStyleIdx="0" presStyleCnt="8"/>
      <dgm:spPr/>
    </dgm:pt>
    <dgm:pt modelId="{AB648D03-DD4A-4D61-BDFF-8458905627AD}" type="pres">
      <dgm:prSet presAssocID="{4E350EB8-0CED-47B0-A584-EE44BD1C2D45}" presName="node" presStyleLbl="node1" presStyleIdx="0" presStyleCnt="8" custScaleX="120631" custScaleY="114293" custRadScaleRad="96913" custRadScaleInc="-2045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A3CA443E-34AE-4E34-BF8A-22119A3DA8D8}" type="pres">
      <dgm:prSet presAssocID="{C997176D-400A-427F-BB26-7F5D4E4E8445}" presName="parTrans" presStyleLbl="sibTrans2D1" presStyleIdx="1" presStyleCnt="8"/>
      <dgm:spPr>
        <a:solidFill>
          <a:srgbClr val="C9D803"/>
        </a:solidFill>
      </dgm:spPr>
    </dgm:pt>
    <dgm:pt modelId="{846A3FB6-0834-42C9-B66D-5D2840CFCB61}" type="pres">
      <dgm:prSet presAssocID="{C997176D-400A-427F-BB26-7F5D4E4E8445}" presName="connectorText" presStyleLbl="sibTrans2D1" presStyleIdx="1" presStyleCnt="8"/>
      <dgm:spPr/>
    </dgm:pt>
    <dgm:pt modelId="{2F82DEAF-AEB3-493B-9EB3-0AD4EC62D536}" type="pres">
      <dgm:prSet presAssocID="{682C0673-98F8-4A32-A6AA-24217A976E83}" presName="node" presStyleLbl="node1" presStyleIdx="1" presStyleCnt="8" custScaleX="120631" custScaleY="114293" custRadScaleRad="99222" custRadScaleInc="-230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10F732AF-8743-4930-8DF5-233062C25969}" type="pres">
      <dgm:prSet presAssocID="{382044A9-95BA-45B2-929E-E866CD236274}" presName="parTrans" presStyleLbl="sibTrans2D1" presStyleIdx="2" presStyleCnt="8"/>
      <dgm:spPr>
        <a:solidFill>
          <a:srgbClr val="C9D803"/>
        </a:solidFill>
      </dgm:spPr>
    </dgm:pt>
    <dgm:pt modelId="{D5D2BE2D-B6E5-4C18-A2B1-DFB40153BC37}" type="pres">
      <dgm:prSet presAssocID="{382044A9-95BA-45B2-929E-E866CD236274}" presName="connectorText" presStyleLbl="sibTrans2D1" presStyleIdx="2" presStyleCnt="8"/>
      <dgm:spPr/>
    </dgm:pt>
    <dgm:pt modelId="{15B7D0F1-F472-4B6D-83E5-0750B6506707}" type="pres">
      <dgm:prSet presAssocID="{15B615DB-7629-4769-A3A0-AE1802819F4C}" presName="node" presStyleLbl="node1" presStyleIdx="2" presStyleCnt="8" custScaleX="120631" custScaleY="114293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87410C95-B215-4F87-83A7-CFD3047A56C1}" type="pres">
      <dgm:prSet presAssocID="{579B6E40-B345-4F6C-9C8B-2F19E4643098}" presName="parTrans" presStyleLbl="sibTrans2D1" presStyleIdx="3" presStyleCnt="8"/>
      <dgm:spPr>
        <a:solidFill>
          <a:srgbClr val="C9D803"/>
        </a:solidFill>
      </dgm:spPr>
    </dgm:pt>
    <dgm:pt modelId="{1FF5C21E-B1CD-4782-A526-F58FB45F9A8C}" type="pres">
      <dgm:prSet presAssocID="{579B6E40-B345-4F6C-9C8B-2F19E4643098}" presName="connectorText" presStyleLbl="sibTrans2D1" presStyleIdx="3" presStyleCnt="8"/>
      <dgm:spPr/>
    </dgm:pt>
    <dgm:pt modelId="{0ADF46A1-FF6B-4C8D-AE18-DC25D4063658}" type="pres">
      <dgm:prSet presAssocID="{87C7EC64-0756-4F60-B83F-750AF3AA433C}" presName="node" presStyleLbl="node1" presStyleIdx="3" presStyleCnt="8" custScaleX="120631" custScaleY="114293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21621A40-5972-4C6C-B669-1E0B57F35E62}" type="pres">
      <dgm:prSet presAssocID="{A866C83A-7790-4E08-8A1A-DD633C05E48F}" presName="parTrans" presStyleLbl="sibTrans2D1" presStyleIdx="4" presStyleCnt="8"/>
      <dgm:spPr>
        <a:solidFill>
          <a:srgbClr val="C9D803"/>
        </a:solidFill>
      </dgm:spPr>
    </dgm:pt>
    <dgm:pt modelId="{3626F8CA-22A5-46C2-8F05-FB485FF802F8}" type="pres">
      <dgm:prSet presAssocID="{A866C83A-7790-4E08-8A1A-DD633C05E48F}" presName="connectorText" presStyleLbl="sibTrans2D1" presStyleIdx="4" presStyleCnt="8"/>
      <dgm:spPr/>
    </dgm:pt>
    <dgm:pt modelId="{788BA988-B998-468D-8992-0CFE2DE4A2FC}" type="pres">
      <dgm:prSet presAssocID="{EAF964A4-C366-435E-BDDF-78D1E3729BAB}" presName="node" presStyleLbl="node1" presStyleIdx="4" presStyleCnt="8" custScaleX="120631" custScaleY="114293" custRadScaleRad="104235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8D1311B6-3AF4-4896-9141-DB85908ADEFD}" type="pres">
      <dgm:prSet presAssocID="{2BF59B64-3579-4755-BD3B-0BC2CAC61BE9}" presName="parTrans" presStyleLbl="sibTrans2D1" presStyleIdx="5" presStyleCnt="8"/>
      <dgm:spPr>
        <a:solidFill>
          <a:srgbClr val="C9D803"/>
        </a:solidFill>
      </dgm:spPr>
    </dgm:pt>
    <dgm:pt modelId="{EDD3DB06-D525-44A0-B2DC-C678E33D7DD1}" type="pres">
      <dgm:prSet presAssocID="{2BF59B64-3579-4755-BD3B-0BC2CAC61BE9}" presName="connectorText" presStyleLbl="sibTrans2D1" presStyleIdx="5" presStyleCnt="8"/>
      <dgm:spPr/>
    </dgm:pt>
    <dgm:pt modelId="{40BE2C10-3BA0-45CC-BBFB-AB919BE9CC80}" type="pres">
      <dgm:prSet presAssocID="{06518F09-BD75-4E2D-8742-3C6FE7F86839}" presName="node" presStyleLbl="node1" presStyleIdx="5" presStyleCnt="8" custScaleX="120631" custScaleY="114293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8C8E66D0-E381-48F7-91F8-43A800900A8C}" type="pres">
      <dgm:prSet presAssocID="{12977E0B-A284-400A-9B2C-F23CAD387C82}" presName="parTrans" presStyleLbl="sibTrans2D1" presStyleIdx="6" presStyleCnt="8"/>
      <dgm:spPr>
        <a:solidFill>
          <a:srgbClr val="C9D803"/>
        </a:solidFill>
      </dgm:spPr>
    </dgm:pt>
    <dgm:pt modelId="{EDF2DF5E-FF39-4C1B-ADE2-12BDDC1D20CA}" type="pres">
      <dgm:prSet presAssocID="{12977E0B-A284-400A-9B2C-F23CAD387C82}" presName="connectorText" presStyleLbl="sibTrans2D1" presStyleIdx="6" presStyleCnt="8"/>
      <dgm:spPr/>
    </dgm:pt>
    <dgm:pt modelId="{98B56D08-A97E-4940-81B8-76CF3BB6D748}" type="pres">
      <dgm:prSet presAssocID="{11CC6015-10D4-4080-9222-7B9144241329}" presName="node" presStyleLbl="node1" presStyleIdx="6" presStyleCnt="8" custScaleX="120631" custScaleY="114293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  <dgm:pt modelId="{AA2684C1-032D-400D-BCAA-D68525563817}" type="pres">
      <dgm:prSet presAssocID="{5128EC6D-7A0C-408E-8803-AC3102F2E32C}" presName="parTrans" presStyleLbl="sibTrans2D1" presStyleIdx="7" presStyleCnt="8"/>
      <dgm:spPr>
        <a:solidFill>
          <a:srgbClr val="C9D803"/>
        </a:solidFill>
      </dgm:spPr>
    </dgm:pt>
    <dgm:pt modelId="{48C85492-B111-439C-9454-F313F404CF76}" type="pres">
      <dgm:prSet presAssocID="{5128EC6D-7A0C-408E-8803-AC3102F2E32C}" presName="connectorText" presStyleLbl="sibTrans2D1" presStyleIdx="7" presStyleCnt="8"/>
      <dgm:spPr/>
    </dgm:pt>
    <dgm:pt modelId="{4A8BAD46-D3F6-4304-9B74-61A351FD78FC}" type="pres">
      <dgm:prSet presAssocID="{B31A6F6D-D2A9-4940-86B7-6FC315C4A7CA}" presName="node" presStyleLbl="node1" presStyleIdx="7" presStyleCnt="8">
        <dgm:presLayoutVars>
          <dgm:bulletEnabled val="1"/>
        </dgm:presLayoutVars>
      </dgm:prSet>
      <dgm:spPr>
        <a:solidFill>
          <a:srgbClr val="C9D803"/>
        </a:solidFill>
        <a:ln>
          <a:noFill/>
        </a:ln>
      </dgm:spPr>
    </dgm:pt>
  </dgm:ptLst>
  <dgm:cxnLst>
    <dgm:cxn modelId="{110FCF05-9420-48FD-A7BE-64DC03A7571C}" type="presOf" srcId="{AF1F32CB-5408-4DAD-89E6-C745B85B9CBA}" destId="{D416373C-468C-4AD9-B4DE-CE7EABC76A2C}" srcOrd="0" destOrd="0" presId="urn:microsoft.com/office/officeart/2005/8/layout/radial5"/>
    <dgm:cxn modelId="{D214A809-88D6-4AFD-A6CA-0927ECD85D4A}" srcId="{AF1F32CB-5408-4DAD-89E6-C745B85B9CBA}" destId="{BCF03959-9DDD-4D4E-84B2-D1AE8424FD27}" srcOrd="1" destOrd="0" parTransId="{0B82587F-3C2A-4376-84BC-48CD6E0D4352}" sibTransId="{C48AFE10-E95D-4542-936D-1FE7E459DABF}"/>
    <dgm:cxn modelId="{385F0E0F-E8E1-4AA3-BD62-A9C1AB5B5CD5}" srcId="{338AE0E0-ADD2-4854-82C3-6A6F4F3E9AC8}" destId="{15B615DB-7629-4769-A3A0-AE1802819F4C}" srcOrd="2" destOrd="0" parTransId="{382044A9-95BA-45B2-929E-E866CD236274}" sibTransId="{8B805730-8E77-41D9-B14E-2A2943D688F1}"/>
    <dgm:cxn modelId="{44686C15-31E2-423D-98E1-890D0C9A481F}" srcId="{338AE0E0-ADD2-4854-82C3-6A6F4F3E9AC8}" destId="{B31A6F6D-D2A9-4940-86B7-6FC315C4A7CA}" srcOrd="7" destOrd="0" parTransId="{5128EC6D-7A0C-408E-8803-AC3102F2E32C}" sibTransId="{4984C898-4CA1-4925-BEF2-1FF631AA26AE}"/>
    <dgm:cxn modelId="{94A52719-7C26-43B7-BDAC-ADB4CE6C985C}" type="presOf" srcId="{382044A9-95BA-45B2-929E-E866CD236274}" destId="{10F732AF-8743-4930-8DF5-233062C25969}" srcOrd="0" destOrd="0" presId="urn:microsoft.com/office/officeart/2005/8/layout/radial5"/>
    <dgm:cxn modelId="{F374BA1C-5F82-47F3-9AD5-CE4BB6339395}" srcId="{338AE0E0-ADD2-4854-82C3-6A6F4F3E9AC8}" destId="{11CC6015-10D4-4080-9222-7B9144241329}" srcOrd="6" destOrd="0" parTransId="{12977E0B-A284-400A-9B2C-F23CAD387C82}" sibTransId="{8F91CBE9-A627-4517-AD3D-CB469CD9C867}"/>
    <dgm:cxn modelId="{96993B20-2C01-4DBF-9A99-6DE0659AF6CF}" type="presOf" srcId="{CED2FEB9-504E-48A9-BEF9-91B62DDE7AFA}" destId="{5A8595B3-0BE5-4E22-8F10-15685762E7D5}" srcOrd="1" destOrd="0" presId="urn:microsoft.com/office/officeart/2005/8/layout/radial5"/>
    <dgm:cxn modelId="{C0FD8622-1365-4B76-ADF3-E350BA02693E}" type="presOf" srcId="{A866C83A-7790-4E08-8A1A-DD633C05E48F}" destId="{21621A40-5972-4C6C-B669-1E0B57F35E62}" srcOrd="0" destOrd="0" presId="urn:microsoft.com/office/officeart/2005/8/layout/radial5"/>
    <dgm:cxn modelId="{A916DF27-9A4A-4C6E-8534-C4CD97C93EA2}" type="presOf" srcId="{15B615DB-7629-4769-A3A0-AE1802819F4C}" destId="{15B7D0F1-F472-4B6D-83E5-0750B6506707}" srcOrd="0" destOrd="0" presId="urn:microsoft.com/office/officeart/2005/8/layout/radial5"/>
    <dgm:cxn modelId="{6244BF2C-7EB8-4D36-955E-D98AAB453734}" srcId="{338AE0E0-ADD2-4854-82C3-6A6F4F3E9AC8}" destId="{682C0673-98F8-4A32-A6AA-24217A976E83}" srcOrd="1" destOrd="0" parTransId="{C997176D-400A-427F-BB26-7F5D4E4E8445}" sibTransId="{8CDA9488-5B94-4002-9774-BC95D901AA4E}"/>
    <dgm:cxn modelId="{C447CD2C-A03A-4FD2-AC36-1E301DA3B60F}" type="presOf" srcId="{682C0673-98F8-4A32-A6AA-24217A976E83}" destId="{2F82DEAF-AEB3-493B-9EB3-0AD4EC62D536}" srcOrd="0" destOrd="0" presId="urn:microsoft.com/office/officeart/2005/8/layout/radial5"/>
    <dgm:cxn modelId="{FC367A36-BE55-4DA0-9503-F10B76769877}" type="presOf" srcId="{5128EC6D-7A0C-408E-8803-AC3102F2E32C}" destId="{48C85492-B111-439C-9454-F313F404CF76}" srcOrd="1" destOrd="0" presId="urn:microsoft.com/office/officeart/2005/8/layout/radial5"/>
    <dgm:cxn modelId="{73D2643A-EAF1-40A1-81AE-9C80B8382E25}" type="presOf" srcId="{382044A9-95BA-45B2-929E-E866CD236274}" destId="{D5D2BE2D-B6E5-4C18-A2B1-DFB40153BC37}" srcOrd="1" destOrd="0" presId="urn:microsoft.com/office/officeart/2005/8/layout/radial5"/>
    <dgm:cxn modelId="{0C44723A-70A9-4F6E-B52A-C62F0E201240}" type="presOf" srcId="{CED2FEB9-504E-48A9-BEF9-91B62DDE7AFA}" destId="{87DA1B40-9A48-4DF8-8289-449FDA1AC6B8}" srcOrd="0" destOrd="0" presId="urn:microsoft.com/office/officeart/2005/8/layout/radial5"/>
    <dgm:cxn modelId="{5CDC7E42-824C-4A73-967A-EB2185EF9290}" type="presOf" srcId="{A866C83A-7790-4E08-8A1A-DD633C05E48F}" destId="{3626F8CA-22A5-46C2-8F05-FB485FF802F8}" srcOrd="1" destOrd="0" presId="urn:microsoft.com/office/officeart/2005/8/layout/radial5"/>
    <dgm:cxn modelId="{96279842-0F38-4D38-9095-6EE270268E2F}" type="presOf" srcId="{C997176D-400A-427F-BB26-7F5D4E4E8445}" destId="{846A3FB6-0834-42C9-B66D-5D2840CFCB61}" srcOrd="1" destOrd="0" presId="urn:microsoft.com/office/officeart/2005/8/layout/radial5"/>
    <dgm:cxn modelId="{573A1E6D-443D-419C-8494-195EED799D94}" type="presOf" srcId="{338AE0E0-ADD2-4854-82C3-6A6F4F3E9AC8}" destId="{D9EB9E6A-4EB7-41B6-B5F8-33A5D38295C1}" srcOrd="0" destOrd="0" presId="urn:microsoft.com/office/officeart/2005/8/layout/radial5"/>
    <dgm:cxn modelId="{A2442752-5C36-479A-AC3B-B42EE4AE0A31}" type="presOf" srcId="{2BF59B64-3579-4755-BD3B-0BC2CAC61BE9}" destId="{EDD3DB06-D525-44A0-B2DC-C678E33D7DD1}" srcOrd="1" destOrd="0" presId="urn:microsoft.com/office/officeart/2005/8/layout/radial5"/>
    <dgm:cxn modelId="{8DB07852-AB8C-42F4-916F-447B2936FB63}" srcId="{338AE0E0-ADD2-4854-82C3-6A6F4F3E9AC8}" destId="{06518F09-BD75-4E2D-8742-3C6FE7F86839}" srcOrd="5" destOrd="0" parTransId="{2BF59B64-3579-4755-BD3B-0BC2CAC61BE9}" sibTransId="{E14ECC94-9535-4F96-AD44-2F7F0ADE97A1}"/>
    <dgm:cxn modelId="{F2AC6C75-2ADE-46CF-A393-5072E61A4A84}" type="presOf" srcId="{12977E0B-A284-400A-9B2C-F23CAD387C82}" destId="{EDF2DF5E-FF39-4C1B-ADE2-12BDDC1D20CA}" srcOrd="1" destOrd="0" presId="urn:microsoft.com/office/officeart/2005/8/layout/radial5"/>
    <dgm:cxn modelId="{15659E80-4807-4B75-B0CF-27CDD8FB7894}" type="presOf" srcId="{06518F09-BD75-4E2D-8742-3C6FE7F86839}" destId="{40BE2C10-3BA0-45CC-BBFB-AB919BE9CC80}" srcOrd="0" destOrd="0" presId="urn:microsoft.com/office/officeart/2005/8/layout/radial5"/>
    <dgm:cxn modelId="{2C0CB582-3032-4B26-8111-F63A2F4B3F2D}" srcId="{338AE0E0-ADD2-4854-82C3-6A6F4F3E9AC8}" destId="{EAF964A4-C366-435E-BDDF-78D1E3729BAB}" srcOrd="4" destOrd="0" parTransId="{A866C83A-7790-4E08-8A1A-DD633C05E48F}" sibTransId="{8136FF4B-781E-4C4A-A91A-C40FAE1E2844}"/>
    <dgm:cxn modelId="{5B2BD585-C87F-4EC9-9BD8-D449BC4347A4}" type="presOf" srcId="{579B6E40-B345-4F6C-9C8B-2F19E4643098}" destId="{1FF5C21E-B1CD-4782-A526-F58FB45F9A8C}" srcOrd="1" destOrd="0" presId="urn:microsoft.com/office/officeart/2005/8/layout/radial5"/>
    <dgm:cxn modelId="{81884189-5AB0-4490-9A10-52AA856EF841}" srcId="{AF1F32CB-5408-4DAD-89E6-C745B85B9CBA}" destId="{338AE0E0-ADD2-4854-82C3-6A6F4F3E9AC8}" srcOrd="0" destOrd="0" parTransId="{EB619FAA-767F-499F-A0A1-B61217C59DB2}" sibTransId="{AA8FC7D4-EED7-4239-B369-046C0EF55973}"/>
    <dgm:cxn modelId="{630BF58C-12CD-43D9-8951-461BE3FD3BAA}" type="presOf" srcId="{11CC6015-10D4-4080-9222-7B9144241329}" destId="{98B56D08-A97E-4940-81B8-76CF3BB6D748}" srcOrd="0" destOrd="0" presId="urn:microsoft.com/office/officeart/2005/8/layout/radial5"/>
    <dgm:cxn modelId="{32983D8E-B9DC-4D56-B4FE-F5C6B6A1E7D8}" type="presOf" srcId="{4E350EB8-0CED-47B0-A584-EE44BD1C2D45}" destId="{AB648D03-DD4A-4D61-BDFF-8458905627AD}" srcOrd="0" destOrd="0" presId="urn:microsoft.com/office/officeart/2005/8/layout/radial5"/>
    <dgm:cxn modelId="{35164894-5BD9-48BB-A295-348D0E73828C}" type="presOf" srcId="{87C7EC64-0756-4F60-B83F-750AF3AA433C}" destId="{0ADF46A1-FF6B-4C8D-AE18-DC25D4063658}" srcOrd="0" destOrd="0" presId="urn:microsoft.com/office/officeart/2005/8/layout/radial5"/>
    <dgm:cxn modelId="{C2FC9FA6-464A-41DD-BA84-8B28705876A7}" type="presOf" srcId="{12977E0B-A284-400A-9B2C-F23CAD387C82}" destId="{8C8E66D0-E381-48F7-91F8-43A800900A8C}" srcOrd="0" destOrd="0" presId="urn:microsoft.com/office/officeart/2005/8/layout/radial5"/>
    <dgm:cxn modelId="{907CABA6-95EF-4604-A40B-5EA3602D4F81}" type="presOf" srcId="{2BF59B64-3579-4755-BD3B-0BC2CAC61BE9}" destId="{8D1311B6-3AF4-4896-9141-DB85908ADEFD}" srcOrd="0" destOrd="0" presId="urn:microsoft.com/office/officeart/2005/8/layout/radial5"/>
    <dgm:cxn modelId="{99B779AD-C623-4BB3-B158-291AAB4CFCB9}" type="presOf" srcId="{C997176D-400A-427F-BB26-7F5D4E4E8445}" destId="{A3CA443E-34AE-4E34-BF8A-22119A3DA8D8}" srcOrd="0" destOrd="0" presId="urn:microsoft.com/office/officeart/2005/8/layout/radial5"/>
    <dgm:cxn modelId="{19B906B5-ED13-4D0C-AD50-A70DCC547F8F}" type="presOf" srcId="{579B6E40-B345-4F6C-9C8B-2F19E4643098}" destId="{87410C95-B215-4F87-83A7-CFD3047A56C1}" srcOrd="0" destOrd="0" presId="urn:microsoft.com/office/officeart/2005/8/layout/radial5"/>
    <dgm:cxn modelId="{BD13EECE-A622-4E43-8BA9-F10C74F1D03F}" srcId="{338AE0E0-ADD2-4854-82C3-6A6F4F3E9AC8}" destId="{4E350EB8-0CED-47B0-A584-EE44BD1C2D45}" srcOrd="0" destOrd="0" parTransId="{CED2FEB9-504E-48A9-BEF9-91B62DDE7AFA}" sibTransId="{C0C02D4F-D3D7-4752-A964-A9D8081A73A6}"/>
    <dgm:cxn modelId="{377174D6-7779-4B70-B95B-0873805B9C7F}" type="presOf" srcId="{B31A6F6D-D2A9-4940-86B7-6FC315C4A7CA}" destId="{4A8BAD46-D3F6-4304-9B74-61A351FD78FC}" srcOrd="0" destOrd="0" presId="urn:microsoft.com/office/officeart/2005/8/layout/radial5"/>
    <dgm:cxn modelId="{C1B668D8-8B50-4263-9788-85E315821330}" srcId="{338AE0E0-ADD2-4854-82C3-6A6F4F3E9AC8}" destId="{87C7EC64-0756-4F60-B83F-750AF3AA433C}" srcOrd="3" destOrd="0" parTransId="{579B6E40-B345-4F6C-9C8B-2F19E4643098}" sibTransId="{F2531F45-6CC4-482C-87D3-57EF01D28C39}"/>
    <dgm:cxn modelId="{7DBDB5E5-8D1C-45A5-A648-3F6D7DE3CF02}" type="presOf" srcId="{EAF964A4-C366-435E-BDDF-78D1E3729BAB}" destId="{788BA988-B998-468D-8992-0CFE2DE4A2FC}" srcOrd="0" destOrd="0" presId="urn:microsoft.com/office/officeart/2005/8/layout/radial5"/>
    <dgm:cxn modelId="{117D78F6-F1C4-4EE5-8B5D-ED0F57095D92}" type="presOf" srcId="{5128EC6D-7A0C-408E-8803-AC3102F2E32C}" destId="{AA2684C1-032D-400D-BCAA-D68525563817}" srcOrd="0" destOrd="0" presId="urn:microsoft.com/office/officeart/2005/8/layout/radial5"/>
    <dgm:cxn modelId="{7EB5F3CF-5CC4-42E7-835A-EF6BC8DF850C}" type="presParOf" srcId="{D416373C-468C-4AD9-B4DE-CE7EABC76A2C}" destId="{D9EB9E6A-4EB7-41B6-B5F8-33A5D38295C1}" srcOrd="0" destOrd="0" presId="urn:microsoft.com/office/officeart/2005/8/layout/radial5"/>
    <dgm:cxn modelId="{B89D4111-22E1-4C03-BEAC-0D58A90F83C8}" type="presParOf" srcId="{D416373C-468C-4AD9-B4DE-CE7EABC76A2C}" destId="{87DA1B40-9A48-4DF8-8289-449FDA1AC6B8}" srcOrd="1" destOrd="0" presId="urn:microsoft.com/office/officeart/2005/8/layout/radial5"/>
    <dgm:cxn modelId="{164747EC-CA16-43F7-A368-0C98CB00CFE5}" type="presParOf" srcId="{87DA1B40-9A48-4DF8-8289-449FDA1AC6B8}" destId="{5A8595B3-0BE5-4E22-8F10-15685762E7D5}" srcOrd="0" destOrd="0" presId="urn:microsoft.com/office/officeart/2005/8/layout/radial5"/>
    <dgm:cxn modelId="{69A30B90-DE49-4D9F-A54F-ADB97B96D5A5}" type="presParOf" srcId="{D416373C-468C-4AD9-B4DE-CE7EABC76A2C}" destId="{AB648D03-DD4A-4D61-BDFF-8458905627AD}" srcOrd="2" destOrd="0" presId="urn:microsoft.com/office/officeart/2005/8/layout/radial5"/>
    <dgm:cxn modelId="{9FC0A5EA-5DCD-4E56-9113-BA79195EA44E}" type="presParOf" srcId="{D416373C-468C-4AD9-B4DE-CE7EABC76A2C}" destId="{A3CA443E-34AE-4E34-BF8A-22119A3DA8D8}" srcOrd="3" destOrd="0" presId="urn:microsoft.com/office/officeart/2005/8/layout/radial5"/>
    <dgm:cxn modelId="{DD1D5843-E377-4832-AC75-7EBF6C5D24DA}" type="presParOf" srcId="{A3CA443E-34AE-4E34-BF8A-22119A3DA8D8}" destId="{846A3FB6-0834-42C9-B66D-5D2840CFCB61}" srcOrd="0" destOrd="0" presId="urn:microsoft.com/office/officeart/2005/8/layout/radial5"/>
    <dgm:cxn modelId="{7CC0F8AB-8A4C-47ED-BE43-DF72620233FE}" type="presParOf" srcId="{D416373C-468C-4AD9-B4DE-CE7EABC76A2C}" destId="{2F82DEAF-AEB3-493B-9EB3-0AD4EC62D536}" srcOrd="4" destOrd="0" presId="urn:microsoft.com/office/officeart/2005/8/layout/radial5"/>
    <dgm:cxn modelId="{9F9BE44D-B91D-4ABD-8BA9-F899CDED1149}" type="presParOf" srcId="{D416373C-468C-4AD9-B4DE-CE7EABC76A2C}" destId="{10F732AF-8743-4930-8DF5-233062C25969}" srcOrd="5" destOrd="0" presId="urn:microsoft.com/office/officeart/2005/8/layout/radial5"/>
    <dgm:cxn modelId="{84DC1DF9-E639-4BAE-AA3B-9885A6194AB3}" type="presParOf" srcId="{10F732AF-8743-4930-8DF5-233062C25969}" destId="{D5D2BE2D-B6E5-4C18-A2B1-DFB40153BC37}" srcOrd="0" destOrd="0" presId="urn:microsoft.com/office/officeart/2005/8/layout/radial5"/>
    <dgm:cxn modelId="{21A93854-40AD-4F57-9E52-6496605D6080}" type="presParOf" srcId="{D416373C-468C-4AD9-B4DE-CE7EABC76A2C}" destId="{15B7D0F1-F472-4B6D-83E5-0750B6506707}" srcOrd="6" destOrd="0" presId="urn:microsoft.com/office/officeart/2005/8/layout/radial5"/>
    <dgm:cxn modelId="{94371AFF-5EC6-4941-B001-5E43531F88AA}" type="presParOf" srcId="{D416373C-468C-4AD9-B4DE-CE7EABC76A2C}" destId="{87410C95-B215-4F87-83A7-CFD3047A56C1}" srcOrd="7" destOrd="0" presId="urn:microsoft.com/office/officeart/2005/8/layout/radial5"/>
    <dgm:cxn modelId="{3F305F29-132C-457A-A332-ED990E69588F}" type="presParOf" srcId="{87410C95-B215-4F87-83A7-CFD3047A56C1}" destId="{1FF5C21E-B1CD-4782-A526-F58FB45F9A8C}" srcOrd="0" destOrd="0" presId="urn:microsoft.com/office/officeart/2005/8/layout/radial5"/>
    <dgm:cxn modelId="{4BB49959-5741-4A2E-95C3-C2BDF5EBBEBB}" type="presParOf" srcId="{D416373C-468C-4AD9-B4DE-CE7EABC76A2C}" destId="{0ADF46A1-FF6B-4C8D-AE18-DC25D4063658}" srcOrd="8" destOrd="0" presId="urn:microsoft.com/office/officeart/2005/8/layout/radial5"/>
    <dgm:cxn modelId="{EB099A44-D267-4856-B322-B4FE8A3CB632}" type="presParOf" srcId="{D416373C-468C-4AD9-B4DE-CE7EABC76A2C}" destId="{21621A40-5972-4C6C-B669-1E0B57F35E62}" srcOrd="9" destOrd="0" presId="urn:microsoft.com/office/officeart/2005/8/layout/radial5"/>
    <dgm:cxn modelId="{03847D11-37A7-4C07-B9F2-DF68E72C6B8B}" type="presParOf" srcId="{21621A40-5972-4C6C-B669-1E0B57F35E62}" destId="{3626F8CA-22A5-46C2-8F05-FB485FF802F8}" srcOrd="0" destOrd="0" presId="urn:microsoft.com/office/officeart/2005/8/layout/radial5"/>
    <dgm:cxn modelId="{ED484C00-E2A6-4ED6-947F-741EB6209C5B}" type="presParOf" srcId="{D416373C-468C-4AD9-B4DE-CE7EABC76A2C}" destId="{788BA988-B998-468D-8992-0CFE2DE4A2FC}" srcOrd="10" destOrd="0" presId="urn:microsoft.com/office/officeart/2005/8/layout/radial5"/>
    <dgm:cxn modelId="{42CEDD4A-A0FB-4A81-B66C-EDF41F95EDB3}" type="presParOf" srcId="{D416373C-468C-4AD9-B4DE-CE7EABC76A2C}" destId="{8D1311B6-3AF4-4896-9141-DB85908ADEFD}" srcOrd="11" destOrd="0" presId="urn:microsoft.com/office/officeart/2005/8/layout/radial5"/>
    <dgm:cxn modelId="{5EC881C0-C1CA-4283-A01E-E86D0A8452B4}" type="presParOf" srcId="{8D1311B6-3AF4-4896-9141-DB85908ADEFD}" destId="{EDD3DB06-D525-44A0-B2DC-C678E33D7DD1}" srcOrd="0" destOrd="0" presId="urn:microsoft.com/office/officeart/2005/8/layout/radial5"/>
    <dgm:cxn modelId="{9241A5FE-B0A8-4143-82A7-14C9890D1CEE}" type="presParOf" srcId="{D416373C-468C-4AD9-B4DE-CE7EABC76A2C}" destId="{40BE2C10-3BA0-45CC-BBFB-AB919BE9CC80}" srcOrd="12" destOrd="0" presId="urn:microsoft.com/office/officeart/2005/8/layout/radial5"/>
    <dgm:cxn modelId="{5CFD7C73-87B9-473B-B10A-20FDD5A9D323}" type="presParOf" srcId="{D416373C-468C-4AD9-B4DE-CE7EABC76A2C}" destId="{8C8E66D0-E381-48F7-91F8-43A800900A8C}" srcOrd="13" destOrd="0" presId="urn:microsoft.com/office/officeart/2005/8/layout/radial5"/>
    <dgm:cxn modelId="{0BF98879-CA9A-47C9-8418-B635BDC8CD92}" type="presParOf" srcId="{8C8E66D0-E381-48F7-91F8-43A800900A8C}" destId="{EDF2DF5E-FF39-4C1B-ADE2-12BDDC1D20CA}" srcOrd="0" destOrd="0" presId="urn:microsoft.com/office/officeart/2005/8/layout/radial5"/>
    <dgm:cxn modelId="{872B78D7-464B-4865-BE1B-554532657CE8}" type="presParOf" srcId="{D416373C-468C-4AD9-B4DE-CE7EABC76A2C}" destId="{98B56D08-A97E-4940-81B8-76CF3BB6D748}" srcOrd="14" destOrd="0" presId="urn:microsoft.com/office/officeart/2005/8/layout/radial5"/>
    <dgm:cxn modelId="{002B4910-F4CC-4708-9943-179DC148C5DB}" type="presParOf" srcId="{D416373C-468C-4AD9-B4DE-CE7EABC76A2C}" destId="{AA2684C1-032D-400D-BCAA-D68525563817}" srcOrd="15" destOrd="0" presId="urn:microsoft.com/office/officeart/2005/8/layout/radial5"/>
    <dgm:cxn modelId="{B66FD652-6244-4779-8A7B-6C72CF61028D}" type="presParOf" srcId="{AA2684C1-032D-400D-BCAA-D68525563817}" destId="{48C85492-B111-439C-9454-F313F404CF76}" srcOrd="0" destOrd="0" presId="urn:microsoft.com/office/officeart/2005/8/layout/radial5"/>
    <dgm:cxn modelId="{0D83BD02-2A02-4CCB-95D7-115FA1236209}" type="presParOf" srcId="{D416373C-468C-4AD9-B4DE-CE7EABC76A2C}" destId="{4A8BAD46-D3F6-4304-9B74-61A351FD78FC}" srcOrd="16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D47A321-4ECC-4879-AB8F-9EEDB3FDFF79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5718D6D-BAB9-489A-B38D-305CFF062674}">
      <dgm:prSet phldrT="[Text]" custT="1"/>
      <dgm:spPr>
        <a:solidFill>
          <a:schemeClr val="accent3"/>
        </a:solidFill>
      </dgm:spPr>
      <dgm:t>
        <a:bodyPr/>
        <a:lstStyle/>
        <a:p>
          <a:pPr algn="ctr" eaLnBrk="1" latinLnBrk="0"/>
          <a:r>
            <a:rPr lang="en-US" sz="1100"/>
            <a:t>DYNAMICS</a:t>
          </a:r>
        </a:p>
      </dgm:t>
    </dgm:pt>
    <dgm:pt modelId="{6A8F96D3-5B56-4A35-9354-F2D49502882A}" type="parTrans" cxnId="{0B028B72-A3A8-4F80-8EBC-8E8BBB7C015B}">
      <dgm:prSet/>
      <dgm:spPr/>
      <dgm:t>
        <a:bodyPr/>
        <a:lstStyle/>
        <a:p>
          <a:endParaRPr lang="en-US"/>
        </a:p>
      </dgm:t>
    </dgm:pt>
    <dgm:pt modelId="{A9A349EE-8821-4A97-853C-90A256B10616}" type="sibTrans" cxnId="{0B028B72-A3A8-4F80-8EBC-8E8BBB7C015B}">
      <dgm:prSet/>
      <dgm:spPr/>
      <dgm:t>
        <a:bodyPr/>
        <a:lstStyle/>
        <a:p>
          <a:endParaRPr lang="en-US"/>
        </a:p>
      </dgm:t>
    </dgm:pt>
    <dgm:pt modelId="{661CE6D5-FC77-421F-893B-A0C58518DC38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Closing Speed</a:t>
          </a:r>
        </a:p>
      </dgm:t>
    </dgm:pt>
    <dgm:pt modelId="{BDA8CB64-8439-4878-8F3B-DDD26A945D48}" type="parTrans" cxnId="{104654D6-5C7E-4FBF-9331-70FB842A91CB}">
      <dgm:prSet/>
      <dgm:spPr/>
      <dgm:t>
        <a:bodyPr/>
        <a:lstStyle/>
        <a:p>
          <a:endParaRPr lang="en-US"/>
        </a:p>
      </dgm:t>
    </dgm:pt>
    <dgm:pt modelId="{804E09D6-E51E-4C76-8640-D8585E762100}" type="sibTrans" cxnId="{104654D6-5C7E-4FBF-9331-70FB842A91CB}">
      <dgm:prSet/>
      <dgm:spPr/>
      <dgm:t>
        <a:bodyPr/>
        <a:lstStyle/>
        <a:p>
          <a:endParaRPr lang="en-US"/>
        </a:p>
      </dgm:t>
    </dgm:pt>
    <dgm:pt modelId="{551632F8-DEA6-4458-8545-5FF0FDD07C2B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Kinetic Energy</a:t>
          </a:r>
        </a:p>
      </dgm:t>
    </dgm:pt>
    <dgm:pt modelId="{5BE8A8D1-F6CF-4958-BFC0-1621B0A309D3}" type="parTrans" cxnId="{E602D47B-C645-4F90-85E6-D23F92C4A052}">
      <dgm:prSet/>
      <dgm:spPr/>
      <dgm:t>
        <a:bodyPr/>
        <a:lstStyle/>
        <a:p>
          <a:endParaRPr lang="en-US"/>
        </a:p>
      </dgm:t>
    </dgm:pt>
    <dgm:pt modelId="{A3BE7D90-3E0F-4AF6-933D-A230B1E21EB8}" type="sibTrans" cxnId="{E602D47B-C645-4F90-85E6-D23F92C4A052}">
      <dgm:prSet/>
      <dgm:spPr/>
      <dgm:t>
        <a:bodyPr/>
        <a:lstStyle/>
        <a:p>
          <a:endParaRPr lang="en-US"/>
        </a:p>
      </dgm:t>
    </dgm:pt>
    <dgm:pt modelId="{A057BB69-F0AD-4FB8-A74F-029E1A80FB43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User Energy</a:t>
          </a:r>
        </a:p>
      </dgm:t>
    </dgm:pt>
    <dgm:pt modelId="{E7752E8C-AEEA-4362-9695-664108B88432}" type="parTrans" cxnId="{666072D0-8978-4FE8-89F4-D58858261DB4}">
      <dgm:prSet/>
      <dgm:spPr/>
      <dgm:t>
        <a:bodyPr/>
        <a:lstStyle/>
        <a:p>
          <a:endParaRPr lang="en-US"/>
        </a:p>
      </dgm:t>
    </dgm:pt>
    <dgm:pt modelId="{ED9B9686-D0AF-48EB-9103-D889AAC93DC2}" type="sibTrans" cxnId="{666072D0-8978-4FE8-89F4-D58858261DB4}">
      <dgm:prSet/>
      <dgm:spPr/>
      <dgm:t>
        <a:bodyPr/>
        <a:lstStyle/>
        <a:p>
          <a:endParaRPr lang="en-US"/>
        </a:p>
      </dgm:t>
    </dgm:pt>
    <dgm:pt modelId="{BB0C5D2C-D43F-471F-8BD9-FDE9499F6F4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1st Detent</a:t>
          </a:r>
        </a:p>
      </dgm:t>
    </dgm:pt>
    <dgm:pt modelId="{D0E78086-E916-4C3E-98D9-5A71AB1CE45D}" type="parTrans" cxnId="{218E476C-E06B-4340-BC91-B55030C7F79C}">
      <dgm:prSet/>
      <dgm:spPr/>
      <dgm:t>
        <a:bodyPr/>
        <a:lstStyle/>
        <a:p>
          <a:endParaRPr lang="en-US"/>
        </a:p>
      </dgm:t>
    </dgm:pt>
    <dgm:pt modelId="{8D5FBB89-A1F5-4911-AE2E-CDE66BFA0945}" type="sibTrans" cxnId="{218E476C-E06B-4340-BC91-B55030C7F79C}">
      <dgm:prSet/>
      <dgm:spPr/>
      <dgm:t>
        <a:bodyPr/>
        <a:lstStyle/>
        <a:p>
          <a:endParaRPr lang="en-US"/>
        </a:p>
      </dgm:t>
    </dgm:pt>
    <dgm:pt modelId="{D00EB509-8E7F-4D3B-9653-F071CEB433C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2nd Detent</a:t>
          </a:r>
        </a:p>
      </dgm:t>
    </dgm:pt>
    <dgm:pt modelId="{F4131B7C-7BD8-48CC-8D87-06E6F8762B81}" type="parTrans" cxnId="{CFB070DD-981C-461F-BA60-DA68F42375AE}">
      <dgm:prSet/>
      <dgm:spPr/>
      <dgm:t>
        <a:bodyPr/>
        <a:lstStyle/>
        <a:p>
          <a:endParaRPr lang="en-US"/>
        </a:p>
      </dgm:t>
    </dgm:pt>
    <dgm:pt modelId="{4C17E4F5-18FB-4937-A512-2FB36CFABF1D}" type="sibTrans" cxnId="{CFB070DD-981C-461F-BA60-DA68F42375AE}">
      <dgm:prSet/>
      <dgm:spPr/>
      <dgm:t>
        <a:bodyPr/>
        <a:lstStyle/>
        <a:p>
          <a:endParaRPr lang="en-US"/>
        </a:p>
      </dgm:t>
    </dgm:pt>
    <dgm:pt modelId="{2E50306E-EC06-4818-B498-E5E4CA124D12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LATCH</a:t>
          </a:r>
        </a:p>
      </dgm:t>
    </dgm:pt>
    <dgm:pt modelId="{8F1DF7E3-7AC3-43C4-8F3C-4C77F12B543D}" type="parTrans" cxnId="{E3512489-CE7B-4C0A-92D6-C6D0FCD68999}">
      <dgm:prSet/>
      <dgm:spPr/>
      <dgm:t>
        <a:bodyPr/>
        <a:lstStyle/>
        <a:p>
          <a:endParaRPr lang="en-US"/>
        </a:p>
      </dgm:t>
    </dgm:pt>
    <dgm:pt modelId="{B800A3CD-9F6D-4491-93D0-67097DEBF8DB}" type="sibTrans" cxnId="{E3512489-CE7B-4C0A-92D6-C6D0FCD68999}">
      <dgm:prSet/>
      <dgm:spPr/>
      <dgm:t>
        <a:bodyPr/>
        <a:lstStyle/>
        <a:p>
          <a:endParaRPr lang="en-US"/>
        </a:p>
      </dgm:t>
    </dgm:pt>
    <dgm:pt modelId="{FE9BBEB8-9D98-4CB0-8C21-B975C0E7C431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Striker Alignment</a:t>
          </a:r>
        </a:p>
      </dgm:t>
    </dgm:pt>
    <dgm:pt modelId="{737558EE-FC12-40C2-9C13-C47288FDEED8}" type="parTrans" cxnId="{C5F8F92E-E0AD-4D62-A2BB-A151747BC787}">
      <dgm:prSet/>
      <dgm:spPr/>
      <dgm:t>
        <a:bodyPr/>
        <a:lstStyle/>
        <a:p>
          <a:endParaRPr lang="en-US"/>
        </a:p>
      </dgm:t>
    </dgm:pt>
    <dgm:pt modelId="{5C8B6DFC-8BBB-44CF-886E-DE8C89BCEE73}" type="sibTrans" cxnId="{C5F8F92E-E0AD-4D62-A2BB-A151747BC787}">
      <dgm:prSet/>
      <dgm:spPr/>
      <dgm:t>
        <a:bodyPr/>
        <a:lstStyle/>
        <a:p>
          <a:endParaRPr lang="en-US"/>
        </a:p>
      </dgm:t>
    </dgm:pt>
    <dgm:pt modelId="{2D4A14C7-F278-49FA-B215-4491D32D7BF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Force</a:t>
          </a:r>
        </a:p>
      </dgm:t>
    </dgm:pt>
    <dgm:pt modelId="{15FB045C-DD94-4874-9603-B905F21DBE78}" type="parTrans" cxnId="{37FA768A-7110-46B8-BDCF-ACFE4678533E}">
      <dgm:prSet/>
      <dgm:spPr/>
      <dgm:t>
        <a:bodyPr/>
        <a:lstStyle/>
        <a:p>
          <a:endParaRPr lang="en-US"/>
        </a:p>
      </dgm:t>
    </dgm:pt>
    <dgm:pt modelId="{2193C239-7C96-456C-BC35-DF6C4286D543}" type="sibTrans" cxnId="{37FA768A-7110-46B8-BDCF-ACFE4678533E}">
      <dgm:prSet/>
      <dgm:spPr/>
      <dgm:t>
        <a:bodyPr/>
        <a:lstStyle/>
        <a:p>
          <a:endParaRPr lang="en-US"/>
        </a:p>
      </dgm:t>
    </dgm:pt>
    <dgm:pt modelId="{887A59B0-100B-47F1-8CDF-847D86C554F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Energy</a:t>
          </a:r>
        </a:p>
      </dgm:t>
    </dgm:pt>
    <dgm:pt modelId="{564C8448-85F0-4FB0-8384-44B42E2CBA83}" type="parTrans" cxnId="{B01F7A55-9E34-4602-93AD-29772B32A4D6}">
      <dgm:prSet/>
      <dgm:spPr/>
      <dgm:t>
        <a:bodyPr/>
        <a:lstStyle/>
        <a:p>
          <a:endParaRPr lang="en-US"/>
        </a:p>
      </dgm:t>
    </dgm:pt>
    <dgm:pt modelId="{6A6815ED-6D7D-4ACF-92AC-830015BBA42D}" type="sibTrans" cxnId="{B01F7A55-9E34-4602-93AD-29772B32A4D6}">
      <dgm:prSet/>
      <dgm:spPr/>
      <dgm:t>
        <a:bodyPr/>
        <a:lstStyle/>
        <a:p>
          <a:endParaRPr lang="en-US"/>
        </a:p>
      </dgm:t>
    </dgm:pt>
    <dgm:pt modelId="{5649446B-16A8-4EC3-AE23-0DAAFC2CA0D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Compression Energy</a:t>
          </a:r>
        </a:p>
      </dgm:t>
    </dgm:pt>
    <dgm:pt modelId="{41769C55-247E-478D-8C7D-BB5A8ED161C2}" type="parTrans" cxnId="{8FCD2D6A-8607-4CD4-BD65-34BCBC77C0E4}">
      <dgm:prSet/>
      <dgm:spPr/>
      <dgm:t>
        <a:bodyPr/>
        <a:lstStyle/>
        <a:p>
          <a:endParaRPr lang="en-US"/>
        </a:p>
      </dgm:t>
    </dgm:pt>
    <dgm:pt modelId="{F30C9C99-2906-475D-A0B1-EED9410E1579}" type="sibTrans" cxnId="{8FCD2D6A-8607-4CD4-BD65-34BCBC77C0E4}">
      <dgm:prSet/>
      <dgm:spPr/>
      <dgm:t>
        <a:bodyPr/>
        <a:lstStyle/>
        <a:p>
          <a:endParaRPr lang="en-US"/>
        </a:p>
      </dgm:t>
    </dgm:pt>
    <dgm:pt modelId="{E343FBD6-3165-449D-A520-09A9672A5870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Energy</a:t>
          </a:r>
        </a:p>
      </dgm:t>
    </dgm:pt>
    <dgm:pt modelId="{B34CBE56-D2D5-4508-8E1D-E27D6FCE0185}" type="parTrans" cxnId="{F47A898D-3E6F-46AA-B8CB-15A73038CE88}">
      <dgm:prSet/>
      <dgm:spPr/>
      <dgm:t>
        <a:bodyPr/>
        <a:lstStyle/>
        <a:p>
          <a:endParaRPr lang="en-US"/>
        </a:p>
      </dgm:t>
    </dgm:pt>
    <dgm:pt modelId="{80E0634F-EE29-415D-8E64-D19229D60403}" type="sibTrans" cxnId="{F47A898D-3E6F-46AA-B8CB-15A73038CE88}">
      <dgm:prSet/>
      <dgm:spPr/>
      <dgm:t>
        <a:bodyPr/>
        <a:lstStyle/>
        <a:p>
          <a:endParaRPr lang="en-US"/>
        </a:p>
      </dgm:t>
    </dgm:pt>
    <dgm:pt modelId="{20BE86D7-B743-4773-8FF4-648B39CA935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Latch Point</a:t>
          </a:r>
        </a:p>
      </dgm:t>
    </dgm:pt>
    <dgm:pt modelId="{27B2FD3B-695D-4A6E-B463-82E074E41E54}" type="parTrans" cxnId="{C02FAF30-81BE-4720-AEA1-9F9041BD3890}">
      <dgm:prSet/>
      <dgm:spPr/>
      <dgm:t>
        <a:bodyPr/>
        <a:lstStyle/>
        <a:p>
          <a:endParaRPr lang="en-US"/>
        </a:p>
      </dgm:t>
    </dgm:pt>
    <dgm:pt modelId="{3E36AA3B-8CD6-442A-B30D-3941B7602013}" type="sibTrans" cxnId="{C02FAF30-81BE-4720-AEA1-9F9041BD3890}">
      <dgm:prSet/>
      <dgm:spPr/>
      <dgm:t>
        <a:bodyPr/>
        <a:lstStyle/>
        <a:p>
          <a:endParaRPr lang="en-US"/>
        </a:p>
      </dgm:t>
    </dgm:pt>
    <dgm:pt modelId="{C99E4B77-43BB-482E-B34C-B84CB417491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Latch Point</a:t>
          </a:r>
        </a:p>
      </dgm:t>
    </dgm:pt>
    <dgm:pt modelId="{46AF6D10-6EC4-45BD-BB1C-30DA50289A88}" type="parTrans" cxnId="{44EEABAF-7F03-4D6F-B021-9715CF28AFCF}">
      <dgm:prSet/>
      <dgm:spPr/>
      <dgm:t>
        <a:bodyPr/>
        <a:lstStyle/>
        <a:p>
          <a:endParaRPr lang="en-US"/>
        </a:p>
      </dgm:t>
    </dgm:pt>
    <dgm:pt modelId="{4961DF6D-BCDF-4C40-A123-7CA40CABC760}" type="sibTrans" cxnId="{44EEABAF-7F03-4D6F-B021-9715CF28AFCF}">
      <dgm:prSet/>
      <dgm:spPr/>
      <dgm:t>
        <a:bodyPr/>
        <a:lstStyle/>
        <a:p>
          <a:endParaRPr lang="en-US"/>
        </a:p>
      </dgm:t>
    </dgm:pt>
    <dgm:pt modelId="{24AC26B0-71C2-4A7F-BED6-0005C4B40547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Speed</a:t>
          </a:r>
        </a:p>
      </dgm:t>
    </dgm:pt>
    <dgm:pt modelId="{BFE1C79A-B863-4DD2-804F-E3D53FC3C9EC}" type="parTrans" cxnId="{BAEB3C9B-8D39-4024-98EA-AA53F82C6791}">
      <dgm:prSet/>
      <dgm:spPr/>
      <dgm:t>
        <a:bodyPr/>
        <a:lstStyle/>
        <a:p>
          <a:endParaRPr lang="en-US"/>
        </a:p>
      </dgm:t>
    </dgm:pt>
    <dgm:pt modelId="{F518A40A-6224-425D-8AA7-BD90EEB3E603}" type="sibTrans" cxnId="{BAEB3C9B-8D39-4024-98EA-AA53F82C6791}">
      <dgm:prSet/>
      <dgm:spPr/>
      <dgm:t>
        <a:bodyPr/>
        <a:lstStyle/>
        <a:p>
          <a:endParaRPr lang="en-US"/>
        </a:p>
      </dgm:t>
    </dgm:pt>
    <dgm:pt modelId="{AB316057-C52D-4BA4-83D6-283687CE17D9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Position</a:t>
          </a:r>
        </a:p>
      </dgm:t>
    </dgm:pt>
    <dgm:pt modelId="{4F01907D-7E63-4E89-BBD2-F66AABE4D0E6}" type="parTrans" cxnId="{FADA7BC6-1DE4-4BEE-B26F-985C71347A6C}">
      <dgm:prSet/>
      <dgm:spPr/>
      <dgm:t>
        <a:bodyPr/>
        <a:lstStyle/>
        <a:p>
          <a:endParaRPr lang="en-US"/>
        </a:p>
      </dgm:t>
    </dgm:pt>
    <dgm:pt modelId="{4D70D900-49CF-476A-938A-488B0FDF618D}" type="sibTrans" cxnId="{FADA7BC6-1DE4-4BEE-B26F-985C71347A6C}">
      <dgm:prSet/>
      <dgm:spPr/>
      <dgm:t>
        <a:bodyPr/>
        <a:lstStyle/>
        <a:p>
          <a:endParaRPr lang="en-US"/>
        </a:p>
      </dgm:t>
    </dgm:pt>
    <dgm:pt modelId="{46AA1B26-2BAC-44AB-B594-98A73D34CE0F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SEAL</a:t>
          </a:r>
        </a:p>
      </dgm:t>
    </dgm:pt>
    <dgm:pt modelId="{35D30071-F089-4755-BE2C-1E8BE1F716DE}" type="parTrans" cxnId="{8E138C33-EDD5-480F-BDFD-400AA7B65951}">
      <dgm:prSet/>
      <dgm:spPr/>
      <dgm:t>
        <a:bodyPr/>
        <a:lstStyle/>
        <a:p>
          <a:endParaRPr lang="en-US"/>
        </a:p>
      </dgm:t>
    </dgm:pt>
    <dgm:pt modelId="{02FCA3B0-2C54-44F3-BD8C-A53D6555F6F2}" type="sibTrans" cxnId="{8E138C33-EDD5-480F-BDFD-400AA7B65951}">
      <dgm:prSet/>
      <dgm:spPr/>
      <dgm:t>
        <a:bodyPr/>
        <a:lstStyle/>
        <a:p>
          <a:endParaRPr lang="en-US"/>
        </a:p>
      </dgm:t>
    </dgm:pt>
    <dgm:pt modelId="{3021AD95-A82B-4A3D-BCC7-3FDA2D3B86F2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Stiffness</a:t>
          </a:r>
        </a:p>
      </dgm:t>
    </dgm:pt>
    <dgm:pt modelId="{ECE027BF-5B33-4108-A0B6-4C089169E059}" type="parTrans" cxnId="{26BC71FE-CB19-49A4-AAE9-8A6A7C4F3F00}">
      <dgm:prSet/>
      <dgm:spPr/>
      <dgm:t>
        <a:bodyPr/>
        <a:lstStyle/>
        <a:p>
          <a:endParaRPr lang="en-US"/>
        </a:p>
      </dgm:t>
    </dgm:pt>
    <dgm:pt modelId="{8A16A099-0731-464C-AD90-FD6FCFABFB7C}" type="sibTrans" cxnId="{26BC71FE-CB19-49A4-AAE9-8A6A7C4F3F00}">
      <dgm:prSet/>
      <dgm:spPr/>
      <dgm:t>
        <a:bodyPr/>
        <a:lstStyle/>
        <a:p>
          <a:endParaRPr lang="en-US"/>
        </a:p>
      </dgm:t>
    </dgm:pt>
    <dgm:pt modelId="{48783F41-0909-492A-A94B-CD56806F292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gm:t>
    </dgm:pt>
    <dgm:pt modelId="{0B7DFF0A-543A-4532-98CE-3150AAF73A50}" type="parTrans" cxnId="{90E15296-3AB3-407C-B5B1-F109AF0A8385}">
      <dgm:prSet/>
      <dgm:spPr/>
      <dgm:t>
        <a:bodyPr/>
        <a:lstStyle/>
        <a:p>
          <a:endParaRPr lang="en-US"/>
        </a:p>
      </dgm:t>
    </dgm:pt>
    <dgm:pt modelId="{EF6FD239-BA9F-429D-B256-5B126AD0C3D3}" type="sibTrans" cxnId="{90E15296-3AB3-407C-B5B1-F109AF0A8385}">
      <dgm:prSet/>
      <dgm:spPr/>
      <dgm:t>
        <a:bodyPr/>
        <a:lstStyle/>
        <a:p>
          <a:endParaRPr lang="en-US"/>
        </a:p>
      </dgm:t>
    </dgm:pt>
    <dgm:pt modelId="{733C42E6-D577-4DE0-87AF-D8DCE62AE0A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Force</a:t>
          </a:r>
        </a:p>
      </dgm:t>
    </dgm:pt>
    <dgm:pt modelId="{CE18672B-B867-4F82-AB7D-AC43F7328258}" type="parTrans" cxnId="{E83C06E3-9876-473A-B715-10213B140DF2}">
      <dgm:prSet/>
      <dgm:spPr/>
      <dgm:t>
        <a:bodyPr/>
        <a:lstStyle/>
        <a:p>
          <a:endParaRPr lang="en-US"/>
        </a:p>
      </dgm:t>
    </dgm:pt>
    <dgm:pt modelId="{A1C598DF-9BE0-4354-994D-EE4AFC9A9263}" type="sibTrans" cxnId="{E83C06E3-9876-473A-B715-10213B140DF2}">
      <dgm:prSet/>
      <dgm:spPr/>
      <dgm:t>
        <a:bodyPr/>
        <a:lstStyle/>
        <a:p>
          <a:endParaRPr lang="en-US"/>
        </a:p>
      </dgm:t>
    </dgm:pt>
    <dgm:pt modelId="{C1B421B8-65F7-4E20-B2F5-03B1E75B705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Energy</a:t>
          </a:r>
        </a:p>
      </dgm:t>
    </dgm:pt>
    <dgm:pt modelId="{86230BF2-1B1E-4177-9A28-A318DFBD1468}" type="parTrans" cxnId="{E3ABFF79-D4EB-4E54-9B1C-4E8B22A494FB}">
      <dgm:prSet/>
      <dgm:spPr/>
      <dgm:t>
        <a:bodyPr/>
        <a:lstStyle/>
        <a:p>
          <a:endParaRPr lang="en-US"/>
        </a:p>
      </dgm:t>
    </dgm:pt>
    <dgm:pt modelId="{670A46DE-33C2-4407-B9DB-A3184564FB5B}" type="sibTrans" cxnId="{E3ABFF79-D4EB-4E54-9B1C-4E8B22A494FB}">
      <dgm:prSet/>
      <dgm:spPr/>
      <dgm:t>
        <a:bodyPr/>
        <a:lstStyle/>
        <a:p>
          <a:endParaRPr lang="en-US"/>
        </a:p>
      </dgm:t>
    </dgm:pt>
    <dgm:pt modelId="{1994A416-EBFA-4B0F-9937-07C6BC7BEA6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Air Bind Sensitivity</a:t>
          </a:r>
        </a:p>
      </dgm:t>
    </dgm:pt>
    <dgm:pt modelId="{2E60AAC3-CD6E-4E7F-9764-B743DF3EF50D}" type="parTrans" cxnId="{96D4FB25-A198-49F9-AAA9-7997E88A0A70}">
      <dgm:prSet/>
      <dgm:spPr/>
      <dgm:t>
        <a:bodyPr/>
        <a:lstStyle/>
        <a:p>
          <a:endParaRPr lang="en-US"/>
        </a:p>
      </dgm:t>
    </dgm:pt>
    <dgm:pt modelId="{D66183C0-994D-47BE-9827-5D4FC75635B3}" type="sibTrans" cxnId="{96D4FB25-A198-49F9-AAA9-7997E88A0A70}">
      <dgm:prSet/>
      <dgm:spPr/>
      <dgm:t>
        <a:bodyPr/>
        <a:lstStyle/>
        <a:p>
          <a:endParaRPr lang="en-US"/>
        </a:p>
      </dgm:t>
    </dgm:pt>
    <dgm:pt modelId="{B28D4BC4-0EA1-4F89-98BF-5786F992AD52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GEOMETRY</a:t>
          </a:r>
        </a:p>
      </dgm:t>
    </dgm:pt>
    <dgm:pt modelId="{9190E7E2-6266-4BD8-857E-B67C39264063}" type="parTrans" cxnId="{B019D93E-296C-4046-AE6A-C98D8E8CAC38}">
      <dgm:prSet/>
      <dgm:spPr/>
      <dgm:t>
        <a:bodyPr/>
        <a:lstStyle/>
        <a:p>
          <a:endParaRPr lang="en-US"/>
        </a:p>
      </dgm:t>
    </dgm:pt>
    <dgm:pt modelId="{F22B8312-25DE-439F-8E54-7B81760AB961}" type="sibTrans" cxnId="{B019D93E-296C-4046-AE6A-C98D8E8CAC38}">
      <dgm:prSet/>
      <dgm:spPr/>
      <dgm:t>
        <a:bodyPr/>
        <a:lstStyle/>
        <a:p>
          <a:endParaRPr lang="en-US"/>
        </a:p>
      </dgm:t>
    </dgm:pt>
    <dgm:pt modelId="{73E2D219-7D22-4FD3-B7A7-C3A18D07CC7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gm:t>
    </dgm:pt>
    <dgm:pt modelId="{A1846E24-62A8-4836-971C-A8660D95D917}" type="parTrans" cxnId="{CD29B1B1-F6A9-4394-8006-C89B297F5A85}">
      <dgm:prSet/>
      <dgm:spPr/>
      <dgm:t>
        <a:bodyPr/>
        <a:lstStyle/>
        <a:p>
          <a:endParaRPr lang="en-US"/>
        </a:p>
      </dgm:t>
    </dgm:pt>
    <dgm:pt modelId="{BD2CDA93-389E-42C6-AEC3-8B40D0CB6280}" type="sibTrans" cxnId="{CD29B1B1-F6A9-4394-8006-C89B297F5A85}">
      <dgm:prSet/>
      <dgm:spPr/>
      <dgm:t>
        <a:bodyPr/>
        <a:lstStyle/>
        <a:p>
          <a:endParaRPr lang="en-US"/>
        </a:p>
      </dgm:t>
    </dgm:pt>
    <dgm:pt modelId="{316D92F0-1119-484B-9F71-47C9E4367487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Weight</a:t>
          </a:r>
        </a:p>
      </dgm:t>
    </dgm:pt>
    <dgm:pt modelId="{A8E86FE7-AA9D-4B9C-B284-356C97378AE2}" type="parTrans" cxnId="{98F0B5F5-1D75-4816-A018-C7063BC63249}">
      <dgm:prSet/>
      <dgm:spPr/>
      <dgm:t>
        <a:bodyPr/>
        <a:lstStyle/>
        <a:p>
          <a:endParaRPr lang="en-US"/>
        </a:p>
      </dgm:t>
    </dgm:pt>
    <dgm:pt modelId="{CF9692D6-1FEC-476E-99A6-002A8A3CCF76}" type="sibTrans" cxnId="{98F0B5F5-1D75-4816-A018-C7063BC63249}">
      <dgm:prSet/>
      <dgm:spPr/>
      <dgm:t>
        <a:bodyPr/>
        <a:lstStyle/>
        <a:p>
          <a:endParaRPr lang="en-US"/>
        </a:p>
      </dgm:t>
    </dgm:pt>
    <dgm:pt modelId="{F6FBC1C6-E248-464D-869C-879F06708AD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Radius</a:t>
          </a:r>
        </a:p>
      </dgm:t>
    </dgm:pt>
    <dgm:pt modelId="{8D088CDA-FA32-4626-9196-77AC988948DA}" type="parTrans" cxnId="{5FBE26E9-D6A6-4A57-92D2-63F8BC3AFB29}">
      <dgm:prSet/>
      <dgm:spPr/>
      <dgm:t>
        <a:bodyPr/>
        <a:lstStyle/>
        <a:p>
          <a:endParaRPr lang="en-US"/>
        </a:p>
      </dgm:t>
    </dgm:pt>
    <dgm:pt modelId="{AD40935B-1D24-42F8-AF82-8DE158C04AC5}" type="sibTrans" cxnId="{5FBE26E9-D6A6-4A57-92D2-63F8BC3AFB29}">
      <dgm:prSet/>
      <dgm:spPr/>
      <dgm:t>
        <a:bodyPr/>
        <a:lstStyle/>
        <a:p>
          <a:endParaRPr lang="en-US"/>
        </a:p>
      </dgm:t>
    </dgm:pt>
    <dgm:pt modelId="{79647F9F-7A72-4C7C-8B82-BACD7322C6E6}">
      <dgm:prSet phldrT="[Text]" custT="1"/>
      <dgm:spPr>
        <a:solidFill>
          <a:schemeClr val="accent3"/>
        </a:solidFill>
      </dgm:spPr>
      <dgm:t>
        <a:bodyPr/>
        <a:lstStyle/>
        <a:p>
          <a:pPr algn="ctr"/>
          <a:r>
            <a:rPr lang="en-US" sz="1100"/>
            <a:t>CHECK</a:t>
          </a:r>
        </a:p>
      </dgm:t>
    </dgm:pt>
    <dgm:pt modelId="{E6A94626-0C46-4C86-87EB-990B4CB46C59}" type="parTrans" cxnId="{0EA2FC72-76BA-43D4-867C-3AB42AC35F03}">
      <dgm:prSet/>
      <dgm:spPr/>
      <dgm:t>
        <a:bodyPr/>
        <a:lstStyle/>
        <a:p>
          <a:endParaRPr lang="en-US"/>
        </a:p>
      </dgm:t>
    </dgm:pt>
    <dgm:pt modelId="{71165250-35D2-4295-85F1-F02B5376BC3D}" type="sibTrans" cxnId="{0EA2FC72-76BA-43D4-867C-3AB42AC35F03}">
      <dgm:prSet/>
      <dgm:spPr/>
      <dgm:t>
        <a:bodyPr/>
        <a:lstStyle/>
        <a:p>
          <a:endParaRPr lang="en-US"/>
        </a:p>
      </dgm:t>
    </dgm:pt>
    <dgm:pt modelId="{0AB482B7-CD54-49AC-9D6B-C763DFD3F6E4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 Angle</a:t>
          </a:r>
        </a:p>
      </dgm:t>
    </dgm:pt>
    <dgm:pt modelId="{67A6AF4F-E43C-4B35-AB5F-E02CA77560DB}" type="parTrans" cxnId="{7C29BEEE-FB1E-4133-B955-4608BFA2E9A4}">
      <dgm:prSet/>
      <dgm:spPr/>
      <dgm:t>
        <a:bodyPr/>
        <a:lstStyle/>
        <a:p>
          <a:endParaRPr lang="en-US"/>
        </a:p>
      </dgm:t>
    </dgm:pt>
    <dgm:pt modelId="{802AFDA4-C7CE-4A0F-B434-9D54AB9AB830}" type="sibTrans" cxnId="{7C29BEEE-FB1E-4133-B955-4608BFA2E9A4}">
      <dgm:prSet/>
      <dgm:spPr/>
      <dgm:t>
        <a:bodyPr/>
        <a:lstStyle/>
        <a:p>
          <a:endParaRPr lang="en-US"/>
        </a:p>
      </dgm:t>
    </dgm:pt>
    <dgm:pt modelId="{7DB763F7-2371-4501-AB58-65BFEC5B0D7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1st and 2nd Detent Angle</a:t>
          </a:r>
        </a:p>
      </dgm:t>
    </dgm:pt>
    <dgm:pt modelId="{5CEEC4EB-0348-4D16-80D6-2197A7CF85BE}" type="parTrans" cxnId="{8335B417-8461-497C-A565-5551D2D014EA}">
      <dgm:prSet/>
      <dgm:spPr/>
      <dgm:t>
        <a:bodyPr/>
        <a:lstStyle/>
        <a:p>
          <a:endParaRPr lang="en-US"/>
        </a:p>
      </dgm:t>
    </dgm:pt>
    <dgm:pt modelId="{E4CDE093-C9D3-4033-BCAD-67CADC5CA8BA}" type="sibTrans" cxnId="{8335B417-8461-497C-A565-5551D2D014EA}">
      <dgm:prSet/>
      <dgm:spPr/>
      <dgm:t>
        <a:bodyPr/>
        <a:lstStyle/>
        <a:p>
          <a:endParaRPr lang="en-US"/>
        </a:p>
      </dgm:t>
    </dgm:pt>
    <dgm:pt modelId="{D4EFDB55-64A5-4F3D-972B-A60B6CF8F2EB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Maximum Pulling Force</a:t>
          </a:r>
        </a:p>
      </dgm:t>
    </dgm:pt>
    <dgm:pt modelId="{4BF95ED3-A385-430D-A3B0-B598D212DCAB}" type="parTrans" cxnId="{15F5266E-8B09-464D-9513-99FCBCD71E73}">
      <dgm:prSet/>
      <dgm:spPr/>
      <dgm:t>
        <a:bodyPr/>
        <a:lstStyle/>
        <a:p>
          <a:endParaRPr lang="en-US"/>
        </a:p>
      </dgm:t>
    </dgm:pt>
    <dgm:pt modelId="{F4ABED5C-3BC5-4E42-8A31-F632ABA6CD0E}" type="sibTrans" cxnId="{15F5266E-8B09-464D-9513-99FCBCD71E73}">
      <dgm:prSet/>
      <dgm:spPr/>
      <dgm:t>
        <a:bodyPr/>
        <a:lstStyle/>
        <a:p>
          <a:endParaRPr lang="en-US"/>
        </a:p>
      </dgm:t>
    </dgm:pt>
    <dgm:pt modelId="{C849D577-4149-460C-B631-EBC32ACAEDB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Angle</a:t>
          </a:r>
        </a:p>
      </dgm:t>
    </dgm:pt>
    <dgm:pt modelId="{C05AD919-C7C0-48A5-BA42-78A1DD31B58F}" type="parTrans" cxnId="{394A850B-FD5A-463F-B086-223A2A3B5CB5}">
      <dgm:prSet/>
      <dgm:spPr/>
      <dgm:t>
        <a:bodyPr/>
        <a:lstStyle/>
        <a:p>
          <a:endParaRPr lang="en-US"/>
        </a:p>
      </dgm:t>
    </dgm:pt>
    <dgm:pt modelId="{4F55403C-26CA-4635-B4FF-C6A7688B52E7}" type="sibTrans" cxnId="{394A850B-FD5A-463F-B086-223A2A3B5CB5}">
      <dgm:prSet/>
      <dgm:spPr/>
      <dgm:t>
        <a:bodyPr/>
        <a:lstStyle/>
        <a:p>
          <a:endParaRPr lang="en-US"/>
        </a:p>
      </dgm:t>
    </dgm:pt>
    <dgm:pt modelId="{EE6B892B-F85E-4578-9CAA-E12FB403115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Energy</a:t>
          </a:r>
        </a:p>
      </dgm:t>
    </dgm:pt>
    <dgm:pt modelId="{41001188-2AA2-4F79-AF9F-ADB1BF291191}" type="parTrans" cxnId="{73B93222-E7B5-4DD0-AD40-0AACAF1E401F}">
      <dgm:prSet/>
      <dgm:spPr/>
      <dgm:t>
        <a:bodyPr/>
        <a:lstStyle/>
        <a:p>
          <a:endParaRPr lang="en-US"/>
        </a:p>
      </dgm:t>
    </dgm:pt>
    <dgm:pt modelId="{6988F129-8523-40FE-A730-0D7854DB29DB}" type="sibTrans" cxnId="{73B93222-E7B5-4DD0-AD40-0AACAF1E401F}">
      <dgm:prSet/>
      <dgm:spPr/>
      <dgm:t>
        <a:bodyPr/>
        <a:lstStyle/>
        <a:p>
          <a:endParaRPr lang="en-US"/>
        </a:p>
      </dgm:t>
    </dgm:pt>
    <dgm:pt modelId="{A0A46E0D-6C0D-4F45-9FB6-2A034DDCDFE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Closing Sweep Energy</a:t>
          </a:r>
        </a:p>
      </dgm:t>
    </dgm:pt>
    <dgm:pt modelId="{DB20C931-8063-4D97-BE26-BCA4564628F4}" type="parTrans" cxnId="{DA437BF1-9563-4A64-8BF6-D1B058993F1E}">
      <dgm:prSet/>
      <dgm:spPr/>
      <dgm:t>
        <a:bodyPr/>
        <a:lstStyle/>
        <a:p>
          <a:endParaRPr lang="en-US"/>
        </a:p>
      </dgm:t>
    </dgm:pt>
    <dgm:pt modelId="{B673E9DF-40A9-44AA-BEF1-88F56BD2D6B1}" type="sibTrans" cxnId="{DA437BF1-9563-4A64-8BF6-D1B058993F1E}">
      <dgm:prSet/>
      <dgm:spPr/>
      <dgm:t>
        <a:bodyPr/>
        <a:lstStyle/>
        <a:p>
          <a:endParaRPr lang="en-US"/>
        </a:p>
      </dgm:t>
    </dgm:pt>
    <dgm:pt modelId="{E5B8F487-8D48-4208-BB25-4BAB05F0912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Sweep Energy</a:t>
          </a:r>
        </a:p>
      </dgm:t>
    </dgm:pt>
    <dgm:pt modelId="{C8E3F3BF-BB75-4AF4-B27C-0A7204EBFEF8}" type="parTrans" cxnId="{27647F23-3088-445D-A3D5-28CE2AD07617}">
      <dgm:prSet/>
      <dgm:spPr/>
      <dgm:t>
        <a:bodyPr/>
        <a:lstStyle/>
        <a:p>
          <a:endParaRPr lang="en-US"/>
        </a:p>
      </dgm:t>
    </dgm:pt>
    <dgm:pt modelId="{C7BFCEAF-4ABE-4430-BD49-95B767C274B5}" type="sibTrans" cxnId="{27647F23-3088-445D-A3D5-28CE2AD07617}">
      <dgm:prSet/>
      <dgm:spPr/>
      <dgm:t>
        <a:bodyPr/>
        <a:lstStyle/>
        <a:p>
          <a:endParaRPr lang="en-US"/>
        </a:p>
      </dgm:t>
    </dgm:pt>
    <dgm:pt modelId="{9B3D140D-B7C6-4745-A3E3-6E40C519B18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gm:t>
    </dgm:pt>
    <dgm:pt modelId="{E2BFAF20-5117-40E9-8AFB-BE359D402654}" type="parTrans" cxnId="{B267AC4B-EF73-4AE6-B551-3A87776937FF}">
      <dgm:prSet/>
      <dgm:spPr/>
      <dgm:t>
        <a:bodyPr/>
        <a:lstStyle/>
        <a:p>
          <a:endParaRPr lang="en-US"/>
        </a:p>
      </dgm:t>
    </dgm:pt>
    <dgm:pt modelId="{BF2BBE90-FA2D-4B57-B8D2-65DB8D2F8383}" type="sibTrans" cxnId="{B267AC4B-EF73-4AE6-B551-3A87776937FF}">
      <dgm:prSet/>
      <dgm:spPr/>
      <dgm:t>
        <a:bodyPr/>
        <a:lstStyle/>
        <a:p>
          <a:endParaRPr lang="en-US"/>
        </a:p>
      </dgm:t>
    </dgm:pt>
    <dgm:pt modelId="{CB923A95-F503-46FF-AB77-388D187C8330}">
      <dgm:prSet phldrT="[Text]" custT="1"/>
      <dgm:spPr>
        <a:solidFill>
          <a:schemeClr val="accent3"/>
        </a:solidFill>
      </dgm:spPr>
      <dgm:t>
        <a:bodyPr/>
        <a:lstStyle/>
        <a:p>
          <a:pPr algn="ctr" eaLnBrk="1" latinLnBrk="0"/>
          <a:r>
            <a:rPr lang="en-US" sz="1100"/>
            <a:t>HINGE</a:t>
          </a:r>
        </a:p>
      </dgm:t>
    </dgm:pt>
    <dgm:pt modelId="{59A45385-37B2-4440-B993-DF306582D7D6}" type="parTrans" cxnId="{27100F56-A194-4F41-B933-22FC2D94A463}">
      <dgm:prSet/>
      <dgm:spPr/>
      <dgm:t>
        <a:bodyPr/>
        <a:lstStyle/>
        <a:p>
          <a:endParaRPr lang="en-US"/>
        </a:p>
      </dgm:t>
    </dgm:pt>
    <dgm:pt modelId="{183B6CD5-7A39-402B-8175-C19A6E021F15}" type="sibTrans" cxnId="{27100F56-A194-4F41-B933-22FC2D94A463}">
      <dgm:prSet/>
      <dgm:spPr/>
      <dgm:t>
        <a:bodyPr/>
        <a:lstStyle/>
        <a:p>
          <a:endParaRPr lang="en-US"/>
        </a:p>
      </dgm:t>
    </dgm:pt>
    <dgm:pt modelId="{11331AC3-738F-4030-91E2-999AA85BAD3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Door Rise</a:t>
          </a:r>
        </a:p>
      </dgm:t>
    </dgm:pt>
    <dgm:pt modelId="{2BF18645-E814-4E80-8A65-B370B698DB7E}" type="parTrans" cxnId="{19D54346-6C98-484A-BF70-C742B1408749}">
      <dgm:prSet/>
      <dgm:spPr/>
      <dgm:t>
        <a:bodyPr/>
        <a:lstStyle/>
        <a:p>
          <a:endParaRPr lang="en-US"/>
        </a:p>
      </dgm:t>
    </dgm:pt>
    <dgm:pt modelId="{0D23C386-6F6D-457B-8EF0-74941D213D90}" type="sibTrans" cxnId="{19D54346-6C98-484A-BF70-C742B1408749}">
      <dgm:prSet/>
      <dgm:spPr/>
      <dgm:t>
        <a:bodyPr/>
        <a:lstStyle/>
        <a:p>
          <a:endParaRPr lang="en-US"/>
        </a:p>
      </dgm:t>
    </dgm:pt>
    <dgm:pt modelId="{2F1A77CE-2A05-4614-90C9-0A24C72555C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X</a:t>
          </a:r>
        </a:p>
      </dgm:t>
    </dgm:pt>
    <dgm:pt modelId="{15B9313A-558C-4CD1-9F9E-6C9988DE9203}" type="parTrans" cxnId="{B97EC35B-9EBA-4A4D-95A1-4EC9B8DF4985}">
      <dgm:prSet/>
      <dgm:spPr/>
      <dgm:t>
        <a:bodyPr/>
        <a:lstStyle/>
        <a:p>
          <a:endParaRPr lang="en-US"/>
        </a:p>
      </dgm:t>
    </dgm:pt>
    <dgm:pt modelId="{CCA542C8-3950-44E8-9E9A-762999A55CC4}" type="sibTrans" cxnId="{B97EC35B-9EBA-4A4D-95A1-4EC9B8DF4985}">
      <dgm:prSet/>
      <dgm:spPr/>
      <dgm:t>
        <a:bodyPr/>
        <a:lstStyle/>
        <a:p>
          <a:endParaRPr lang="en-US"/>
        </a:p>
      </dgm:t>
    </dgm:pt>
    <dgm:pt modelId="{A27C695D-8F95-4439-9628-80EF3A5A063D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Y</a:t>
          </a:r>
        </a:p>
      </dgm:t>
    </dgm:pt>
    <dgm:pt modelId="{D3B69E10-66AE-4F3E-AAB0-C721406B44D5}" type="parTrans" cxnId="{FBEF4859-8D9B-4FE4-8AB2-918AB2EE908C}">
      <dgm:prSet/>
      <dgm:spPr/>
      <dgm:t>
        <a:bodyPr/>
        <a:lstStyle/>
        <a:p>
          <a:endParaRPr lang="en-US"/>
        </a:p>
      </dgm:t>
    </dgm:pt>
    <dgm:pt modelId="{6D99454A-D5A4-4BD9-8E45-5452CB21EA37}" type="sibTrans" cxnId="{FBEF4859-8D9B-4FE4-8AB2-918AB2EE908C}">
      <dgm:prSet/>
      <dgm:spPr/>
      <dgm:t>
        <a:bodyPr/>
        <a:lstStyle/>
        <a:p>
          <a:endParaRPr lang="en-US"/>
        </a:p>
      </dgm:t>
    </dgm:pt>
    <dgm:pt modelId="{8EBB3E26-7F53-4308-911C-28947B6893A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Potential Energy</a:t>
          </a:r>
        </a:p>
      </dgm:t>
    </dgm:pt>
    <dgm:pt modelId="{896C4129-5EA8-433E-8518-D277B311596A}" type="parTrans" cxnId="{A1997EC0-C6D3-49B9-9342-F3879E980283}">
      <dgm:prSet/>
      <dgm:spPr/>
      <dgm:t>
        <a:bodyPr/>
        <a:lstStyle/>
        <a:p>
          <a:endParaRPr lang="en-US"/>
        </a:p>
      </dgm:t>
    </dgm:pt>
    <dgm:pt modelId="{552FDC52-2C05-445A-8268-303816F0B761}" type="sibTrans" cxnId="{A1997EC0-C6D3-49B9-9342-F3879E980283}">
      <dgm:prSet/>
      <dgm:spPr/>
      <dgm:t>
        <a:bodyPr/>
        <a:lstStyle/>
        <a:p>
          <a:endParaRPr lang="en-US"/>
        </a:p>
      </dgm:t>
    </dgm:pt>
    <dgm:pt modelId="{3C54BD63-56E5-4860-A0BD-012E21922858}">
      <dgm:prSet phldrT="[Text]" custT="1"/>
      <dgm:spPr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algn="ctr"/>
          <a:r>
            <a:rPr lang="en-US" sz="1100"/>
            <a:t>AIR</a:t>
          </a:r>
        </a:p>
      </dgm:t>
    </dgm:pt>
    <dgm:pt modelId="{1A3CF13B-7EE1-4092-B7D1-7976DB98004E}" type="parTrans" cxnId="{A03CD124-8438-4FFF-AAB9-65F8A68BED7A}">
      <dgm:prSet/>
      <dgm:spPr/>
      <dgm:t>
        <a:bodyPr/>
        <a:lstStyle/>
        <a:p>
          <a:endParaRPr lang="en-US"/>
        </a:p>
      </dgm:t>
    </dgm:pt>
    <dgm:pt modelId="{19ABF2CA-9658-4DC4-B0B3-0E09CE97FF74}" type="sibTrans" cxnId="{A03CD124-8438-4FFF-AAB9-65F8A68BED7A}">
      <dgm:prSet/>
      <dgm:spPr/>
      <dgm:t>
        <a:bodyPr/>
        <a:lstStyle/>
        <a:p>
          <a:endParaRPr lang="en-US"/>
        </a:p>
      </dgm:t>
    </dgm:pt>
    <dgm:pt modelId="{2DDCBEF6-88AB-44AA-ACC7-CF4E46DEEF00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Peak Pressure</a:t>
          </a:r>
        </a:p>
      </dgm:t>
    </dgm:pt>
    <dgm:pt modelId="{984EE1F1-4D3D-40FB-9D10-6480125E12A8}" type="parTrans" cxnId="{BEB2C2F2-FC9C-4A6A-82A5-7D609E75ACE4}">
      <dgm:prSet/>
      <dgm:spPr/>
      <dgm:t>
        <a:bodyPr/>
        <a:lstStyle/>
        <a:p>
          <a:endParaRPr lang="en-US"/>
        </a:p>
      </dgm:t>
    </dgm:pt>
    <dgm:pt modelId="{4570FB30-B77B-4B2F-AA23-DB7E1AD37B78}" type="sibTrans" cxnId="{BEB2C2F2-FC9C-4A6A-82A5-7D609E75ACE4}">
      <dgm:prSet/>
      <dgm:spPr/>
      <dgm:t>
        <a:bodyPr/>
        <a:lstStyle/>
        <a:p>
          <a:endParaRPr lang="en-US"/>
        </a:p>
      </dgm:t>
    </dgm:pt>
    <dgm:pt modelId="{4C6A2B3B-F27B-4599-9FBE-9BF555A4EDD5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Vacuum</a:t>
          </a:r>
        </a:p>
      </dgm:t>
    </dgm:pt>
    <dgm:pt modelId="{23C06A50-C792-4104-85B3-435E707AB18E}" type="parTrans" cxnId="{8A61C189-7B77-497C-9CA4-9F08FEF2A0FC}">
      <dgm:prSet/>
      <dgm:spPr/>
      <dgm:t>
        <a:bodyPr/>
        <a:lstStyle/>
        <a:p>
          <a:endParaRPr lang="en-US"/>
        </a:p>
      </dgm:t>
    </dgm:pt>
    <dgm:pt modelId="{86EADD08-3F7C-482E-A2C6-8A7E2C56B112}" type="sibTrans" cxnId="{8A61C189-7B77-497C-9CA4-9F08FEF2A0FC}">
      <dgm:prSet/>
      <dgm:spPr/>
      <dgm:t>
        <a:bodyPr/>
        <a:lstStyle/>
        <a:p>
          <a:endParaRPr lang="en-US"/>
        </a:p>
      </dgm:t>
    </dgm:pt>
    <dgm:pt modelId="{9AF7D8C4-482D-4B19-ADCE-C512354EC879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Pressure Transient</a:t>
          </a:r>
        </a:p>
      </dgm:t>
    </dgm:pt>
    <dgm:pt modelId="{CD2BCB69-756F-45B0-AD6E-388948F4E9F8}" type="parTrans" cxnId="{8BD7B54E-2C91-4FDE-9207-568E3B06CABC}">
      <dgm:prSet/>
      <dgm:spPr/>
      <dgm:t>
        <a:bodyPr/>
        <a:lstStyle/>
        <a:p>
          <a:endParaRPr lang="en-US"/>
        </a:p>
      </dgm:t>
    </dgm:pt>
    <dgm:pt modelId="{2A9B4E2A-1425-49E9-AA51-83D9B4D7C87E}" type="sibTrans" cxnId="{8BD7B54E-2C91-4FDE-9207-568E3B06CABC}">
      <dgm:prSet/>
      <dgm:spPr/>
      <dgm:t>
        <a:bodyPr/>
        <a:lstStyle/>
        <a:p>
          <a:endParaRPr lang="en-US"/>
        </a:p>
      </dgm:t>
    </dgm:pt>
    <dgm:pt modelId="{1D04141B-0BC5-4376-85D5-7B065C3446FF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Sensitivity</a:t>
          </a:r>
        </a:p>
      </dgm:t>
    </dgm:pt>
    <dgm:pt modelId="{00B7BF52-FB9F-43E4-9C2C-756CFBCE6CAD}" type="parTrans" cxnId="{99308538-F338-47B6-A3D8-42EFD21D1E9C}">
      <dgm:prSet/>
      <dgm:spPr/>
      <dgm:t>
        <a:bodyPr/>
        <a:lstStyle/>
        <a:p>
          <a:endParaRPr lang="en-US"/>
        </a:p>
      </dgm:t>
    </dgm:pt>
    <dgm:pt modelId="{3A71D2CC-602F-4CC2-AD1C-D30AB6CFA67C}" type="sibTrans" cxnId="{99308538-F338-47B6-A3D8-42EFD21D1E9C}">
      <dgm:prSet/>
      <dgm:spPr/>
      <dgm:t>
        <a:bodyPr/>
        <a:lstStyle/>
        <a:p>
          <a:endParaRPr lang="en-US"/>
        </a:p>
      </dgm:t>
    </dgm:pt>
    <dgm:pt modelId="{7F2799F8-495F-45A7-8BE7-ACA00FCB4BF4}">
      <dgm:prSet phldrT="[Text]" custT="1"/>
      <dgm:spPr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gm:spPr>
      <dgm:t>
        <a:bodyPr spcFirstLastPara="0" vert="horz" wrap="square" lIns="22860" tIns="15240" rIns="22860" bIns="15240" numCol="1" spcCol="1270" anchor="ctr" anchorCtr="0"/>
        <a:lstStyle/>
        <a:p>
          <a:pPr algn="ctr"/>
          <a:r>
            <a:rPr lang="en-US" sz="1100"/>
            <a:t>ENERGY</a:t>
          </a:r>
        </a:p>
      </dgm:t>
    </dgm:pt>
    <dgm:pt modelId="{C3D62E44-B196-4F1C-B43B-7D5A18DD42F1}" type="parTrans" cxnId="{76244B73-4D56-47E5-A0B0-1BF030AEB555}">
      <dgm:prSet/>
      <dgm:spPr/>
      <dgm:t>
        <a:bodyPr/>
        <a:lstStyle/>
        <a:p>
          <a:endParaRPr lang="en-US"/>
        </a:p>
      </dgm:t>
    </dgm:pt>
    <dgm:pt modelId="{9F093DA7-2C35-4662-8171-F89759D53D26}" type="sibTrans" cxnId="{76244B73-4D56-47E5-A0B0-1BF030AEB555}">
      <dgm:prSet/>
      <dgm:spPr/>
      <dgm:t>
        <a:bodyPr/>
        <a:lstStyle/>
        <a:p>
          <a:endParaRPr lang="en-US"/>
        </a:p>
      </dgm:t>
    </dgm:pt>
    <dgm:pt modelId="{51E7EA13-2570-4CB9-B1B0-4F8BE6F98249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User Input</a:t>
          </a:r>
        </a:p>
      </dgm:t>
    </dgm:pt>
    <dgm:pt modelId="{56EFCAC9-2B49-4C3B-BBAD-C45458ACF523}" type="parTrans" cxnId="{EC4BDDD2-4819-4D61-BD93-60B0FFCE182C}">
      <dgm:prSet/>
      <dgm:spPr/>
      <dgm:t>
        <a:bodyPr/>
        <a:lstStyle/>
        <a:p>
          <a:endParaRPr lang="en-US"/>
        </a:p>
      </dgm:t>
    </dgm:pt>
    <dgm:pt modelId="{97C9B3CC-3BB7-4F7C-A1A2-54539FB06D03}" type="sibTrans" cxnId="{EC4BDDD2-4819-4D61-BD93-60B0FFCE182C}">
      <dgm:prSet/>
      <dgm:spPr/>
      <dgm:t>
        <a:bodyPr/>
        <a:lstStyle/>
        <a:p>
          <a:endParaRPr lang="en-US"/>
        </a:p>
      </dgm:t>
    </dgm:pt>
    <dgm:pt modelId="{234E4AB3-66BE-4ECC-83DD-5D97B01D240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Gravity Input</a:t>
          </a:r>
        </a:p>
      </dgm:t>
    </dgm:pt>
    <dgm:pt modelId="{39AC02B3-8135-4BAF-ADA3-2D7EF042CD2F}" type="parTrans" cxnId="{7C42F901-E706-4E74-953B-B491E170819D}">
      <dgm:prSet/>
      <dgm:spPr/>
      <dgm:t>
        <a:bodyPr/>
        <a:lstStyle/>
        <a:p>
          <a:endParaRPr lang="en-US"/>
        </a:p>
      </dgm:t>
    </dgm:pt>
    <dgm:pt modelId="{ED1DCC80-408A-48D1-8464-C9163E83BB0C}" type="sibTrans" cxnId="{7C42F901-E706-4E74-953B-B491E170819D}">
      <dgm:prSet/>
      <dgm:spPr/>
      <dgm:t>
        <a:bodyPr/>
        <a:lstStyle/>
        <a:p>
          <a:endParaRPr lang="en-US"/>
        </a:p>
      </dgm:t>
    </dgm:pt>
    <dgm:pt modelId="{A7EAD351-2C0E-45F0-9EB5-CD304BA31D96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Check Input</a:t>
          </a:r>
        </a:p>
      </dgm:t>
    </dgm:pt>
    <dgm:pt modelId="{8F5E8550-46FE-4A0B-810D-B6627444B2D9}" type="parTrans" cxnId="{8A1EEF87-B1CA-462B-8FC3-A8EF0DE1CD97}">
      <dgm:prSet/>
      <dgm:spPr/>
      <dgm:t>
        <a:bodyPr/>
        <a:lstStyle/>
        <a:p>
          <a:endParaRPr lang="en-US"/>
        </a:p>
      </dgm:t>
    </dgm:pt>
    <dgm:pt modelId="{57B4493A-76E9-444B-9717-6EC72D04908D}" type="sibTrans" cxnId="{8A1EEF87-B1CA-462B-8FC3-A8EF0DE1CD97}">
      <dgm:prSet/>
      <dgm:spPr/>
      <dgm:t>
        <a:bodyPr/>
        <a:lstStyle/>
        <a:p>
          <a:endParaRPr lang="en-US"/>
        </a:p>
      </dgm:t>
    </dgm:pt>
    <dgm:pt modelId="{2E60300E-2966-4B4F-B1BB-F5DA88B28DE3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gm:t>
    </dgm:pt>
    <dgm:pt modelId="{B86F45D1-A3E6-4353-916E-A1E6F1C7F2C4}" type="parTrans" cxnId="{D9277487-4D79-416B-8BB0-39EC339EB9D2}">
      <dgm:prSet/>
      <dgm:spPr/>
      <dgm:t>
        <a:bodyPr/>
        <a:lstStyle/>
        <a:p>
          <a:endParaRPr lang="en-US"/>
        </a:p>
      </dgm:t>
    </dgm:pt>
    <dgm:pt modelId="{90BEE864-5609-4028-ABD4-38A5A3CF7C67}" type="sibTrans" cxnId="{D9277487-4D79-416B-8BB0-39EC339EB9D2}">
      <dgm:prSet/>
      <dgm:spPr/>
      <dgm:t>
        <a:bodyPr/>
        <a:lstStyle/>
        <a:p>
          <a:endParaRPr lang="en-US"/>
        </a:p>
      </dgm:t>
    </dgm:pt>
    <dgm:pt modelId="{41AC6CCB-1C48-4984-8659-107FB91C2D82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Drag</a:t>
          </a:r>
        </a:p>
      </dgm:t>
    </dgm:pt>
    <dgm:pt modelId="{BDE0A3A1-7A8B-4507-9FB4-46D225CAD328}" type="parTrans" cxnId="{FA337AEF-EA5A-4EE6-A944-B81F9616386C}">
      <dgm:prSet/>
      <dgm:spPr/>
      <dgm:t>
        <a:bodyPr/>
        <a:lstStyle/>
        <a:p>
          <a:endParaRPr lang="en-US"/>
        </a:p>
      </dgm:t>
    </dgm:pt>
    <dgm:pt modelId="{DA5085D8-BF5D-4282-8DE7-8B74B5CBEFFC}" type="sibTrans" cxnId="{FA337AEF-EA5A-4EE6-A944-B81F9616386C}">
      <dgm:prSet/>
      <dgm:spPr/>
      <dgm:t>
        <a:bodyPr/>
        <a:lstStyle/>
        <a:p>
          <a:endParaRPr lang="en-US"/>
        </a:p>
      </dgm:t>
    </dgm:pt>
    <dgm:pt modelId="{F726FDCB-892F-4ECA-8B65-323D4EE66C81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Exhaust</a:t>
          </a:r>
        </a:p>
      </dgm:t>
    </dgm:pt>
    <dgm:pt modelId="{7CE1AB13-A11E-4127-AF2F-AE3FB0919510}" type="parTrans" cxnId="{56BA9F87-A0E6-4F19-97E1-42F1B3A4B5EE}">
      <dgm:prSet/>
      <dgm:spPr/>
      <dgm:t>
        <a:bodyPr/>
        <a:lstStyle/>
        <a:p>
          <a:endParaRPr lang="en-US"/>
        </a:p>
      </dgm:t>
    </dgm:pt>
    <dgm:pt modelId="{D2F31E1E-DE2E-434A-A551-452A859E3366}" type="sibTrans" cxnId="{56BA9F87-A0E6-4F19-97E1-42F1B3A4B5EE}">
      <dgm:prSet/>
      <dgm:spPr/>
      <dgm:t>
        <a:bodyPr/>
        <a:lstStyle/>
        <a:p>
          <a:endParaRPr lang="en-US"/>
        </a:p>
      </dgm:t>
    </dgm:pt>
    <dgm:pt modelId="{2903C1D6-BBE3-4632-9F8B-9C41C96FCC5E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Seal Dynamics</a:t>
          </a:r>
        </a:p>
      </dgm:t>
    </dgm:pt>
    <dgm:pt modelId="{0A60A233-005F-41F1-9638-AF03B3443FAC}" type="parTrans" cxnId="{6B274233-6035-4B78-9867-32C4E54AB031}">
      <dgm:prSet/>
      <dgm:spPr/>
      <dgm:t>
        <a:bodyPr/>
        <a:lstStyle/>
        <a:p>
          <a:endParaRPr lang="en-US"/>
        </a:p>
      </dgm:t>
    </dgm:pt>
    <dgm:pt modelId="{618D6C93-F771-4222-83BD-040DCCB1E14D}" type="sibTrans" cxnId="{6B274233-6035-4B78-9867-32C4E54AB031}">
      <dgm:prSet/>
      <dgm:spPr/>
      <dgm:t>
        <a:bodyPr/>
        <a:lstStyle/>
        <a:p>
          <a:endParaRPr lang="en-US"/>
        </a:p>
      </dgm:t>
    </dgm:pt>
    <dgm:pt modelId="{16A42F76-C02A-449A-8E36-DB6BC7D8976C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Energy</a:t>
          </a:r>
        </a:p>
      </dgm:t>
    </dgm:pt>
    <dgm:pt modelId="{BEC8B07F-6DC6-4F73-AAF7-0553AD54AE95}" type="parTrans" cxnId="{5A948E8A-E6CC-4909-A571-33CA34EC7410}">
      <dgm:prSet/>
      <dgm:spPr/>
      <dgm:t>
        <a:bodyPr/>
        <a:lstStyle/>
        <a:p>
          <a:endParaRPr lang="en-US"/>
        </a:p>
      </dgm:t>
    </dgm:pt>
    <dgm:pt modelId="{B1628166-1686-4207-8A42-9185550BDDE8}" type="sibTrans" cxnId="{5A948E8A-E6CC-4909-A571-33CA34EC7410}">
      <dgm:prSet/>
      <dgm:spPr/>
      <dgm:t>
        <a:bodyPr/>
        <a:lstStyle/>
        <a:p>
          <a:endParaRPr lang="en-US"/>
        </a:p>
      </dgm:t>
    </dgm:pt>
    <dgm:pt modelId="{1B24FF43-E536-4828-94E9-F6A24B92732A}">
      <dgm:prSet phldrT="[Text]" custT="1"/>
      <dgm:spPr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gm:spPr>
      <dgm:t>
        <a:bodyPr spcFirstLastPara="0" vert="horz" wrap="square" lIns="15240" tIns="10160" rIns="15240" bIns="10160" numCol="1" spcCol="1270" anchor="ctr" anchorCtr="0"/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gm:t>
    </dgm:pt>
    <dgm:pt modelId="{EEB1F1E3-D96D-4D60-B628-64D9F1B09484}" type="parTrans" cxnId="{7B3BD6B7-D6AD-4754-A0CE-E1753284A7C3}">
      <dgm:prSet/>
      <dgm:spPr/>
      <dgm:t>
        <a:bodyPr/>
        <a:lstStyle/>
        <a:p>
          <a:endParaRPr lang="en-US"/>
        </a:p>
      </dgm:t>
    </dgm:pt>
    <dgm:pt modelId="{8D5228DD-297F-4991-82C2-46DA2A12280D}" type="sibTrans" cxnId="{7B3BD6B7-D6AD-4754-A0CE-E1753284A7C3}">
      <dgm:prSet/>
      <dgm:spPr/>
      <dgm:t>
        <a:bodyPr/>
        <a:lstStyle/>
        <a:p>
          <a:endParaRPr lang="en-US"/>
        </a:p>
      </dgm:t>
    </dgm:pt>
    <dgm:pt modelId="{7E0E7ACB-99D3-44F8-A3DD-A4D3AD357686}" type="pres">
      <dgm:prSet presAssocID="{AD47A321-4ECC-4879-AB8F-9EEDB3FDFF7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1ED17A47-4478-494A-8E5C-C41F031913DD}" type="pres">
      <dgm:prSet presAssocID="{05718D6D-BAB9-489A-B38D-305CFF062674}" presName="root" presStyleCnt="0"/>
      <dgm:spPr/>
    </dgm:pt>
    <dgm:pt modelId="{C88B74F1-761B-4E58-94F8-7508E8DC49B0}" type="pres">
      <dgm:prSet presAssocID="{05718D6D-BAB9-489A-B38D-305CFF062674}" presName="rootComposite" presStyleCnt="0"/>
      <dgm:spPr/>
    </dgm:pt>
    <dgm:pt modelId="{CB039D28-5216-47C2-90AD-FA26D965E65D}" type="pres">
      <dgm:prSet presAssocID="{05718D6D-BAB9-489A-B38D-305CFF062674}" presName="rootText" presStyleLbl="node1" presStyleIdx="0" presStyleCnt="8"/>
      <dgm:spPr/>
    </dgm:pt>
    <dgm:pt modelId="{994E6EAF-745D-4287-9BF7-8E9110023388}" type="pres">
      <dgm:prSet presAssocID="{05718D6D-BAB9-489A-B38D-305CFF062674}" presName="rootConnector" presStyleLbl="node1" presStyleIdx="0" presStyleCnt="8"/>
      <dgm:spPr/>
    </dgm:pt>
    <dgm:pt modelId="{DB364DE2-803F-423B-8953-01B746277DEF}" type="pres">
      <dgm:prSet presAssocID="{05718D6D-BAB9-489A-B38D-305CFF062674}" presName="childShape" presStyleCnt="0"/>
      <dgm:spPr/>
    </dgm:pt>
    <dgm:pt modelId="{7575040E-0F6F-4960-8F21-1644D5A5267F}" type="pres">
      <dgm:prSet presAssocID="{BDA8CB64-8439-4878-8F3B-DDD26A945D48}" presName="Name13" presStyleLbl="parChTrans1D2" presStyleIdx="0" presStyleCnt="47"/>
      <dgm:spPr/>
    </dgm:pt>
    <dgm:pt modelId="{FC96C4EE-2CD2-415C-BBD7-64C3CB703B5E}" type="pres">
      <dgm:prSet presAssocID="{661CE6D5-FC77-421F-893B-A0C58518DC38}" presName="childText" presStyleLbl="bgAcc1" presStyleIdx="0" presStyleCnt="47">
        <dgm:presLayoutVars>
          <dgm:bulletEnabled val="1"/>
        </dgm:presLayoutVars>
      </dgm:prSet>
      <dgm:spPr>
        <a:xfrm>
          <a:off x="1077888" y="572095"/>
          <a:ext cx="730145" cy="456340"/>
        </a:xfrm>
        <a:prstGeom prst="roundRect">
          <a:avLst>
            <a:gd name="adj" fmla="val 10000"/>
          </a:avLst>
        </a:prstGeom>
      </dgm:spPr>
    </dgm:pt>
    <dgm:pt modelId="{53AABE23-3087-46C6-A2D5-E43C9E96A56A}" type="pres">
      <dgm:prSet presAssocID="{5BE8A8D1-F6CF-4958-BFC0-1621B0A309D3}" presName="Name13" presStyleLbl="parChTrans1D2" presStyleIdx="1" presStyleCnt="47"/>
      <dgm:spPr/>
    </dgm:pt>
    <dgm:pt modelId="{75077211-5299-4A8A-8B5D-A8D72D25EB57}" type="pres">
      <dgm:prSet presAssocID="{551632F8-DEA6-4458-8545-5FF0FDD07C2B}" presName="childText" presStyleLbl="bgAcc1" presStyleIdx="1" presStyleCnt="47">
        <dgm:presLayoutVars>
          <dgm:bulletEnabled val="1"/>
        </dgm:presLayoutVars>
      </dgm:prSet>
      <dgm:spPr>
        <a:xfrm>
          <a:off x="1077888" y="1142522"/>
          <a:ext cx="730145" cy="456340"/>
        </a:xfrm>
        <a:prstGeom prst="roundRect">
          <a:avLst>
            <a:gd name="adj" fmla="val 10000"/>
          </a:avLst>
        </a:prstGeom>
      </dgm:spPr>
    </dgm:pt>
    <dgm:pt modelId="{9DF16295-7D4C-4A72-B08A-F321C3125E71}" type="pres">
      <dgm:prSet presAssocID="{E7752E8C-AEEA-4362-9695-664108B88432}" presName="Name13" presStyleLbl="parChTrans1D2" presStyleIdx="2" presStyleCnt="47"/>
      <dgm:spPr/>
    </dgm:pt>
    <dgm:pt modelId="{2D1B706C-68ED-4602-81FB-C1A958DC7E5F}" type="pres">
      <dgm:prSet presAssocID="{A057BB69-F0AD-4FB8-A74F-029E1A80FB43}" presName="childText" presStyleLbl="bgAcc1" presStyleIdx="2" presStyleCnt="47">
        <dgm:presLayoutVars>
          <dgm:bulletEnabled val="1"/>
        </dgm:presLayoutVars>
      </dgm:prSet>
      <dgm:spPr>
        <a:xfrm>
          <a:off x="1077888" y="1712948"/>
          <a:ext cx="730145" cy="456340"/>
        </a:xfrm>
        <a:prstGeom prst="roundRect">
          <a:avLst>
            <a:gd name="adj" fmla="val 10000"/>
          </a:avLst>
        </a:prstGeom>
      </dgm:spPr>
    </dgm:pt>
    <dgm:pt modelId="{7A007800-4F02-4863-A0FC-F8E428307BCB}" type="pres">
      <dgm:prSet presAssocID="{D0E78086-E916-4C3E-98D9-5A71AB1CE45D}" presName="Name13" presStyleLbl="parChTrans1D2" presStyleIdx="3" presStyleCnt="47"/>
      <dgm:spPr/>
    </dgm:pt>
    <dgm:pt modelId="{F8D7A5B8-B119-4BFD-AA33-88E647F4D9BD}" type="pres">
      <dgm:prSet presAssocID="{BB0C5D2C-D43F-471F-8BD9-FDE9499F6F4E}" presName="childText" presStyleLbl="bgAcc1" presStyleIdx="3" presStyleCnt="47">
        <dgm:presLayoutVars>
          <dgm:bulletEnabled val="1"/>
        </dgm:presLayoutVars>
      </dgm:prSet>
      <dgm:spPr>
        <a:xfrm>
          <a:off x="1077888" y="2283374"/>
          <a:ext cx="730145" cy="456340"/>
        </a:xfrm>
        <a:prstGeom prst="roundRect">
          <a:avLst>
            <a:gd name="adj" fmla="val 10000"/>
          </a:avLst>
        </a:prstGeom>
      </dgm:spPr>
    </dgm:pt>
    <dgm:pt modelId="{25E7C3E2-F32A-4B09-B796-5A8D11EDAC5B}" type="pres">
      <dgm:prSet presAssocID="{F4131B7C-7BD8-48CC-8D87-06E6F8762B81}" presName="Name13" presStyleLbl="parChTrans1D2" presStyleIdx="4" presStyleCnt="47"/>
      <dgm:spPr/>
    </dgm:pt>
    <dgm:pt modelId="{6EF172F0-50EF-4A81-8F02-EB0AFC8D2178}" type="pres">
      <dgm:prSet presAssocID="{D00EB509-8E7F-4D3B-9653-F071CEB433CD}" presName="childText" presStyleLbl="bgAcc1" presStyleIdx="4" presStyleCnt="47">
        <dgm:presLayoutVars>
          <dgm:bulletEnabled val="1"/>
        </dgm:presLayoutVars>
      </dgm:prSet>
      <dgm:spPr>
        <a:xfrm>
          <a:off x="1077888" y="2853800"/>
          <a:ext cx="730145" cy="456340"/>
        </a:xfrm>
        <a:prstGeom prst="roundRect">
          <a:avLst>
            <a:gd name="adj" fmla="val 10000"/>
          </a:avLst>
        </a:prstGeom>
      </dgm:spPr>
    </dgm:pt>
    <dgm:pt modelId="{DCF73225-495F-492C-B97C-1E2D93FE85AE}" type="pres">
      <dgm:prSet presAssocID="{2E50306E-EC06-4818-B498-E5E4CA124D12}" presName="root" presStyleCnt="0"/>
      <dgm:spPr/>
    </dgm:pt>
    <dgm:pt modelId="{E68CE00E-4799-4474-BC58-84E8AD4582C3}" type="pres">
      <dgm:prSet presAssocID="{2E50306E-EC06-4818-B498-E5E4CA124D12}" presName="rootComposite" presStyleCnt="0"/>
      <dgm:spPr/>
    </dgm:pt>
    <dgm:pt modelId="{9BCEAE57-B3B8-4C54-9975-B2BF6C5846E3}" type="pres">
      <dgm:prSet presAssocID="{2E50306E-EC06-4818-B498-E5E4CA124D12}" presName="rootText" presStyleLbl="node1" presStyleIdx="1" presStyleCnt="8"/>
      <dgm:spPr/>
    </dgm:pt>
    <dgm:pt modelId="{E1D3CF44-8AAC-4D05-AF0D-2FFB7390C1D9}" type="pres">
      <dgm:prSet presAssocID="{2E50306E-EC06-4818-B498-E5E4CA124D12}" presName="rootConnector" presStyleLbl="node1" presStyleIdx="1" presStyleCnt="8"/>
      <dgm:spPr/>
    </dgm:pt>
    <dgm:pt modelId="{0991592C-5180-4419-BD5E-EF0B0DC60A5E}" type="pres">
      <dgm:prSet presAssocID="{2E50306E-EC06-4818-B498-E5E4CA124D12}" presName="childShape" presStyleCnt="0"/>
      <dgm:spPr/>
    </dgm:pt>
    <dgm:pt modelId="{39FCDE01-0809-4D43-B8BB-F83BCD93947C}" type="pres">
      <dgm:prSet presAssocID="{737558EE-FC12-40C2-9C13-C47288FDEED8}" presName="Name13" presStyleLbl="parChTrans1D2" presStyleIdx="5" presStyleCnt="47"/>
      <dgm:spPr/>
    </dgm:pt>
    <dgm:pt modelId="{81DE078D-ABB1-4B6F-A057-697E97F7DE3E}" type="pres">
      <dgm:prSet presAssocID="{FE9BBEB8-9D98-4CB0-8C21-B975C0E7C431}" presName="childText" presStyleLbl="bgAcc1" presStyleIdx="5" presStyleCnt="47">
        <dgm:presLayoutVars>
          <dgm:bulletEnabled val="1"/>
        </dgm:presLayoutVars>
      </dgm:prSet>
      <dgm:spPr>
        <a:xfrm>
          <a:off x="3110664" y="515684"/>
          <a:ext cx="655051" cy="409407"/>
        </a:xfrm>
        <a:prstGeom prst="roundRect">
          <a:avLst>
            <a:gd name="adj" fmla="val 10000"/>
          </a:avLst>
        </a:prstGeom>
      </dgm:spPr>
    </dgm:pt>
    <dgm:pt modelId="{554BBCCA-5B76-4546-961F-0C3BAD17E61D}" type="pres">
      <dgm:prSet presAssocID="{15FB045C-DD94-4874-9603-B905F21DBE78}" presName="Name13" presStyleLbl="parChTrans1D2" presStyleIdx="6" presStyleCnt="47"/>
      <dgm:spPr/>
    </dgm:pt>
    <dgm:pt modelId="{42426E85-775A-49BC-BF1D-91795A70B714}" type="pres">
      <dgm:prSet presAssocID="{2D4A14C7-F278-49FA-B215-4491D32D7BF6}" presName="childText" presStyleLbl="bgAcc1" presStyleIdx="6" presStyleCnt="47">
        <dgm:presLayoutVars>
          <dgm:bulletEnabled val="1"/>
        </dgm:presLayoutVars>
      </dgm:prSet>
      <dgm:spPr>
        <a:xfrm>
          <a:off x="3110664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92D5E2D3-2498-4282-A03D-E9E6D82AC6B0}" type="pres">
      <dgm:prSet presAssocID="{564C8448-85F0-4FB0-8384-44B42E2CBA83}" presName="Name13" presStyleLbl="parChTrans1D2" presStyleIdx="7" presStyleCnt="47"/>
      <dgm:spPr/>
    </dgm:pt>
    <dgm:pt modelId="{95076850-7B31-49E2-9377-A9E6010B9D41}" type="pres">
      <dgm:prSet presAssocID="{887A59B0-100B-47F1-8CDF-847D86C554FD}" presName="childText" presStyleLbl="bgAcc1" presStyleIdx="7" presStyleCnt="47">
        <dgm:presLayoutVars>
          <dgm:bulletEnabled val="1"/>
        </dgm:presLayoutVars>
      </dgm:prSet>
      <dgm:spPr>
        <a:xfrm>
          <a:off x="3110664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90DB8A7F-EEA9-4E98-B428-8939575FE9F6}" type="pres">
      <dgm:prSet presAssocID="{41769C55-247E-478D-8C7D-BB5A8ED161C2}" presName="Name13" presStyleLbl="parChTrans1D2" presStyleIdx="8" presStyleCnt="47"/>
      <dgm:spPr/>
    </dgm:pt>
    <dgm:pt modelId="{5A60EC9C-1459-4257-8C8D-7362A4903C95}" type="pres">
      <dgm:prSet presAssocID="{5649446B-16A8-4EC3-AE23-0DAAFC2CA0DC}" presName="childText" presStyleLbl="bgAcc1" presStyleIdx="8" presStyleCnt="47" custScaleX="103759">
        <dgm:presLayoutVars>
          <dgm:bulletEnabled val="1"/>
        </dgm:presLayoutVars>
      </dgm:prSet>
      <dgm:spPr>
        <a:xfrm>
          <a:off x="3110664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EBB19105-ABB6-40EB-9C64-F4F62073BA5E}" type="pres">
      <dgm:prSet presAssocID="{B34CBE56-D2D5-4508-8E1D-E27D6FCE0185}" presName="Name13" presStyleLbl="parChTrans1D2" presStyleIdx="9" presStyleCnt="47"/>
      <dgm:spPr/>
    </dgm:pt>
    <dgm:pt modelId="{53A57298-0793-482B-B6DD-C01552371C11}" type="pres">
      <dgm:prSet presAssocID="{E343FBD6-3165-449D-A520-09A9672A5870}" presName="childText" presStyleLbl="bgAcc1" presStyleIdx="9" presStyleCnt="47">
        <dgm:presLayoutVars>
          <dgm:bulletEnabled val="1"/>
        </dgm:presLayoutVars>
      </dgm:prSet>
      <dgm:spPr>
        <a:xfrm>
          <a:off x="3110664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57C12DEC-69CC-48D4-B01D-298E832B499B}" type="pres">
      <dgm:prSet presAssocID="{27B2FD3B-695D-4A6E-B463-82E074E41E54}" presName="Name13" presStyleLbl="parChTrans1D2" presStyleIdx="10" presStyleCnt="47"/>
      <dgm:spPr/>
    </dgm:pt>
    <dgm:pt modelId="{F376D2DC-58E9-40DF-9313-DDDAEAD03ED8}" type="pres">
      <dgm:prSet presAssocID="{20BE86D7-B743-4773-8FF4-648B39CA935C}" presName="childText" presStyleLbl="bgAcc1" presStyleIdx="10" presStyleCnt="47">
        <dgm:presLayoutVars>
          <dgm:bulletEnabled val="1"/>
        </dgm:presLayoutVars>
      </dgm:prSet>
      <dgm:spPr>
        <a:xfrm>
          <a:off x="3110664" y="3074479"/>
          <a:ext cx="655051" cy="409407"/>
        </a:xfrm>
        <a:prstGeom prst="roundRect">
          <a:avLst>
            <a:gd name="adj" fmla="val 10000"/>
          </a:avLst>
        </a:prstGeom>
      </dgm:spPr>
    </dgm:pt>
    <dgm:pt modelId="{2F9DC44F-0DDB-4672-A41F-10AB96A4381C}" type="pres">
      <dgm:prSet presAssocID="{46AF6D10-6EC4-45BD-BB1C-30DA50289A88}" presName="Name13" presStyleLbl="parChTrans1D2" presStyleIdx="11" presStyleCnt="47"/>
      <dgm:spPr/>
    </dgm:pt>
    <dgm:pt modelId="{14EF9FBE-25BA-4B4F-AE87-3CFAFDFBFACC}" type="pres">
      <dgm:prSet presAssocID="{C99E4B77-43BB-482E-B34C-B84CB417491C}" presName="childText" presStyleLbl="bgAcc1" presStyleIdx="11" presStyleCnt="47">
        <dgm:presLayoutVars>
          <dgm:bulletEnabled val="1"/>
        </dgm:presLayoutVars>
      </dgm:prSet>
      <dgm:spPr>
        <a:xfrm>
          <a:off x="3110664" y="3586238"/>
          <a:ext cx="655051" cy="409407"/>
        </a:xfrm>
        <a:prstGeom prst="roundRect">
          <a:avLst>
            <a:gd name="adj" fmla="val 10000"/>
          </a:avLst>
        </a:prstGeom>
      </dgm:spPr>
    </dgm:pt>
    <dgm:pt modelId="{E6DDA938-C728-4B6A-931C-6769AE81A8E4}" type="pres">
      <dgm:prSet presAssocID="{BFE1C79A-B863-4DD2-804F-E3D53FC3C9EC}" presName="Name13" presStyleLbl="parChTrans1D2" presStyleIdx="12" presStyleCnt="47"/>
      <dgm:spPr/>
    </dgm:pt>
    <dgm:pt modelId="{B147C86B-C922-4D4D-8E89-8E5E6E88EB6F}" type="pres">
      <dgm:prSet presAssocID="{24AC26B0-71C2-4A7F-BED6-0005C4B40547}" presName="childText" presStyleLbl="bgAcc1" presStyleIdx="12" presStyleCnt="47">
        <dgm:presLayoutVars>
          <dgm:bulletEnabled val="1"/>
        </dgm:presLayoutVars>
      </dgm:prSet>
      <dgm:spPr>
        <a:xfrm>
          <a:off x="3110664" y="4097997"/>
          <a:ext cx="655051" cy="409407"/>
        </a:xfrm>
        <a:prstGeom prst="roundRect">
          <a:avLst>
            <a:gd name="adj" fmla="val 10000"/>
          </a:avLst>
        </a:prstGeom>
      </dgm:spPr>
    </dgm:pt>
    <dgm:pt modelId="{8D3EC05C-B4A4-4648-BBDB-295D5E4A8AB7}" type="pres">
      <dgm:prSet presAssocID="{4F01907D-7E63-4E89-BBD2-F66AABE4D0E6}" presName="Name13" presStyleLbl="parChTrans1D2" presStyleIdx="13" presStyleCnt="47"/>
      <dgm:spPr/>
    </dgm:pt>
    <dgm:pt modelId="{0B975E43-7D58-4630-93B7-A147AD736F36}" type="pres">
      <dgm:prSet presAssocID="{AB316057-C52D-4BA4-83D6-283687CE17D9}" presName="childText" presStyleLbl="bgAcc1" presStyleIdx="13" presStyleCnt="47">
        <dgm:presLayoutVars>
          <dgm:bulletEnabled val="1"/>
        </dgm:presLayoutVars>
      </dgm:prSet>
      <dgm:spPr>
        <a:xfrm>
          <a:off x="3110664" y="4609756"/>
          <a:ext cx="655051" cy="409407"/>
        </a:xfrm>
        <a:prstGeom prst="roundRect">
          <a:avLst>
            <a:gd name="adj" fmla="val 10000"/>
          </a:avLst>
        </a:prstGeom>
      </dgm:spPr>
    </dgm:pt>
    <dgm:pt modelId="{C0048895-3703-4340-9FDD-28A9E07DE468}" type="pres">
      <dgm:prSet presAssocID="{46AA1B26-2BAC-44AB-B594-98A73D34CE0F}" presName="root" presStyleCnt="0"/>
      <dgm:spPr/>
    </dgm:pt>
    <dgm:pt modelId="{E2D5FE7F-2F59-44F7-977A-31B12BA14542}" type="pres">
      <dgm:prSet presAssocID="{46AA1B26-2BAC-44AB-B594-98A73D34CE0F}" presName="rootComposite" presStyleCnt="0"/>
      <dgm:spPr/>
    </dgm:pt>
    <dgm:pt modelId="{A1F25AA8-2960-4CC9-9110-3E54F09BAF7F}" type="pres">
      <dgm:prSet presAssocID="{46AA1B26-2BAC-44AB-B594-98A73D34CE0F}" presName="rootText" presStyleLbl="node1" presStyleIdx="2" presStyleCnt="8"/>
      <dgm:spPr/>
    </dgm:pt>
    <dgm:pt modelId="{19851BF5-FF9E-4B7E-9E3B-010C904C830B}" type="pres">
      <dgm:prSet presAssocID="{46AA1B26-2BAC-44AB-B594-98A73D34CE0F}" presName="rootConnector" presStyleLbl="node1" presStyleIdx="2" presStyleCnt="8"/>
      <dgm:spPr/>
    </dgm:pt>
    <dgm:pt modelId="{9EF1A48E-CA3F-44DF-A556-6C96B0B0D201}" type="pres">
      <dgm:prSet presAssocID="{46AA1B26-2BAC-44AB-B594-98A73D34CE0F}" presName="childShape" presStyleCnt="0"/>
      <dgm:spPr/>
    </dgm:pt>
    <dgm:pt modelId="{17DE0AE6-C219-4120-9678-28A8EB58BA41}" type="pres">
      <dgm:prSet presAssocID="{ECE027BF-5B33-4108-A0B6-4C089169E059}" presName="Name13" presStyleLbl="parChTrans1D2" presStyleIdx="14" presStyleCnt="47"/>
      <dgm:spPr/>
    </dgm:pt>
    <dgm:pt modelId="{BC6D9DC7-BE3D-4A4A-BEB1-B7E6A1DC9513}" type="pres">
      <dgm:prSet presAssocID="{3021AD95-A82B-4A3D-BCC7-3FDA2D3B86F2}" presName="childText" presStyleLbl="bgAcc1" presStyleIdx="14" presStyleCnt="47">
        <dgm:presLayoutVars>
          <dgm:bulletEnabled val="1"/>
        </dgm:presLayoutVars>
      </dgm:prSet>
      <dgm:spPr>
        <a:xfrm>
          <a:off x="4134182" y="515684"/>
          <a:ext cx="655051" cy="409407"/>
        </a:xfrm>
        <a:prstGeom prst="roundRect">
          <a:avLst>
            <a:gd name="adj" fmla="val 10000"/>
          </a:avLst>
        </a:prstGeom>
      </dgm:spPr>
    </dgm:pt>
    <dgm:pt modelId="{0F16DFA1-668F-49A7-B484-204DD7675261}" type="pres">
      <dgm:prSet presAssocID="{0B7DFF0A-543A-4532-98CE-3150AAF73A50}" presName="Name13" presStyleLbl="parChTrans1D2" presStyleIdx="15" presStyleCnt="47"/>
      <dgm:spPr/>
    </dgm:pt>
    <dgm:pt modelId="{A6DD6C28-AB9F-453E-AF51-72BCFC96D612}" type="pres">
      <dgm:prSet presAssocID="{48783F41-0909-492A-A94B-CD56806F2926}" presName="childText" presStyleLbl="bgAcc1" presStyleIdx="15" presStyleCnt="47">
        <dgm:presLayoutVars>
          <dgm:bulletEnabled val="1"/>
        </dgm:presLayoutVars>
      </dgm:prSet>
      <dgm:spPr>
        <a:xfrm>
          <a:off x="4134182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2D3A4CA6-4511-47D9-A265-EB1230BAA93B}" type="pres">
      <dgm:prSet presAssocID="{CE18672B-B867-4F82-AB7D-AC43F7328258}" presName="Name13" presStyleLbl="parChTrans1D2" presStyleIdx="16" presStyleCnt="47"/>
      <dgm:spPr/>
    </dgm:pt>
    <dgm:pt modelId="{036D303F-43AC-43C3-B04F-BC709E9C9032}" type="pres">
      <dgm:prSet presAssocID="{733C42E6-D577-4DE0-87AF-D8DCE62AE0A5}" presName="childText" presStyleLbl="bgAcc1" presStyleIdx="16" presStyleCnt="47">
        <dgm:presLayoutVars>
          <dgm:bulletEnabled val="1"/>
        </dgm:presLayoutVars>
      </dgm:prSet>
      <dgm:spPr>
        <a:xfrm>
          <a:off x="4134182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AA1A838F-6494-4B27-860D-70274B5963E5}" type="pres">
      <dgm:prSet presAssocID="{86230BF2-1B1E-4177-9A28-A318DFBD1468}" presName="Name13" presStyleLbl="parChTrans1D2" presStyleIdx="17" presStyleCnt="47"/>
      <dgm:spPr/>
    </dgm:pt>
    <dgm:pt modelId="{3A1A1B2D-1808-4AFD-911B-39549E14E07A}" type="pres">
      <dgm:prSet presAssocID="{C1B421B8-65F7-4E20-B2F5-03B1E75B7056}" presName="childText" presStyleLbl="bgAcc1" presStyleIdx="17" presStyleCnt="47">
        <dgm:presLayoutVars>
          <dgm:bulletEnabled val="1"/>
        </dgm:presLayoutVars>
      </dgm:prSet>
      <dgm:spPr>
        <a:xfrm>
          <a:off x="4134182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68AD1794-0889-4040-8CF7-1E218AE1820A}" type="pres">
      <dgm:prSet presAssocID="{2E60AAC3-CD6E-4E7F-9764-B743DF3EF50D}" presName="Name13" presStyleLbl="parChTrans1D2" presStyleIdx="18" presStyleCnt="47"/>
      <dgm:spPr/>
    </dgm:pt>
    <dgm:pt modelId="{DB63A7E5-F5E7-47FA-B029-47200BDDE7FA}" type="pres">
      <dgm:prSet presAssocID="{1994A416-EBFA-4B0F-9937-07C6BC7BEA6A}" presName="childText" presStyleLbl="bgAcc1" presStyleIdx="18" presStyleCnt="47">
        <dgm:presLayoutVars>
          <dgm:bulletEnabled val="1"/>
        </dgm:presLayoutVars>
      </dgm:prSet>
      <dgm:spPr>
        <a:xfrm>
          <a:off x="4134182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23F3FBF7-6DCD-4686-A8A9-A976DBFA3EF1}" type="pres">
      <dgm:prSet presAssocID="{B28D4BC4-0EA1-4F89-98BF-5786F992AD52}" presName="root" presStyleCnt="0"/>
      <dgm:spPr/>
    </dgm:pt>
    <dgm:pt modelId="{AF9DDBB2-1E20-45D3-A2C6-677D12D46575}" type="pres">
      <dgm:prSet presAssocID="{B28D4BC4-0EA1-4F89-98BF-5786F992AD52}" presName="rootComposite" presStyleCnt="0"/>
      <dgm:spPr/>
    </dgm:pt>
    <dgm:pt modelId="{139C886C-4B51-4E37-AD38-58FC9B299D63}" type="pres">
      <dgm:prSet presAssocID="{B28D4BC4-0EA1-4F89-98BF-5786F992AD52}" presName="rootText" presStyleLbl="node1" presStyleIdx="3" presStyleCnt="8"/>
      <dgm:spPr/>
    </dgm:pt>
    <dgm:pt modelId="{40F5AD0C-0907-4E82-BE07-F0467BE59A12}" type="pres">
      <dgm:prSet presAssocID="{B28D4BC4-0EA1-4F89-98BF-5786F992AD52}" presName="rootConnector" presStyleLbl="node1" presStyleIdx="3" presStyleCnt="8"/>
      <dgm:spPr/>
    </dgm:pt>
    <dgm:pt modelId="{86F20958-7461-4F39-9E61-13053164A268}" type="pres">
      <dgm:prSet presAssocID="{B28D4BC4-0EA1-4F89-98BF-5786F992AD52}" presName="childShape" presStyleCnt="0"/>
      <dgm:spPr/>
    </dgm:pt>
    <dgm:pt modelId="{6767843D-74FA-432F-BBB9-6F286D5A81A7}" type="pres">
      <dgm:prSet presAssocID="{A1846E24-62A8-4836-971C-A8660D95D917}" presName="Name13" presStyleLbl="parChTrans1D2" presStyleIdx="19" presStyleCnt="47"/>
      <dgm:spPr/>
    </dgm:pt>
    <dgm:pt modelId="{2C822D5E-B8E7-4FAB-AA25-44E64CC3AA25}" type="pres">
      <dgm:prSet presAssocID="{73E2D219-7D22-4FD3-B7A7-C3A18D07CC7A}" presName="childText" presStyleLbl="bgAcc1" presStyleIdx="19" presStyleCnt="47">
        <dgm:presLayoutVars>
          <dgm:bulletEnabled val="1"/>
        </dgm:presLayoutVars>
      </dgm:prSet>
      <dgm:spPr>
        <a:xfrm>
          <a:off x="5157700" y="515684"/>
          <a:ext cx="655051" cy="409407"/>
        </a:xfrm>
        <a:prstGeom prst="roundRect">
          <a:avLst>
            <a:gd name="adj" fmla="val 10000"/>
          </a:avLst>
        </a:prstGeom>
      </dgm:spPr>
    </dgm:pt>
    <dgm:pt modelId="{606A2380-16A7-4948-8E5E-050B90020676}" type="pres">
      <dgm:prSet presAssocID="{A8E86FE7-AA9D-4B9C-B284-356C97378AE2}" presName="Name13" presStyleLbl="parChTrans1D2" presStyleIdx="20" presStyleCnt="47"/>
      <dgm:spPr/>
    </dgm:pt>
    <dgm:pt modelId="{B6A2474C-EABA-4D5E-84CA-B6AF59990658}" type="pres">
      <dgm:prSet presAssocID="{316D92F0-1119-484B-9F71-47C9E4367487}" presName="childText" presStyleLbl="bgAcc1" presStyleIdx="20" presStyleCnt="47">
        <dgm:presLayoutVars>
          <dgm:bulletEnabled val="1"/>
        </dgm:presLayoutVars>
      </dgm:prSet>
      <dgm:spPr>
        <a:xfrm>
          <a:off x="5157700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02D46910-C5C2-4AA6-9F44-539C0C77DBD7}" type="pres">
      <dgm:prSet presAssocID="{8D088CDA-FA32-4626-9196-77AC988948DA}" presName="Name13" presStyleLbl="parChTrans1D2" presStyleIdx="21" presStyleCnt="47"/>
      <dgm:spPr/>
    </dgm:pt>
    <dgm:pt modelId="{8647DFEE-7962-4E98-A7FD-E4E0936AE890}" type="pres">
      <dgm:prSet presAssocID="{F6FBC1C6-E248-464D-869C-879F06708AD5}" presName="childText" presStyleLbl="bgAcc1" presStyleIdx="21" presStyleCnt="47">
        <dgm:presLayoutVars>
          <dgm:bulletEnabled val="1"/>
        </dgm:presLayoutVars>
      </dgm:prSet>
      <dgm:spPr>
        <a:xfrm>
          <a:off x="5157700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23D1768D-41D8-4231-A815-89F6DCF38E04}" type="pres">
      <dgm:prSet presAssocID="{79647F9F-7A72-4C7C-8B82-BACD7322C6E6}" presName="root" presStyleCnt="0"/>
      <dgm:spPr/>
    </dgm:pt>
    <dgm:pt modelId="{AB00CCA1-736B-4A7D-AADE-C42473F75598}" type="pres">
      <dgm:prSet presAssocID="{79647F9F-7A72-4C7C-8B82-BACD7322C6E6}" presName="rootComposite" presStyleCnt="0"/>
      <dgm:spPr/>
    </dgm:pt>
    <dgm:pt modelId="{B024A245-7B7D-4D67-A65B-BA307C0657D9}" type="pres">
      <dgm:prSet presAssocID="{79647F9F-7A72-4C7C-8B82-BACD7322C6E6}" presName="rootText" presStyleLbl="node1" presStyleIdx="4" presStyleCnt="8"/>
      <dgm:spPr/>
    </dgm:pt>
    <dgm:pt modelId="{403C8FF3-2928-4129-BD9B-DA95CFBF1083}" type="pres">
      <dgm:prSet presAssocID="{79647F9F-7A72-4C7C-8B82-BACD7322C6E6}" presName="rootConnector" presStyleLbl="node1" presStyleIdx="4" presStyleCnt="8"/>
      <dgm:spPr/>
    </dgm:pt>
    <dgm:pt modelId="{635B2D54-1858-4DC2-BA1E-CD4D9DBA09BD}" type="pres">
      <dgm:prSet presAssocID="{79647F9F-7A72-4C7C-8B82-BACD7322C6E6}" presName="childShape" presStyleCnt="0"/>
      <dgm:spPr/>
    </dgm:pt>
    <dgm:pt modelId="{89EC8913-AE0D-4E5F-A445-59AB7EE0B4A6}" type="pres">
      <dgm:prSet presAssocID="{67A6AF4F-E43C-4B35-AB5F-E02CA77560DB}" presName="Name13" presStyleLbl="parChTrans1D2" presStyleIdx="22" presStyleCnt="47"/>
      <dgm:spPr/>
    </dgm:pt>
    <dgm:pt modelId="{ABCCCEF7-2EA1-4559-96DD-3AAE66E3D0CC}" type="pres">
      <dgm:prSet presAssocID="{0AB482B7-CD54-49AC-9D6B-C763DFD3F6E4}" presName="childText" presStyleLbl="bgAcc1" presStyleIdx="22" presStyleCnt="47">
        <dgm:presLayoutVars>
          <dgm:bulletEnabled val="1"/>
        </dgm:presLayoutVars>
      </dgm:prSet>
      <dgm:spPr>
        <a:xfrm>
          <a:off x="6181218" y="515684"/>
          <a:ext cx="655051" cy="409407"/>
        </a:xfrm>
        <a:prstGeom prst="roundRect">
          <a:avLst>
            <a:gd name="adj" fmla="val 10000"/>
          </a:avLst>
        </a:prstGeom>
      </dgm:spPr>
    </dgm:pt>
    <dgm:pt modelId="{E7976BE5-21CF-42D6-AF5A-DB868C880AC5}" type="pres">
      <dgm:prSet presAssocID="{5CEEC4EB-0348-4D16-80D6-2197A7CF85BE}" presName="Name13" presStyleLbl="parChTrans1D2" presStyleIdx="23" presStyleCnt="47"/>
      <dgm:spPr/>
    </dgm:pt>
    <dgm:pt modelId="{877BE87A-5A55-4D2C-B197-2D1A9685116E}" type="pres">
      <dgm:prSet presAssocID="{7DB763F7-2371-4501-AB58-65BFEC5B0D7D}" presName="childText" presStyleLbl="bgAcc1" presStyleIdx="23" presStyleCnt="47">
        <dgm:presLayoutVars>
          <dgm:bulletEnabled val="1"/>
        </dgm:presLayoutVars>
      </dgm:prSet>
      <dgm:spPr>
        <a:xfrm>
          <a:off x="6181218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14C19223-4BFF-4095-9274-5EF41CCFE38D}" type="pres">
      <dgm:prSet presAssocID="{4BF95ED3-A385-430D-A3B0-B598D212DCAB}" presName="Name13" presStyleLbl="parChTrans1D2" presStyleIdx="24" presStyleCnt="47"/>
      <dgm:spPr/>
    </dgm:pt>
    <dgm:pt modelId="{3741B6BE-1271-488A-A9A8-469BFF64ABC5}" type="pres">
      <dgm:prSet presAssocID="{D4EFDB55-64A5-4F3D-972B-A60B6CF8F2EB}" presName="childText" presStyleLbl="bgAcc1" presStyleIdx="24" presStyleCnt="47">
        <dgm:presLayoutVars>
          <dgm:bulletEnabled val="1"/>
        </dgm:presLayoutVars>
      </dgm:prSet>
      <dgm:spPr>
        <a:xfrm>
          <a:off x="6181218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466D38E8-7D1D-4423-9C23-0EF31EE4F60B}" type="pres">
      <dgm:prSet presAssocID="{C05AD919-C7C0-48A5-BA42-78A1DD31B58F}" presName="Name13" presStyleLbl="parChTrans1D2" presStyleIdx="25" presStyleCnt="47"/>
      <dgm:spPr/>
    </dgm:pt>
    <dgm:pt modelId="{68DB36EC-2EF9-45B5-9D30-B8A344D15B53}" type="pres">
      <dgm:prSet presAssocID="{C849D577-4149-460C-B631-EBC32ACAEDBA}" presName="childText" presStyleLbl="bgAcc1" presStyleIdx="25" presStyleCnt="47">
        <dgm:presLayoutVars>
          <dgm:bulletEnabled val="1"/>
        </dgm:presLayoutVars>
      </dgm:prSet>
      <dgm:spPr>
        <a:xfrm>
          <a:off x="6181218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B39EED3D-0D9B-4762-AFCC-E1975BF14E4D}" type="pres">
      <dgm:prSet presAssocID="{41001188-2AA2-4F79-AF9F-ADB1BF291191}" presName="Name13" presStyleLbl="parChTrans1D2" presStyleIdx="26" presStyleCnt="47"/>
      <dgm:spPr/>
    </dgm:pt>
    <dgm:pt modelId="{3D932462-9DD5-4878-922B-167C9FBF0A12}" type="pres">
      <dgm:prSet presAssocID="{EE6B892B-F85E-4578-9CAA-E12FB4031156}" presName="childText" presStyleLbl="bgAcc1" presStyleIdx="26" presStyleCnt="47">
        <dgm:presLayoutVars>
          <dgm:bulletEnabled val="1"/>
        </dgm:presLayoutVars>
      </dgm:prSet>
      <dgm:spPr>
        <a:xfrm>
          <a:off x="6181218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E34AD801-FDEE-4F6F-8E24-39CDECBF8F09}" type="pres">
      <dgm:prSet presAssocID="{DB20C931-8063-4D97-BE26-BCA4564628F4}" presName="Name13" presStyleLbl="parChTrans1D2" presStyleIdx="27" presStyleCnt="47"/>
      <dgm:spPr/>
    </dgm:pt>
    <dgm:pt modelId="{52CEE4D6-94D1-46C4-AA5B-1E96137B6B9A}" type="pres">
      <dgm:prSet presAssocID="{A0A46E0D-6C0D-4F45-9FB6-2A034DDCDFE6}" presName="childText" presStyleLbl="bgAcc1" presStyleIdx="27" presStyleCnt="47">
        <dgm:presLayoutVars>
          <dgm:bulletEnabled val="1"/>
        </dgm:presLayoutVars>
      </dgm:prSet>
      <dgm:spPr>
        <a:xfrm>
          <a:off x="6181218" y="3074479"/>
          <a:ext cx="655051" cy="409407"/>
        </a:xfrm>
        <a:prstGeom prst="roundRect">
          <a:avLst>
            <a:gd name="adj" fmla="val 10000"/>
          </a:avLst>
        </a:prstGeom>
      </dgm:spPr>
    </dgm:pt>
    <dgm:pt modelId="{DE28D0CF-DA5E-48F0-BB9F-AE23FEB2BDB7}" type="pres">
      <dgm:prSet presAssocID="{C8E3F3BF-BB75-4AF4-B27C-0A7204EBFEF8}" presName="Name13" presStyleLbl="parChTrans1D2" presStyleIdx="28" presStyleCnt="47"/>
      <dgm:spPr/>
    </dgm:pt>
    <dgm:pt modelId="{32EBBEDD-7925-43A8-B868-50ADD738BF05}" type="pres">
      <dgm:prSet presAssocID="{E5B8F487-8D48-4208-BB25-4BAB05F0912D}" presName="childText" presStyleLbl="bgAcc1" presStyleIdx="28" presStyleCnt="47">
        <dgm:presLayoutVars>
          <dgm:bulletEnabled val="1"/>
        </dgm:presLayoutVars>
      </dgm:prSet>
      <dgm:spPr>
        <a:xfrm>
          <a:off x="6181218" y="3586238"/>
          <a:ext cx="655051" cy="409407"/>
        </a:xfrm>
        <a:prstGeom prst="roundRect">
          <a:avLst>
            <a:gd name="adj" fmla="val 10000"/>
          </a:avLst>
        </a:prstGeom>
      </dgm:spPr>
    </dgm:pt>
    <dgm:pt modelId="{28519CB2-718E-4F5F-8769-53419A5AF001}" type="pres">
      <dgm:prSet presAssocID="{E2BFAF20-5117-40E9-8AFB-BE359D402654}" presName="Name13" presStyleLbl="parChTrans1D2" presStyleIdx="29" presStyleCnt="47"/>
      <dgm:spPr/>
    </dgm:pt>
    <dgm:pt modelId="{C35E8693-9F84-4D46-BDA5-2623B325F379}" type="pres">
      <dgm:prSet presAssocID="{9B3D140D-B7C6-4745-A3E3-6E40C519B18C}" presName="childText" presStyleLbl="bgAcc1" presStyleIdx="29" presStyleCnt="47">
        <dgm:presLayoutVars>
          <dgm:bulletEnabled val="1"/>
        </dgm:presLayoutVars>
      </dgm:prSet>
      <dgm:spPr>
        <a:xfrm>
          <a:off x="6181218" y="4097997"/>
          <a:ext cx="655051" cy="409407"/>
        </a:xfrm>
        <a:prstGeom prst="roundRect">
          <a:avLst>
            <a:gd name="adj" fmla="val 10000"/>
          </a:avLst>
        </a:prstGeom>
      </dgm:spPr>
    </dgm:pt>
    <dgm:pt modelId="{5C7BE6DE-74AC-45A1-9E70-1237C04B026B}" type="pres">
      <dgm:prSet presAssocID="{CB923A95-F503-46FF-AB77-388D187C8330}" presName="root" presStyleCnt="0"/>
      <dgm:spPr/>
    </dgm:pt>
    <dgm:pt modelId="{96FC1F94-CBB6-4922-B3A6-34E9291492B6}" type="pres">
      <dgm:prSet presAssocID="{CB923A95-F503-46FF-AB77-388D187C8330}" presName="rootComposite" presStyleCnt="0"/>
      <dgm:spPr/>
    </dgm:pt>
    <dgm:pt modelId="{691960BE-7EB8-4A09-B2C9-8A6185FE2FCB}" type="pres">
      <dgm:prSet presAssocID="{CB923A95-F503-46FF-AB77-388D187C8330}" presName="rootText" presStyleLbl="node1" presStyleIdx="5" presStyleCnt="8"/>
      <dgm:spPr/>
    </dgm:pt>
    <dgm:pt modelId="{07DBA2D9-EB01-4A3B-B02A-E66567326DE0}" type="pres">
      <dgm:prSet presAssocID="{CB923A95-F503-46FF-AB77-388D187C8330}" presName="rootConnector" presStyleLbl="node1" presStyleIdx="5" presStyleCnt="8"/>
      <dgm:spPr/>
    </dgm:pt>
    <dgm:pt modelId="{EF44DC8F-643E-4E7F-81AF-308965507E58}" type="pres">
      <dgm:prSet presAssocID="{CB923A95-F503-46FF-AB77-388D187C8330}" presName="childShape" presStyleCnt="0"/>
      <dgm:spPr/>
    </dgm:pt>
    <dgm:pt modelId="{3D2D2001-2514-4D28-B076-4A28E4443904}" type="pres">
      <dgm:prSet presAssocID="{2BF18645-E814-4E80-8A65-B370B698DB7E}" presName="Name13" presStyleLbl="parChTrans1D2" presStyleIdx="30" presStyleCnt="47"/>
      <dgm:spPr/>
    </dgm:pt>
    <dgm:pt modelId="{E8E4E6F3-25C7-462E-BF16-BCD895CBF35D}" type="pres">
      <dgm:prSet presAssocID="{11331AC3-738F-4030-91E2-999AA85BAD35}" presName="childText" presStyleLbl="bgAcc1" presStyleIdx="30" presStyleCnt="47">
        <dgm:presLayoutVars>
          <dgm:bulletEnabled val="1"/>
        </dgm:presLayoutVars>
      </dgm:prSet>
      <dgm:spPr>
        <a:xfrm>
          <a:off x="7204736" y="515684"/>
          <a:ext cx="655051" cy="409407"/>
        </a:xfrm>
        <a:prstGeom prst="roundRect">
          <a:avLst>
            <a:gd name="adj" fmla="val 10000"/>
          </a:avLst>
        </a:prstGeom>
      </dgm:spPr>
    </dgm:pt>
    <dgm:pt modelId="{F57AB3D8-4A90-45B0-927A-559BFF6B49B8}" type="pres">
      <dgm:prSet presAssocID="{15B9313A-558C-4CD1-9F9E-6C9988DE9203}" presName="Name13" presStyleLbl="parChTrans1D2" presStyleIdx="31" presStyleCnt="47"/>
      <dgm:spPr/>
    </dgm:pt>
    <dgm:pt modelId="{24166A65-DAFF-43F3-BCDA-D3BA2144B052}" type="pres">
      <dgm:prSet presAssocID="{2F1A77CE-2A05-4614-90C9-0A24C72555C5}" presName="childText" presStyleLbl="bgAcc1" presStyleIdx="31" presStyleCnt="47">
        <dgm:presLayoutVars>
          <dgm:bulletEnabled val="1"/>
        </dgm:presLayoutVars>
      </dgm:prSet>
      <dgm:spPr>
        <a:xfrm>
          <a:off x="7204736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580104BD-ADF5-41D1-9AEB-22D6C240B49E}" type="pres">
      <dgm:prSet presAssocID="{D3B69E10-66AE-4F3E-AAB0-C721406B44D5}" presName="Name13" presStyleLbl="parChTrans1D2" presStyleIdx="32" presStyleCnt="47"/>
      <dgm:spPr/>
    </dgm:pt>
    <dgm:pt modelId="{0200DB04-DF2E-4427-BB2B-F9DAFE15BF52}" type="pres">
      <dgm:prSet presAssocID="{A27C695D-8F95-4439-9628-80EF3A5A063D}" presName="childText" presStyleLbl="bgAcc1" presStyleIdx="32" presStyleCnt="47">
        <dgm:presLayoutVars>
          <dgm:bulletEnabled val="1"/>
        </dgm:presLayoutVars>
      </dgm:prSet>
      <dgm:spPr>
        <a:xfrm>
          <a:off x="7204736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BF5BBEE7-38AF-456A-AE6F-20419947DD11}" type="pres">
      <dgm:prSet presAssocID="{896C4129-5EA8-433E-8518-D277B311596A}" presName="Name13" presStyleLbl="parChTrans1D2" presStyleIdx="33" presStyleCnt="47"/>
      <dgm:spPr/>
    </dgm:pt>
    <dgm:pt modelId="{2A5047D4-7A2E-4EC6-9D7F-F99173458A6F}" type="pres">
      <dgm:prSet presAssocID="{8EBB3E26-7F53-4308-911C-28947B6893AE}" presName="childText" presStyleLbl="bgAcc1" presStyleIdx="33" presStyleCnt="47">
        <dgm:presLayoutVars>
          <dgm:bulletEnabled val="1"/>
        </dgm:presLayoutVars>
      </dgm:prSet>
      <dgm:spPr>
        <a:xfrm>
          <a:off x="7204736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6150EE45-F424-4B49-AB5C-D9DDC1D0AAD2}" type="pres">
      <dgm:prSet presAssocID="{3C54BD63-56E5-4860-A0BD-012E21922858}" presName="root" presStyleCnt="0"/>
      <dgm:spPr/>
    </dgm:pt>
    <dgm:pt modelId="{FC1DD3B9-3ABB-41A7-A279-68F884F02D32}" type="pres">
      <dgm:prSet presAssocID="{3C54BD63-56E5-4860-A0BD-012E21922858}" presName="rootComposite" presStyleCnt="0"/>
      <dgm:spPr/>
    </dgm:pt>
    <dgm:pt modelId="{4E8ED6DE-0AA9-4D78-AC35-943A845C4639}" type="pres">
      <dgm:prSet presAssocID="{3C54BD63-56E5-4860-A0BD-012E21922858}" presName="rootText" presStyleLbl="node1" presStyleIdx="6" presStyleCnt="8"/>
      <dgm:spPr/>
    </dgm:pt>
    <dgm:pt modelId="{CB3DA821-4365-44E6-AA04-53AB29362FC8}" type="pres">
      <dgm:prSet presAssocID="{3C54BD63-56E5-4860-A0BD-012E21922858}" presName="rootConnector" presStyleLbl="node1" presStyleIdx="6" presStyleCnt="8"/>
      <dgm:spPr/>
    </dgm:pt>
    <dgm:pt modelId="{90C51DD3-61E0-44BC-9EB3-44FD5490BABE}" type="pres">
      <dgm:prSet presAssocID="{3C54BD63-56E5-4860-A0BD-012E21922858}" presName="childShape" presStyleCnt="0"/>
      <dgm:spPr/>
    </dgm:pt>
    <dgm:pt modelId="{DB859FD0-BCB8-487B-A70D-A6AEDDBFDD89}" type="pres">
      <dgm:prSet presAssocID="{984EE1F1-4D3D-40FB-9D10-6480125E12A8}" presName="Name13" presStyleLbl="parChTrans1D2" presStyleIdx="34" presStyleCnt="47"/>
      <dgm:spPr/>
    </dgm:pt>
    <dgm:pt modelId="{D89BC031-B49F-49BF-BCF8-DCB5AEDFD1EB}" type="pres">
      <dgm:prSet presAssocID="{2DDCBEF6-88AB-44AA-ACC7-CF4E46DEEF00}" presName="childText" presStyleLbl="bgAcc1" presStyleIdx="34" presStyleCnt="47">
        <dgm:presLayoutVars>
          <dgm:bulletEnabled val="1"/>
        </dgm:presLayoutVars>
      </dgm:prSet>
      <dgm:spPr>
        <a:xfrm>
          <a:off x="8228254" y="515684"/>
          <a:ext cx="655051" cy="409407"/>
        </a:xfrm>
        <a:prstGeom prst="roundRect">
          <a:avLst>
            <a:gd name="adj" fmla="val 10000"/>
          </a:avLst>
        </a:prstGeom>
      </dgm:spPr>
    </dgm:pt>
    <dgm:pt modelId="{8649A9F4-DA3B-4145-932D-D1C46810B442}" type="pres">
      <dgm:prSet presAssocID="{23C06A50-C792-4104-85B3-435E707AB18E}" presName="Name13" presStyleLbl="parChTrans1D2" presStyleIdx="35" presStyleCnt="47"/>
      <dgm:spPr/>
    </dgm:pt>
    <dgm:pt modelId="{356E4AE0-2B88-47B6-B4D9-FA60F052F50B}" type="pres">
      <dgm:prSet presAssocID="{4C6A2B3B-F27B-4599-9FBE-9BF555A4EDD5}" presName="childText" presStyleLbl="bgAcc1" presStyleIdx="35" presStyleCnt="47">
        <dgm:presLayoutVars>
          <dgm:bulletEnabled val="1"/>
        </dgm:presLayoutVars>
      </dgm:prSet>
      <dgm:spPr>
        <a:xfrm>
          <a:off x="8228254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5A555F1E-4AD5-4349-99F2-ECFC450E18D5}" type="pres">
      <dgm:prSet presAssocID="{CD2BCB69-756F-45B0-AD6E-388948F4E9F8}" presName="Name13" presStyleLbl="parChTrans1D2" presStyleIdx="36" presStyleCnt="47"/>
      <dgm:spPr/>
    </dgm:pt>
    <dgm:pt modelId="{6D0403D3-A571-44CD-AA90-6BEAAA92D508}" type="pres">
      <dgm:prSet presAssocID="{9AF7D8C4-482D-4B19-ADCE-C512354EC879}" presName="childText" presStyleLbl="bgAcc1" presStyleIdx="36" presStyleCnt="47">
        <dgm:presLayoutVars>
          <dgm:bulletEnabled val="1"/>
        </dgm:presLayoutVars>
      </dgm:prSet>
      <dgm:spPr>
        <a:xfrm>
          <a:off x="8228254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5B0C54FD-AC98-4759-BCEB-A72BE54E4A8E}" type="pres">
      <dgm:prSet presAssocID="{00B7BF52-FB9F-43E4-9C2C-756CFBCE6CAD}" presName="Name13" presStyleLbl="parChTrans1D2" presStyleIdx="37" presStyleCnt="47"/>
      <dgm:spPr/>
    </dgm:pt>
    <dgm:pt modelId="{1AFFD1A0-F499-4C65-8948-6B60DCE1290A}" type="pres">
      <dgm:prSet presAssocID="{1D04141B-0BC5-4376-85D5-7B065C3446FF}" presName="childText" presStyleLbl="bgAcc1" presStyleIdx="37" presStyleCnt="47">
        <dgm:presLayoutVars>
          <dgm:bulletEnabled val="1"/>
        </dgm:presLayoutVars>
      </dgm:prSet>
      <dgm:spPr>
        <a:xfrm>
          <a:off x="8228254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A77C06F5-34AD-48C2-B3C7-75BE070A5235}" type="pres">
      <dgm:prSet presAssocID="{7F2799F8-495F-45A7-8BE7-ACA00FCB4BF4}" presName="root" presStyleCnt="0"/>
      <dgm:spPr/>
    </dgm:pt>
    <dgm:pt modelId="{E22C4D63-2EED-499F-9918-3BBA53F16FCF}" type="pres">
      <dgm:prSet presAssocID="{7F2799F8-495F-45A7-8BE7-ACA00FCB4BF4}" presName="rootComposite" presStyleCnt="0"/>
      <dgm:spPr/>
    </dgm:pt>
    <dgm:pt modelId="{9583977E-7095-4AFD-A6CD-EB1160A59701}" type="pres">
      <dgm:prSet presAssocID="{7F2799F8-495F-45A7-8BE7-ACA00FCB4BF4}" presName="rootText" presStyleLbl="node1" presStyleIdx="7" presStyleCnt="8"/>
      <dgm:spPr/>
    </dgm:pt>
    <dgm:pt modelId="{CC1D3C79-93B8-4D7A-9DBC-87BBB6743737}" type="pres">
      <dgm:prSet presAssocID="{7F2799F8-495F-45A7-8BE7-ACA00FCB4BF4}" presName="rootConnector" presStyleLbl="node1" presStyleIdx="7" presStyleCnt="8"/>
      <dgm:spPr/>
    </dgm:pt>
    <dgm:pt modelId="{36C17989-0D12-4DF3-8737-C4113D77A166}" type="pres">
      <dgm:prSet presAssocID="{7F2799F8-495F-45A7-8BE7-ACA00FCB4BF4}" presName="childShape" presStyleCnt="0"/>
      <dgm:spPr/>
    </dgm:pt>
    <dgm:pt modelId="{143606E6-F73C-4BB8-A31A-AE4C5985020E}" type="pres">
      <dgm:prSet presAssocID="{56EFCAC9-2B49-4C3B-BBAD-C45458ACF523}" presName="Name13" presStyleLbl="parChTrans1D2" presStyleIdx="38" presStyleCnt="47"/>
      <dgm:spPr/>
    </dgm:pt>
    <dgm:pt modelId="{8CCF85E3-0815-4D8D-8B15-5E5C3477787E}" type="pres">
      <dgm:prSet presAssocID="{51E7EA13-2570-4CB9-B1B0-4F8BE6F98249}" presName="childText" presStyleLbl="bgAcc1" presStyleIdx="38" presStyleCnt="47">
        <dgm:presLayoutVars>
          <dgm:bulletEnabled val="1"/>
        </dgm:presLayoutVars>
      </dgm:prSet>
      <dgm:spPr>
        <a:xfrm>
          <a:off x="9251772" y="515684"/>
          <a:ext cx="655051" cy="409407"/>
        </a:xfrm>
        <a:prstGeom prst="roundRect">
          <a:avLst>
            <a:gd name="adj" fmla="val 10000"/>
          </a:avLst>
        </a:prstGeom>
      </dgm:spPr>
    </dgm:pt>
    <dgm:pt modelId="{4D3EE85D-53FD-46B0-A9DF-BB967AAB9AE4}" type="pres">
      <dgm:prSet presAssocID="{39AC02B3-8135-4BAF-ADA3-2D7EF042CD2F}" presName="Name13" presStyleLbl="parChTrans1D2" presStyleIdx="39" presStyleCnt="47"/>
      <dgm:spPr/>
    </dgm:pt>
    <dgm:pt modelId="{F305B847-0256-4650-864F-A3B794884D43}" type="pres">
      <dgm:prSet presAssocID="{234E4AB3-66BE-4ECC-83DD-5D97B01D240E}" presName="childText" presStyleLbl="bgAcc1" presStyleIdx="39" presStyleCnt="47">
        <dgm:presLayoutVars>
          <dgm:bulletEnabled val="1"/>
        </dgm:presLayoutVars>
      </dgm:prSet>
      <dgm:spPr>
        <a:xfrm>
          <a:off x="9251772" y="1027443"/>
          <a:ext cx="655051" cy="409407"/>
        </a:xfrm>
        <a:prstGeom prst="roundRect">
          <a:avLst>
            <a:gd name="adj" fmla="val 10000"/>
          </a:avLst>
        </a:prstGeom>
      </dgm:spPr>
    </dgm:pt>
    <dgm:pt modelId="{57CB2FD3-0F68-4985-BC81-BA98157754BB}" type="pres">
      <dgm:prSet presAssocID="{8F5E8550-46FE-4A0B-810D-B6627444B2D9}" presName="Name13" presStyleLbl="parChTrans1D2" presStyleIdx="40" presStyleCnt="47"/>
      <dgm:spPr/>
    </dgm:pt>
    <dgm:pt modelId="{CA3F976A-0C2C-4158-BB18-C846A6E90FEF}" type="pres">
      <dgm:prSet presAssocID="{A7EAD351-2C0E-45F0-9EB5-CD304BA31D96}" presName="childText" presStyleLbl="bgAcc1" presStyleIdx="40" presStyleCnt="47">
        <dgm:presLayoutVars>
          <dgm:bulletEnabled val="1"/>
        </dgm:presLayoutVars>
      </dgm:prSet>
      <dgm:spPr>
        <a:xfrm>
          <a:off x="9251772" y="1539202"/>
          <a:ext cx="655051" cy="409407"/>
        </a:xfrm>
        <a:prstGeom prst="roundRect">
          <a:avLst>
            <a:gd name="adj" fmla="val 10000"/>
          </a:avLst>
        </a:prstGeom>
      </dgm:spPr>
    </dgm:pt>
    <dgm:pt modelId="{E91DC611-32E2-4043-8BE9-BD337B37FF67}" type="pres">
      <dgm:prSet presAssocID="{B86F45D1-A3E6-4353-916E-A1E6F1C7F2C4}" presName="Name13" presStyleLbl="parChTrans1D2" presStyleIdx="41" presStyleCnt="47"/>
      <dgm:spPr/>
    </dgm:pt>
    <dgm:pt modelId="{EE7B10FB-01E9-4B9E-B937-1250ABC30654}" type="pres">
      <dgm:prSet presAssocID="{2E60300E-2966-4B4F-B1BB-F5DA88B28DE3}" presName="childText" presStyleLbl="bgAcc1" presStyleIdx="41" presStyleCnt="47">
        <dgm:presLayoutVars>
          <dgm:bulletEnabled val="1"/>
        </dgm:presLayoutVars>
      </dgm:prSet>
      <dgm:spPr>
        <a:xfrm>
          <a:off x="9251772" y="2050961"/>
          <a:ext cx="655051" cy="409407"/>
        </a:xfrm>
        <a:prstGeom prst="roundRect">
          <a:avLst>
            <a:gd name="adj" fmla="val 10000"/>
          </a:avLst>
        </a:prstGeom>
      </dgm:spPr>
    </dgm:pt>
    <dgm:pt modelId="{25C5B0DD-B55D-4065-9834-32582378AE39}" type="pres">
      <dgm:prSet presAssocID="{BDE0A3A1-7A8B-4507-9FB4-46D225CAD328}" presName="Name13" presStyleLbl="parChTrans1D2" presStyleIdx="42" presStyleCnt="47"/>
      <dgm:spPr/>
    </dgm:pt>
    <dgm:pt modelId="{1BC6ABB1-E14E-490F-ADB6-151297D4D874}" type="pres">
      <dgm:prSet presAssocID="{41AC6CCB-1C48-4984-8659-107FB91C2D82}" presName="childText" presStyleLbl="bgAcc1" presStyleIdx="42" presStyleCnt="47">
        <dgm:presLayoutVars>
          <dgm:bulletEnabled val="1"/>
        </dgm:presLayoutVars>
      </dgm:prSet>
      <dgm:spPr>
        <a:xfrm>
          <a:off x="9251772" y="2562720"/>
          <a:ext cx="655051" cy="409407"/>
        </a:xfrm>
        <a:prstGeom prst="roundRect">
          <a:avLst>
            <a:gd name="adj" fmla="val 10000"/>
          </a:avLst>
        </a:prstGeom>
      </dgm:spPr>
    </dgm:pt>
    <dgm:pt modelId="{7B2F6345-083E-4B7D-B9C1-F52AFED669DF}" type="pres">
      <dgm:prSet presAssocID="{7CE1AB13-A11E-4127-AF2F-AE3FB0919510}" presName="Name13" presStyleLbl="parChTrans1D2" presStyleIdx="43" presStyleCnt="47"/>
      <dgm:spPr/>
    </dgm:pt>
    <dgm:pt modelId="{357390D0-09CD-43DD-AF81-F9BC708D8DE0}" type="pres">
      <dgm:prSet presAssocID="{F726FDCB-892F-4ECA-8B65-323D4EE66C81}" presName="childText" presStyleLbl="bgAcc1" presStyleIdx="43" presStyleCnt="47">
        <dgm:presLayoutVars>
          <dgm:bulletEnabled val="1"/>
        </dgm:presLayoutVars>
      </dgm:prSet>
      <dgm:spPr>
        <a:xfrm>
          <a:off x="9251772" y="3074479"/>
          <a:ext cx="655051" cy="409407"/>
        </a:xfrm>
        <a:prstGeom prst="roundRect">
          <a:avLst>
            <a:gd name="adj" fmla="val 10000"/>
          </a:avLst>
        </a:prstGeom>
      </dgm:spPr>
    </dgm:pt>
    <dgm:pt modelId="{5DC5F566-7292-4015-97EE-184D062C8760}" type="pres">
      <dgm:prSet presAssocID="{0A60A233-005F-41F1-9638-AF03B3443FAC}" presName="Name13" presStyleLbl="parChTrans1D2" presStyleIdx="44" presStyleCnt="47"/>
      <dgm:spPr/>
    </dgm:pt>
    <dgm:pt modelId="{0448D177-EDA2-4FA9-8FB2-8D0C64913EAD}" type="pres">
      <dgm:prSet presAssocID="{2903C1D6-BBE3-4632-9F8B-9C41C96FCC5E}" presName="childText" presStyleLbl="bgAcc1" presStyleIdx="44" presStyleCnt="47">
        <dgm:presLayoutVars>
          <dgm:bulletEnabled val="1"/>
        </dgm:presLayoutVars>
      </dgm:prSet>
      <dgm:spPr>
        <a:xfrm>
          <a:off x="9251772" y="3586238"/>
          <a:ext cx="655051" cy="409407"/>
        </a:xfrm>
        <a:prstGeom prst="roundRect">
          <a:avLst>
            <a:gd name="adj" fmla="val 10000"/>
          </a:avLst>
        </a:prstGeom>
      </dgm:spPr>
    </dgm:pt>
    <dgm:pt modelId="{AD2D35EF-782C-4B70-8C05-5D23450CF64C}" type="pres">
      <dgm:prSet presAssocID="{BEC8B07F-6DC6-4F73-AAF7-0553AD54AE95}" presName="Name13" presStyleLbl="parChTrans1D2" presStyleIdx="45" presStyleCnt="47"/>
      <dgm:spPr/>
    </dgm:pt>
    <dgm:pt modelId="{E3812447-4820-457A-8633-472F3865A6C7}" type="pres">
      <dgm:prSet presAssocID="{16A42F76-C02A-449A-8E36-DB6BC7D8976C}" presName="childText" presStyleLbl="bgAcc1" presStyleIdx="45" presStyleCnt="47">
        <dgm:presLayoutVars>
          <dgm:bulletEnabled val="1"/>
        </dgm:presLayoutVars>
      </dgm:prSet>
      <dgm:spPr>
        <a:xfrm>
          <a:off x="9251772" y="4097997"/>
          <a:ext cx="655051" cy="409407"/>
        </a:xfrm>
        <a:prstGeom prst="roundRect">
          <a:avLst>
            <a:gd name="adj" fmla="val 10000"/>
          </a:avLst>
        </a:prstGeom>
      </dgm:spPr>
    </dgm:pt>
    <dgm:pt modelId="{63482EA5-ACCA-478D-B978-EE1A46F6F1D6}" type="pres">
      <dgm:prSet presAssocID="{EEB1F1E3-D96D-4D60-B628-64D9F1B09484}" presName="Name13" presStyleLbl="parChTrans1D2" presStyleIdx="46" presStyleCnt="47"/>
      <dgm:spPr/>
    </dgm:pt>
    <dgm:pt modelId="{F1B926F2-A371-4E5A-831A-FD2FA2C9CDBC}" type="pres">
      <dgm:prSet presAssocID="{1B24FF43-E536-4828-94E9-F6A24B92732A}" presName="childText" presStyleLbl="bgAcc1" presStyleIdx="46" presStyleCnt="47">
        <dgm:presLayoutVars>
          <dgm:bulletEnabled val="1"/>
        </dgm:presLayoutVars>
      </dgm:prSet>
      <dgm:spPr>
        <a:xfrm>
          <a:off x="9251772" y="4609756"/>
          <a:ext cx="655051" cy="409407"/>
        </a:xfrm>
        <a:prstGeom prst="roundRect">
          <a:avLst>
            <a:gd name="adj" fmla="val 10000"/>
          </a:avLst>
        </a:prstGeom>
      </dgm:spPr>
    </dgm:pt>
  </dgm:ptLst>
  <dgm:cxnLst>
    <dgm:cxn modelId="{7C42F901-E706-4E74-953B-B491E170819D}" srcId="{7F2799F8-495F-45A7-8BE7-ACA00FCB4BF4}" destId="{234E4AB3-66BE-4ECC-83DD-5D97B01D240E}" srcOrd="1" destOrd="0" parTransId="{39AC02B3-8135-4BAF-ADA3-2D7EF042CD2F}" sibTransId="{ED1DCC80-408A-48D1-8464-C9163E83BB0C}"/>
    <dgm:cxn modelId="{9C711902-607E-4F96-93AD-CD1F684E89A0}" type="presOf" srcId="{E343FBD6-3165-449D-A520-09A9672A5870}" destId="{53A57298-0793-482B-B6DD-C01552371C11}" srcOrd="0" destOrd="0" presId="urn:microsoft.com/office/officeart/2005/8/layout/hierarchy3"/>
    <dgm:cxn modelId="{A2B14F03-CA50-4E57-B026-403336FA1598}" type="presOf" srcId="{C99E4B77-43BB-482E-B34C-B84CB417491C}" destId="{14EF9FBE-25BA-4B4F-AE87-3CFAFDFBFACC}" srcOrd="0" destOrd="0" presId="urn:microsoft.com/office/officeart/2005/8/layout/hierarchy3"/>
    <dgm:cxn modelId="{91D84E04-C2EF-4D60-89E9-48C2D1BBF3E7}" type="presOf" srcId="{BEC8B07F-6DC6-4F73-AAF7-0553AD54AE95}" destId="{AD2D35EF-782C-4B70-8C05-5D23450CF64C}" srcOrd="0" destOrd="0" presId="urn:microsoft.com/office/officeart/2005/8/layout/hierarchy3"/>
    <dgm:cxn modelId="{75216106-DB9A-4D34-9F8D-B45E2DB691CC}" type="presOf" srcId="{EE6B892B-F85E-4578-9CAA-E12FB4031156}" destId="{3D932462-9DD5-4878-922B-167C9FBF0A12}" srcOrd="0" destOrd="0" presId="urn:microsoft.com/office/officeart/2005/8/layout/hierarchy3"/>
    <dgm:cxn modelId="{56190E07-ED78-48BA-AE45-3E07DE071818}" type="presOf" srcId="{5BE8A8D1-F6CF-4958-BFC0-1621B0A309D3}" destId="{53AABE23-3087-46C6-A2D5-E43C9E96A56A}" srcOrd="0" destOrd="0" presId="urn:microsoft.com/office/officeart/2005/8/layout/hierarchy3"/>
    <dgm:cxn modelId="{B9D8560A-3B10-4CC9-828E-704EEC363304}" type="presOf" srcId="{C849D577-4149-460C-B631-EBC32ACAEDBA}" destId="{68DB36EC-2EF9-45B5-9D30-B8A344D15B53}" srcOrd="0" destOrd="0" presId="urn:microsoft.com/office/officeart/2005/8/layout/hierarchy3"/>
    <dgm:cxn modelId="{2633890A-299B-49CB-837D-8985F0FC6713}" type="presOf" srcId="{0B7DFF0A-543A-4532-98CE-3150AAF73A50}" destId="{0F16DFA1-668F-49A7-B484-204DD7675261}" srcOrd="0" destOrd="0" presId="urn:microsoft.com/office/officeart/2005/8/layout/hierarchy3"/>
    <dgm:cxn modelId="{E65E0E0B-C2AB-4A46-8D4C-0DB3268C0170}" type="presOf" srcId="{EEB1F1E3-D96D-4D60-B628-64D9F1B09484}" destId="{63482EA5-ACCA-478D-B978-EE1A46F6F1D6}" srcOrd="0" destOrd="0" presId="urn:microsoft.com/office/officeart/2005/8/layout/hierarchy3"/>
    <dgm:cxn modelId="{394A850B-FD5A-463F-B086-223A2A3B5CB5}" srcId="{79647F9F-7A72-4C7C-8B82-BACD7322C6E6}" destId="{C849D577-4149-460C-B631-EBC32ACAEDBA}" srcOrd="3" destOrd="0" parTransId="{C05AD919-C7C0-48A5-BA42-78A1DD31B58F}" sibTransId="{4F55403C-26CA-4635-B4FF-C6A7688B52E7}"/>
    <dgm:cxn modelId="{87CDA40C-93FA-4C14-912C-8743D261B760}" type="presOf" srcId="{4BF95ED3-A385-430D-A3B0-B598D212DCAB}" destId="{14C19223-4BFF-4095-9274-5EF41CCFE38D}" srcOrd="0" destOrd="0" presId="urn:microsoft.com/office/officeart/2005/8/layout/hierarchy3"/>
    <dgm:cxn modelId="{8AD6050D-7C84-49EE-A313-C84FF1F5C412}" type="presOf" srcId="{46AA1B26-2BAC-44AB-B594-98A73D34CE0F}" destId="{19851BF5-FF9E-4B7E-9E3B-010C904C830B}" srcOrd="1" destOrd="0" presId="urn:microsoft.com/office/officeart/2005/8/layout/hierarchy3"/>
    <dgm:cxn modelId="{62EAC50D-E5A3-42CC-BAE3-0DE2DBB538F5}" type="presOf" srcId="{15B9313A-558C-4CD1-9F9E-6C9988DE9203}" destId="{F57AB3D8-4A90-45B0-927A-559BFF6B49B8}" srcOrd="0" destOrd="0" presId="urn:microsoft.com/office/officeart/2005/8/layout/hierarchy3"/>
    <dgm:cxn modelId="{8335B417-8461-497C-A565-5551D2D014EA}" srcId="{79647F9F-7A72-4C7C-8B82-BACD7322C6E6}" destId="{7DB763F7-2371-4501-AB58-65BFEC5B0D7D}" srcOrd="1" destOrd="0" parTransId="{5CEEC4EB-0348-4D16-80D6-2197A7CF85BE}" sibTransId="{E4CDE093-C9D3-4033-BCAD-67CADC5CA8BA}"/>
    <dgm:cxn modelId="{CF964519-7A6C-484C-8DD6-32024923CE04}" type="presOf" srcId="{A7EAD351-2C0E-45F0-9EB5-CD304BA31D96}" destId="{CA3F976A-0C2C-4158-BB18-C846A6E90FEF}" srcOrd="0" destOrd="0" presId="urn:microsoft.com/office/officeart/2005/8/layout/hierarchy3"/>
    <dgm:cxn modelId="{BF5CD21F-28AB-4FBE-A8E2-E831F6F49950}" type="presOf" srcId="{7CE1AB13-A11E-4127-AF2F-AE3FB0919510}" destId="{7B2F6345-083E-4B7D-B9C1-F52AFED669DF}" srcOrd="0" destOrd="0" presId="urn:microsoft.com/office/officeart/2005/8/layout/hierarchy3"/>
    <dgm:cxn modelId="{33F27521-C4DD-4A64-B906-3C570299ED21}" type="presOf" srcId="{CB923A95-F503-46FF-AB77-388D187C8330}" destId="{07DBA2D9-EB01-4A3B-B02A-E66567326DE0}" srcOrd="1" destOrd="0" presId="urn:microsoft.com/office/officeart/2005/8/layout/hierarchy3"/>
    <dgm:cxn modelId="{73B93222-E7B5-4DD0-AD40-0AACAF1E401F}" srcId="{79647F9F-7A72-4C7C-8B82-BACD7322C6E6}" destId="{EE6B892B-F85E-4578-9CAA-E12FB4031156}" srcOrd="4" destOrd="0" parTransId="{41001188-2AA2-4F79-AF9F-ADB1BF291191}" sibTransId="{6988F129-8523-40FE-A730-0D7854DB29DB}"/>
    <dgm:cxn modelId="{27647F23-3088-445D-A3D5-28CE2AD07617}" srcId="{79647F9F-7A72-4C7C-8B82-BACD7322C6E6}" destId="{E5B8F487-8D48-4208-BB25-4BAB05F0912D}" srcOrd="6" destOrd="0" parTransId="{C8E3F3BF-BB75-4AF4-B27C-0A7204EBFEF8}" sibTransId="{C7BFCEAF-4ABE-4430-BD49-95B767C274B5}"/>
    <dgm:cxn modelId="{A03CD124-8438-4FFF-AAB9-65F8A68BED7A}" srcId="{AD47A321-4ECC-4879-AB8F-9EEDB3FDFF79}" destId="{3C54BD63-56E5-4860-A0BD-012E21922858}" srcOrd="6" destOrd="0" parTransId="{1A3CF13B-7EE1-4092-B7D1-7976DB98004E}" sibTransId="{19ABF2CA-9658-4DC4-B0B3-0E09CE97FF74}"/>
    <dgm:cxn modelId="{96D4FB25-A198-49F9-AAA9-7997E88A0A70}" srcId="{46AA1B26-2BAC-44AB-B594-98A73D34CE0F}" destId="{1994A416-EBFA-4B0F-9937-07C6BC7BEA6A}" srcOrd="4" destOrd="0" parTransId="{2E60AAC3-CD6E-4E7F-9764-B743DF3EF50D}" sibTransId="{D66183C0-994D-47BE-9827-5D4FC75635B3}"/>
    <dgm:cxn modelId="{3F079227-069E-4156-87D9-951FBB588E32}" type="presOf" srcId="{A1846E24-62A8-4836-971C-A8660D95D917}" destId="{6767843D-74FA-432F-BBB9-6F286D5A81A7}" srcOrd="0" destOrd="0" presId="urn:microsoft.com/office/officeart/2005/8/layout/hierarchy3"/>
    <dgm:cxn modelId="{C5F8F92E-E0AD-4D62-A2BB-A151747BC787}" srcId="{2E50306E-EC06-4818-B498-E5E4CA124D12}" destId="{FE9BBEB8-9D98-4CB0-8C21-B975C0E7C431}" srcOrd="0" destOrd="0" parTransId="{737558EE-FC12-40C2-9C13-C47288FDEED8}" sibTransId="{5C8B6DFC-8BBB-44CF-886E-DE8C89BCEE73}"/>
    <dgm:cxn modelId="{C02FAF30-81BE-4720-AEA1-9F9041BD3890}" srcId="{2E50306E-EC06-4818-B498-E5E4CA124D12}" destId="{20BE86D7-B743-4773-8FF4-648B39CA935C}" srcOrd="5" destOrd="0" parTransId="{27B2FD3B-695D-4A6E-B463-82E074E41E54}" sibTransId="{3E36AA3B-8CD6-442A-B30D-3941B7602013}"/>
    <dgm:cxn modelId="{32E6D330-F0C8-43F6-932A-5D5D973D6D0B}" type="presOf" srcId="{79647F9F-7A72-4C7C-8B82-BACD7322C6E6}" destId="{B024A245-7B7D-4D67-A65B-BA307C0657D9}" srcOrd="0" destOrd="0" presId="urn:microsoft.com/office/officeart/2005/8/layout/hierarchy3"/>
    <dgm:cxn modelId="{6B274233-6035-4B78-9867-32C4E54AB031}" srcId="{7F2799F8-495F-45A7-8BE7-ACA00FCB4BF4}" destId="{2903C1D6-BBE3-4632-9F8B-9C41C96FCC5E}" srcOrd="6" destOrd="0" parTransId="{0A60A233-005F-41F1-9638-AF03B3443FAC}" sibTransId="{618D6C93-F771-4222-83BD-040DCCB1E14D}"/>
    <dgm:cxn modelId="{8E138C33-EDD5-480F-BDFD-400AA7B65951}" srcId="{AD47A321-4ECC-4879-AB8F-9EEDB3FDFF79}" destId="{46AA1B26-2BAC-44AB-B594-98A73D34CE0F}" srcOrd="2" destOrd="0" parTransId="{35D30071-F089-4755-BE2C-1E8BE1F716DE}" sibTransId="{02FCA3B0-2C54-44F3-BD8C-A53D6555F6F2}"/>
    <dgm:cxn modelId="{22D3A133-33E7-4E74-B0A2-FCA626F22A45}" type="presOf" srcId="{D3B69E10-66AE-4F3E-AAB0-C721406B44D5}" destId="{580104BD-ADF5-41D1-9AEB-22D6C240B49E}" srcOrd="0" destOrd="0" presId="urn:microsoft.com/office/officeart/2005/8/layout/hierarchy3"/>
    <dgm:cxn modelId="{3B1D9C34-0010-4ECC-BAC6-A183139F3461}" type="presOf" srcId="{B28D4BC4-0EA1-4F89-98BF-5786F992AD52}" destId="{139C886C-4B51-4E37-AD38-58FC9B299D63}" srcOrd="0" destOrd="0" presId="urn:microsoft.com/office/officeart/2005/8/layout/hierarchy3"/>
    <dgm:cxn modelId="{E5606437-7849-4E31-BA8A-6DFAAFBBD0A1}" type="presOf" srcId="{2D4A14C7-F278-49FA-B215-4491D32D7BF6}" destId="{42426E85-775A-49BC-BF1D-91795A70B714}" srcOrd="0" destOrd="0" presId="urn:microsoft.com/office/officeart/2005/8/layout/hierarchy3"/>
    <dgm:cxn modelId="{99308538-F338-47B6-A3D8-42EFD21D1E9C}" srcId="{3C54BD63-56E5-4860-A0BD-012E21922858}" destId="{1D04141B-0BC5-4376-85D5-7B065C3446FF}" srcOrd="3" destOrd="0" parTransId="{00B7BF52-FB9F-43E4-9C2C-756CFBCE6CAD}" sibTransId="{3A71D2CC-602F-4CC2-AD1C-D30AB6CFA67C}"/>
    <dgm:cxn modelId="{830E6539-F68E-4690-8830-4E26DC9C2248}" type="presOf" srcId="{7F2799F8-495F-45A7-8BE7-ACA00FCB4BF4}" destId="{9583977E-7095-4AFD-A6CD-EB1160A59701}" srcOrd="0" destOrd="0" presId="urn:microsoft.com/office/officeart/2005/8/layout/hierarchy3"/>
    <dgm:cxn modelId="{C45D453C-D5EF-4767-ABB9-2906AF6CDB86}" type="presOf" srcId="{AB316057-C52D-4BA4-83D6-283687CE17D9}" destId="{0B975E43-7D58-4630-93B7-A147AD736F36}" srcOrd="0" destOrd="0" presId="urn:microsoft.com/office/officeart/2005/8/layout/hierarchy3"/>
    <dgm:cxn modelId="{76BB303D-8A8E-4C64-8DBD-4BB458DCE68B}" type="presOf" srcId="{0AB482B7-CD54-49AC-9D6B-C763DFD3F6E4}" destId="{ABCCCEF7-2EA1-4559-96DD-3AAE66E3D0CC}" srcOrd="0" destOrd="0" presId="urn:microsoft.com/office/officeart/2005/8/layout/hierarchy3"/>
    <dgm:cxn modelId="{B019D93E-296C-4046-AE6A-C98D8E8CAC38}" srcId="{AD47A321-4ECC-4879-AB8F-9EEDB3FDFF79}" destId="{B28D4BC4-0EA1-4F89-98BF-5786F992AD52}" srcOrd="3" destOrd="0" parTransId="{9190E7E2-6266-4BD8-857E-B67C39264063}" sibTransId="{F22B8312-25DE-439F-8E54-7B81760AB961}"/>
    <dgm:cxn modelId="{737EA03F-2D59-42DD-A8D6-0A29BA954DE6}" type="presOf" srcId="{3C54BD63-56E5-4860-A0BD-012E21922858}" destId="{CB3DA821-4365-44E6-AA04-53AB29362FC8}" srcOrd="1" destOrd="0" presId="urn:microsoft.com/office/officeart/2005/8/layout/hierarchy3"/>
    <dgm:cxn modelId="{B97EC35B-9EBA-4A4D-95A1-4EC9B8DF4985}" srcId="{CB923A95-F503-46FF-AB77-388D187C8330}" destId="{2F1A77CE-2A05-4614-90C9-0A24C72555C5}" srcOrd="1" destOrd="0" parTransId="{15B9313A-558C-4CD1-9F9E-6C9988DE9203}" sibTransId="{CCA542C8-3950-44E8-9E9A-762999A55CC4}"/>
    <dgm:cxn modelId="{38F41D5C-00CC-4CDB-864B-872DF23905FD}" type="presOf" srcId="{BFE1C79A-B863-4DD2-804F-E3D53FC3C9EC}" destId="{E6DDA938-C728-4B6A-931C-6769AE81A8E4}" srcOrd="0" destOrd="0" presId="urn:microsoft.com/office/officeart/2005/8/layout/hierarchy3"/>
    <dgm:cxn modelId="{79008D42-5975-468B-BD56-D809E233F693}" type="presOf" srcId="{9AF7D8C4-482D-4B19-ADCE-C512354EC879}" destId="{6D0403D3-A571-44CD-AA90-6BEAAA92D508}" srcOrd="0" destOrd="0" presId="urn:microsoft.com/office/officeart/2005/8/layout/hierarchy3"/>
    <dgm:cxn modelId="{6410BA42-3A16-470E-BE39-F84FE96E8C5D}" type="presOf" srcId="{CB923A95-F503-46FF-AB77-388D187C8330}" destId="{691960BE-7EB8-4A09-B2C9-8A6185FE2FCB}" srcOrd="0" destOrd="0" presId="urn:microsoft.com/office/officeart/2005/8/layout/hierarchy3"/>
    <dgm:cxn modelId="{32D3DB43-9A0C-4374-98A6-DF9E4DCD29C0}" type="presOf" srcId="{8EBB3E26-7F53-4308-911C-28947B6893AE}" destId="{2A5047D4-7A2E-4EC6-9D7F-F99173458A6F}" srcOrd="0" destOrd="0" presId="urn:microsoft.com/office/officeart/2005/8/layout/hierarchy3"/>
    <dgm:cxn modelId="{A5C36C65-27D0-442B-A777-553901B6FA66}" type="presOf" srcId="{41001188-2AA2-4F79-AF9F-ADB1BF291191}" destId="{B39EED3D-0D9B-4762-AFCC-E1975BF14E4D}" srcOrd="0" destOrd="0" presId="urn:microsoft.com/office/officeart/2005/8/layout/hierarchy3"/>
    <dgm:cxn modelId="{EC418D45-3141-488F-932E-A767A6A99926}" type="presOf" srcId="{3C54BD63-56E5-4860-A0BD-012E21922858}" destId="{4E8ED6DE-0AA9-4D78-AC35-943A845C4639}" srcOrd="0" destOrd="0" presId="urn:microsoft.com/office/officeart/2005/8/layout/hierarchy3"/>
    <dgm:cxn modelId="{19D54346-6C98-484A-BF70-C742B1408749}" srcId="{CB923A95-F503-46FF-AB77-388D187C8330}" destId="{11331AC3-738F-4030-91E2-999AA85BAD35}" srcOrd="0" destOrd="0" parTransId="{2BF18645-E814-4E80-8A65-B370B698DB7E}" sibTransId="{0D23C386-6F6D-457B-8EF0-74941D213D90}"/>
    <dgm:cxn modelId="{758C4C68-1AE7-4C1E-BABF-72C4D4C73F38}" type="presOf" srcId="{737558EE-FC12-40C2-9C13-C47288FDEED8}" destId="{39FCDE01-0809-4D43-B8BB-F83BCD93947C}" srcOrd="0" destOrd="0" presId="urn:microsoft.com/office/officeart/2005/8/layout/hierarchy3"/>
    <dgm:cxn modelId="{4C6B6D68-AFFF-4F04-AAF2-01C00D5D2774}" type="presOf" srcId="{564C8448-85F0-4FB0-8384-44B42E2CBA83}" destId="{92D5E2D3-2498-4282-A03D-E9E6D82AC6B0}" srcOrd="0" destOrd="0" presId="urn:microsoft.com/office/officeart/2005/8/layout/hierarchy3"/>
    <dgm:cxn modelId="{C312F848-CDEA-4C80-BEBB-26C4E90B5F17}" type="presOf" srcId="{733C42E6-D577-4DE0-87AF-D8DCE62AE0A5}" destId="{036D303F-43AC-43C3-B04F-BC709E9C9032}" srcOrd="0" destOrd="0" presId="urn:microsoft.com/office/officeart/2005/8/layout/hierarchy3"/>
    <dgm:cxn modelId="{835BF849-633A-4196-9804-630AD34A29B9}" type="presOf" srcId="{3021AD95-A82B-4A3D-BCC7-3FDA2D3B86F2}" destId="{BC6D9DC7-BE3D-4A4A-BEB1-B7E6A1DC9513}" srcOrd="0" destOrd="0" presId="urn:microsoft.com/office/officeart/2005/8/layout/hierarchy3"/>
    <dgm:cxn modelId="{3C4CF969-E0C9-49FA-8B30-5AACD34DF5C7}" type="presOf" srcId="{2E60AAC3-CD6E-4E7F-9764-B743DF3EF50D}" destId="{68AD1794-0889-4040-8CF7-1E218AE1820A}" srcOrd="0" destOrd="0" presId="urn:microsoft.com/office/officeart/2005/8/layout/hierarchy3"/>
    <dgm:cxn modelId="{8FCD2D6A-8607-4CD4-BD65-34BCBC77C0E4}" srcId="{2E50306E-EC06-4818-B498-E5E4CA124D12}" destId="{5649446B-16A8-4EC3-AE23-0DAAFC2CA0DC}" srcOrd="3" destOrd="0" parTransId="{41769C55-247E-478D-8C7D-BB5A8ED161C2}" sibTransId="{F30C9C99-2906-475D-A0B1-EED9410E1579}"/>
    <dgm:cxn modelId="{31B9C34A-5654-4D87-8EF6-082023F0A1F6}" type="presOf" srcId="{CE18672B-B867-4F82-AB7D-AC43F7328258}" destId="{2D3A4CA6-4511-47D9-A265-EB1230BAA93B}" srcOrd="0" destOrd="0" presId="urn:microsoft.com/office/officeart/2005/8/layout/hierarchy3"/>
    <dgm:cxn modelId="{3524FF6A-C130-482A-A411-D97E141D238A}" type="presOf" srcId="{48783F41-0909-492A-A94B-CD56806F2926}" destId="{A6DD6C28-AB9F-453E-AF51-72BCFC96D612}" srcOrd="0" destOrd="0" presId="urn:microsoft.com/office/officeart/2005/8/layout/hierarchy3"/>
    <dgm:cxn modelId="{C2D73F4B-4326-480C-974F-D8465B6EDF4C}" type="presOf" srcId="{51E7EA13-2570-4CB9-B1B0-4F8BE6F98249}" destId="{8CCF85E3-0815-4D8D-8B15-5E5C3477787E}" srcOrd="0" destOrd="0" presId="urn:microsoft.com/office/officeart/2005/8/layout/hierarchy3"/>
    <dgm:cxn modelId="{B267AC4B-EF73-4AE6-B551-3A87776937FF}" srcId="{79647F9F-7A72-4C7C-8B82-BACD7322C6E6}" destId="{9B3D140D-B7C6-4745-A3E3-6E40C519B18C}" srcOrd="7" destOrd="0" parTransId="{E2BFAF20-5117-40E9-8AFB-BE359D402654}" sibTransId="{BF2BBE90-FA2D-4B57-B8D2-65DB8D2F8383}"/>
    <dgm:cxn modelId="{729B1F4C-B8F9-4A8D-938B-5E645620069E}" type="presOf" srcId="{D0E78086-E916-4C3E-98D9-5A71AB1CE45D}" destId="{7A007800-4F02-4863-A0FC-F8E428307BCB}" srcOrd="0" destOrd="0" presId="urn:microsoft.com/office/officeart/2005/8/layout/hierarchy3"/>
    <dgm:cxn modelId="{CD88204C-1975-4639-9940-3B0F7D3E1F6C}" type="presOf" srcId="{9B3D140D-B7C6-4745-A3E3-6E40C519B18C}" destId="{C35E8693-9F84-4D46-BDA5-2623B325F379}" srcOrd="0" destOrd="0" presId="urn:microsoft.com/office/officeart/2005/8/layout/hierarchy3"/>
    <dgm:cxn modelId="{218E476C-E06B-4340-BC91-B55030C7F79C}" srcId="{05718D6D-BAB9-489A-B38D-305CFF062674}" destId="{BB0C5D2C-D43F-471F-8BD9-FDE9499F6F4E}" srcOrd="3" destOrd="0" parTransId="{D0E78086-E916-4C3E-98D9-5A71AB1CE45D}" sibTransId="{8D5FBB89-A1F5-4911-AE2E-CDE66BFA0945}"/>
    <dgm:cxn modelId="{83C6D74D-93D8-4730-953F-E9EF9768EA46}" type="presOf" srcId="{4C6A2B3B-F27B-4599-9FBE-9BF555A4EDD5}" destId="{356E4AE0-2B88-47B6-B4D9-FA60F052F50B}" srcOrd="0" destOrd="0" presId="urn:microsoft.com/office/officeart/2005/8/layout/hierarchy3"/>
    <dgm:cxn modelId="{96FCDF4D-960B-4DA4-A45D-D243920B1F3B}" type="presOf" srcId="{00B7BF52-FB9F-43E4-9C2C-756CFBCE6CAD}" destId="{5B0C54FD-AC98-4759-BCEB-A72BE54E4A8E}" srcOrd="0" destOrd="0" presId="urn:microsoft.com/office/officeart/2005/8/layout/hierarchy3"/>
    <dgm:cxn modelId="{15F5266E-8B09-464D-9513-99FCBCD71E73}" srcId="{79647F9F-7A72-4C7C-8B82-BACD7322C6E6}" destId="{D4EFDB55-64A5-4F3D-972B-A60B6CF8F2EB}" srcOrd="2" destOrd="0" parTransId="{4BF95ED3-A385-430D-A3B0-B598D212DCAB}" sibTransId="{F4ABED5C-3BC5-4E42-8A31-F632ABA6CD0E}"/>
    <dgm:cxn modelId="{8BD7B54E-2C91-4FDE-9207-568E3B06CABC}" srcId="{3C54BD63-56E5-4860-A0BD-012E21922858}" destId="{9AF7D8C4-482D-4B19-ADCE-C512354EC879}" srcOrd="2" destOrd="0" parTransId="{CD2BCB69-756F-45B0-AD6E-388948F4E9F8}" sibTransId="{2A9B4E2A-1425-49E9-AA51-83D9B4D7C87E}"/>
    <dgm:cxn modelId="{5201C24E-B7B2-4729-9DD2-8964E8BD3B1A}" type="presOf" srcId="{16A42F76-C02A-449A-8E36-DB6BC7D8976C}" destId="{E3812447-4820-457A-8633-472F3865A6C7}" srcOrd="0" destOrd="0" presId="urn:microsoft.com/office/officeart/2005/8/layout/hierarchy3"/>
    <dgm:cxn modelId="{EC5A256F-06A6-42E4-AB20-B14686904657}" type="presOf" srcId="{1B24FF43-E536-4828-94E9-F6A24B92732A}" destId="{F1B926F2-A371-4E5A-831A-FD2FA2C9CDBC}" srcOrd="0" destOrd="0" presId="urn:microsoft.com/office/officeart/2005/8/layout/hierarchy3"/>
    <dgm:cxn modelId="{F714DB4F-C410-4156-A510-A43F39CF6F99}" type="presOf" srcId="{661CE6D5-FC77-421F-893B-A0C58518DC38}" destId="{FC96C4EE-2CD2-415C-BBD7-64C3CB703B5E}" srcOrd="0" destOrd="0" presId="urn:microsoft.com/office/officeart/2005/8/layout/hierarchy3"/>
    <dgm:cxn modelId="{17DB0371-DE2A-4E1B-8C0F-F26C93653CDE}" type="presOf" srcId="{2E50306E-EC06-4818-B498-E5E4CA124D12}" destId="{E1D3CF44-8AAC-4D05-AF0D-2FFB7390C1D9}" srcOrd="1" destOrd="0" presId="urn:microsoft.com/office/officeart/2005/8/layout/hierarchy3"/>
    <dgm:cxn modelId="{FE503352-42F5-4402-BEC9-C8F882E3AC31}" type="presOf" srcId="{E7752E8C-AEEA-4362-9695-664108B88432}" destId="{9DF16295-7D4C-4A72-B08A-F321C3125E71}" srcOrd="0" destOrd="0" presId="urn:microsoft.com/office/officeart/2005/8/layout/hierarchy3"/>
    <dgm:cxn modelId="{0B028B72-A3A8-4F80-8EBC-8E8BBB7C015B}" srcId="{AD47A321-4ECC-4879-AB8F-9EEDB3FDFF79}" destId="{05718D6D-BAB9-489A-B38D-305CFF062674}" srcOrd="0" destOrd="0" parTransId="{6A8F96D3-5B56-4A35-9354-F2D49502882A}" sibTransId="{A9A349EE-8821-4A97-853C-90A256B10616}"/>
    <dgm:cxn modelId="{0EA2FC72-76BA-43D4-867C-3AB42AC35F03}" srcId="{AD47A321-4ECC-4879-AB8F-9EEDB3FDFF79}" destId="{79647F9F-7A72-4C7C-8B82-BACD7322C6E6}" srcOrd="4" destOrd="0" parTransId="{E6A94626-0C46-4C86-87EB-990B4CB46C59}" sibTransId="{71165250-35D2-4295-85F1-F02B5376BC3D}"/>
    <dgm:cxn modelId="{76244B73-4D56-47E5-A0B0-1BF030AEB555}" srcId="{AD47A321-4ECC-4879-AB8F-9EEDB3FDFF79}" destId="{7F2799F8-495F-45A7-8BE7-ACA00FCB4BF4}" srcOrd="7" destOrd="0" parTransId="{C3D62E44-B196-4F1C-B43B-7D5A18DD42F1}" sibTransId="{9F093DA7-2C35-4662-8171-F89759D53D26}"/>
    <dgm:cxn modelId="{AD4B8473-2E33-4621-9EFA-37C4FE50E447}" type="presOf" srcId="{8F5E8550-46FE-4A0B-810D-B6627444B2D9}" destId="{57CB2FD3-0F68-4985-BC81-BA98157754BB}" srcOrd="0" destOrd="0" presId="urn:microsoft.com/office/officeart/2005/8/layout/hierarchy3"/>
    <dgm:cxn modelId="{45BFA673-00E1-4B55-9F6B-309CED72C7A4}" type="presOf" srcId="{316D92F0-1119-484B-9F71-47C9E4367487}" destId="{B6A2474C-EABA-4D5E-84CA-B6AF59990658}" srcOrd="0" destOrd="0" presId="urn:microsoft.com/office/officeart/2005/8/layout/hierarchy3"/>
    <dgm:cxn modelId="{0B038A54-E0DA-415A-BD6D-22994E841D35}" type="presOf" srcId="{B86F45D1-A3E6-4353-916E-A1E6F1C7F2C4}" destId="{E91DC611-32E2-4043-8BE9-BD337B37FF67}" srcOrd="0" destOrd="0" presId="urn:microsoft.com/office/officeart/2005/8/layout/hierarchy3"/>
    <dgm:cxn modelId="{CA9FB074-B5B9-4E6A-BDE4-10A0A2A5AD5D}" type="presOf" srcId="{73E2D219-7D22-4FD3-B7A7-C3A18D07CC7A}" destId="{2C822D5E-B8E7-4FAB-AA25-44E64CC3AA25}" srcOrd="0" destOrd="0" presId="urn:microsoft.com/office/officeart/2005/8/layout/hierarchy3"/>
    <dgm:cxn modelId="{375EC454-AB38-4096-A6AC-39C55AE0B396}" type="presOf" srcId="{234E4AB3-66BE-4ECC-83DD-5D97B01D240E}" destId="{F305B847-0256-4650-864F-A3B794884D43}" srcOrd="0" destOrd="0" presId="urn:microsoft.com/office/officeart/2005/8/layout/hierarchy3"/>
    <dgm:cxn modelId="{B01F7A55-9E34-4602-93AD-29772B32A4D6}" srcId="{2E50306E-EC06-4818-B498-E5E4CA124D12}" destId="{887A59B0-100B-47F1-8CDF-847D86C554FD}" srcOrd="2" destOrd="0" parTransId="{564C8448-85F0-4FB0-8384-44B42E2CBA83}" sibTransId="{6A6815ED-6D7D-4ACF-92AC-830015BBA42D}"/>
    <dgm:cxn modelId="{27100F56-A194-4F41-B933-22FC2D94A463}" srcId="{AD47A321-4ECC-4879-AB8F-9EEDB3FDFF79}" destId="{CB923A95-F503-46FF-AB77-388D187C8330}" srcOrd="5" destOrd="0" parTransId="{59A45385-37B2-4440-B993-DF306582D7D6}" sibTransId="{183B6CD5-7A39-402B-8175-C19A6E021F15}"/>
    <dgm:cxn modelId="{5BA22576-634B-4130-A356-D519DEA0A377}" type="presOf" srcId="{1D04141B-0BC5-4376-85D5-7B065C3446FF}" destId="{1AFFD1A0-F499-4C65-8948-6B60DCE1290A}" srcOrd="0" destOrd="0" presId="urn:microsoft.com/office/officeart/2005/8/layout/hierarchy3"/>
    <dgm:cxn modelId="{9AE39176-7CCC-4634-9C18-CD4C3D95B745}" type="presOf" srcId="{20BE86D7-B743-4773-8FF4-648B39CA935C}" destId="{F376D2DC-58E9-40DF-9313-DDDAEAD03ED8}" srcOrd="0" destOrd="0" presId="urn:microsoft.com/office/officeart/2005/8/layout/hierarchy3"/>
    <dgm:cxn modelId="{A8A64277-4F58-4D4C-9BCE-039EF3D43454}" type="presOf" srcId="{5CEEC4EB-0348-4D16-80D6-2197A7CF85BE}" destId="{E7976BE5-21CF-42D6-AF5A-DB868C880AC5}" srcOrd="0" destOrd="0" presId="urn:microsoft.com/office/officeart/2005/8/layout/hierarchy3"/>
    <dgm:cxn modelId="{DC50C077-A383-4FC8-B474-475BBB0F2C6F}" type="presOf" srcId="{ECE027BF-5B33-4108-A0B6-4C089169E059}" destId="{17DE0AE6-C219-4120-9678-28A8EB58BA41}" srcOrd="0" destOrd="0" presId="urn:microsoft.com/office/officeart/2005/8/layout/hierarchy3"/>
    <dgm:cxn modelId="{FBEF4859-8D9B-4FE4-8AB2-918AB2EE908C}" srcId="{CB923A95-F503-46FF-AB77-388D187C8330}" destId="{A27C695D-8F95-4439-9628-80EF3A5A063D}" srcOrd="2" destOrd="0" parTransId="{D3B69E10-66AE-4F3E-AAB0-C721406B44D5}" sibTransId="{6D99454A-D5A4-4BD9-8E45-5452CB21EA37}"/>
    <dgm:cxn modelId="{E3ABFF79-D4EB-4E54-9B1C-4E8B22A494FB}" srcId="{46AA1B26-2BAC-44AB-B594-98A73D34CE0F}" destId="{C1B421B8-65F7-4E20-B2F5-03B1E75B7056}" srcOrd="3" destOrd="0" parTransId="{86230BF2-1B1E-4177-9A28-A318DFBD1468}" sibTransId="{670A46DE-33C2-4407-B9DB-A3184564FB5B}"/>
    <dgm:cxn modelId="{E602D47B-C645-4F90-85E6-D23F92C4A052}" srcId="{05718D6D-BAB9-489A-B38D-305CFF062674}" destId="{551632F8-DEA6-4458-8545-5FF0FDD07C2B}" srcOrd="1" destOrd="0" parTransId="{5BE8A8D1-F6CF-4958-BFC0-1621B0A309D3}" sibTransId="{A3BE7D90-3E0F-4AF6-933D-A230B1E21EB8}"/>
    <dgm:cxn modelId="{CFAD867F-6C26-4CC7-A132-AE8857CD54A4}" type="presOf" srcId="{F726FDCB-892F-4ECA-8B65-323D4EE66C81}" destId="{357390D0-09CD-43DD-AF81-F9BC708D8DE0}" srcOrd="0" destOrd="0" presId="urn:microsoft.com/office/officeart/2005/8/layout/hierarchy3"/>
    <dgm:cxn modelId="{830D1D83-B3FE-4810-825C-F666F14F0FCC}" type="presOf" srcId="{2DDCBEF6-88AB-44AA-ACC7-CF4E46DEEF00}" destId="{D89BC031-B49F-49BF-BCF8-DCB5AEDFD1EB}" srcOrd="0" destOrd="0" presId="urn:microsoft.com/office/officeart/2005/8/layout/hierarchy3"/>
    <dgm:cxn modelId="{C6ACE986-F9C3-4368-BD93-8626C589F9F3}" type="presOf" srcId="{2F1A77CE-2A05-4614-90C9-0A24C72555C5}" destId="{24166A65-DAFF-43F3-BCDA-D3BA2144B052}" srcOrd="0" destOrd="0" presId="urn:microsoft.com/office/officeart/2005/8/layout/hierarchy3"/>
    <dgm:cxn modelId="{D9277487-4D79-416B-8BB0-39EC339EB9D2}" srcId="{7F2799F8-495F-45A7-8BE7-ACA00FCB4BF4}" destId="{2E60300E-2966-4B4F-B1BB-F5DA88B28DE3}" srcOrd="3" destOrd="0" parTransId="{B86F45D1-A3E6-4353-916E-A1E6F1C7F2C4}" sibTransId="{90BEE864-5609-4028-ABD4-38A5A3CF7C67}"/>
    <dgm:cxn modelId="{56BA9F87-A0E6-4F19-97E1-42F1B3A4B5EE}" srcId="{7F2799F8-495F-45A7-8BE7-ACA00FCB4BF4}" destId="{F726FDCB-892F-4ECA-8B65-323D4EE66C81}" srcOrd="5" destOrd="0" parTransId="{7CE1AB13-A11E-4127-AF2F-AE3FB0919510}" sibTransId="{D2F31E1E-DE2E-434A-A551-452A859E3366}"/>
    <dgm:cxn modelId="{8A1EEF87-B1CA-462B-8FC3-A8EF0DE1CD97}" srcId="{7F2799F8-495F-45A7-8BE7-ACA00FCB4BF4}" destId="{A7EAD351-2C0E-45F0-9EB5-CD304BA31D96}" srcOrd="2" destOrd="0" parTransId="{8F5E8550-46FE-4A0B-810D-B6627444B2D9}" sibTransId="{57B4493A-76E9-444B-9717-6EC72D04908D}"/>
    <dgm:cxn modelId="{6910D788-2FE8-4A4E-9163-0B6739097961}" type="presOf" srcId="{BDA8CB64-8439-4878-8F3B-DDD26A945D48}" destId="{7575040E-0F6F-4960-8F21-1644D5A5267F}" srcOrd="0" destOrd="0" presId="urn:microsoft.com/office/officeart/2005/8/layout/hierarchy3"/>
    <dgm:cxn modelId="{E3512489-CE7B-4C0A-92D6-C6D0FCD68999}" srcId="{AD47A321-4ECC-4879-AB8F-9EEDB3FDFF79}" destId="{2E50306E-EC06-4818-B498-E5E4CA124D12}" srcOrd="1" destOrd="0" parTransId="{8F1DF7E3-7AC3-43C4-8F3C-4C77F12B543D}" sibTransId="{B800A3CD-9F6D-4491-93D0-67097DEBF8DB}"/>
    <dgm:cxn modelId="{8A61C189-7B77-497C-9CA4-9F08FEF2A0FC}" srcId="{3C54BD63-56E5-4860-A0BD-012E21922858}" destId="{4C6A2B3B-F27B-4599-9FBE-9BF555A4EDD5}" srcOrd="1" destOrd="0" parTransId="{23C06A50-C792-4104-85B3-435E707AB18E}" sibTransId="{86EADD08-3F7C-482E-A2C6-8A7E2C56B112}"/>
    <dgm:cxn modelId="{FDD6C789-F9E8-4F9B-9040-2CCC8EDD576D}" type="presOf" srcId="{2E50306E-EC06-4818-B498-E5E4CA124D12}" destId="{9BCEAE57-B3B8-4C54-9975-B2BF6C5846E3}" srcOrd="0" destOrd="0" presId="urn:microsoft.com/office/officeart/2005/8/layout/hierarchy3"/>
    <dgm:cxn modelId="{0333138A-1213-4F9C-9497-7C1A864E8794}" type="presOf" srcId="{F6FBC1C6-E248-464D-869C-879F06708AD5}" destId="{8647DFEE-7962-4E98-A7FD-E4E0936AE890}" srcOrd="0" destOrd="0" presId="urn:microsoft.com/office/officeart/2005/8/layout/hierarchy3"/>
    <dgm:cxn modelId="{37FA768A-7110-46B8-BDCF-ACFE4678533E}" srcId="{2E50306E-EC06-4818-B498-E5E4CA124D12}" destId="{2D4A14C7-F278-49FA-B215-4491D32D7BF6}" srcOrd="1" destOrd="0" parTransId="{15FB045C-DD94-4874-9603-B905F21DBE78}" sibTransId="{2193C239-7C96-456C-BC35-DF6C4286D543}"/>
    <dgm:cxn modelId="{5A948E8A-E6CC-4909-A571-33CA34EC7410}" srcId="{7F2799F8-495F-45A7-8BE7-ACA00FCB4BF4}" destId="{16A42F76-C02A-449A-8E36-DB6BC7D8976C}" srcOrd="7" destOrd="0" parTransId="{BEC8B07F-6DC6-4F73-AAF7-0553AD54AE95}" sibTransId="{B1628166-1686-4207-8A42-9185550BDDE8}"/>
    <dgm:cxn modelId="{F47A898D-3E6F-46AA-B8CB-15A73038CE88}" srcId="{2E50306E-EC06-4818-B498-E5E4CA124D12}" destId="{E343FBD6-3165-449D-A520-09A9672A5870}" srcOrd="4" destOrd="0" parTransId="{B34CBE56-D2D5-4508-8E1D-E27D6FCE0185}" sibTransId="{80E0634F-EE29-415D-8E64-D19229D60403}"/>
    <dgm:cxn modelId="{3592FF8D-F699-4975-B017-A199BD6698C8}" type="presOf" srcId="{896C4129-5EA8-433E-8518-D277B311596A}" destId="{BF5BBEE7-38AF-456A-AE6F-20419947DD11}" srcOrd="0" destOrd="0" presId="urn:microsoft.com/office/officeart/2005/8/layout/hierarchy3"/>
    <dgm:cxn modelId="{295B0993-A39F-4275-9D93-0E222952DD43}" type="presOf" srcId="{A0A46E0D-6C0D-4F45-9FB6-2A034DDCDFE6}" destId="{52CEE4D6-94D1-46C4-AA5B-1E96137B6B9A}" srcOrd="0" destOrd="0" presId="urn:microsoft.com/office/officeart/2005/8/layout/hierarchy3"/>
    <dgm:cxn modelId="{CD111594-1E98-46AE-A7BF-33935AEFA90F}" type="presOf" srcId="{E5B8F487-8D48-4208-BB25-4BAB05F0912D}" destId="{32EBBEDD-7925-43A8-B868-50ADD738BF05}" srcOrd="0" destOrd="0" presId="urn:microsoft.com/office/officeart/2005/8/layout/hierarchy3"/>
    <dgm:cxn modelId="{90E15296-3AB3-407C-B5B1-F109AF0A8385}" srcId="{46AA1B26-2BAC-44AB-B594-98A73D34CE0F}" destId="{48783F41-0909-492A-A94B-CD56806F2926}" srcOrd="1" destOrd="0" parTransId="{0B7DFF0A-543A-4532-98CE-3150AAF73A50}" sibTransId="{EF6FD239-BA9F-429D-B256-5B126AD0C3D3}"/>
    <dgm:cxn modelId="{1156B99A-C35C-4222-90E4-3E276D0C9B68}" type="presOf" srcId="{86230BF2-1B1E-4177-9A28-A318DFBD1468}" destId="{AA1A838F-6494-4B27-860D-70274B5963E5}" srcOrd="0" destOrd="0" presId="urn:microsoft.com/office/officeart/2005/8/layout/hierarchy3"/>
    <dgm:cxn modelId="{BAEB3C9B-8D39-4024-98EA-AA53F82C6791}" srcId="{2E50306E-EC06-4818-B498-E5E4CA124D12}" destId="{24AC26B0-71C2-4A7F-BED6-0005C4B40547}" srcOrd="7" destOrd="0" parTransId="{BFE1C79A-B863-4DD2-804F-E3D53FC3C9EC}" sibTransId="{F518A40A-6224-425D-8AA7-BD90EEB3E603}"/>
    <dgm:cxn modelId="{2238EB9B-7E2E-40B1-914B-A4099D462F03}" type="presOf" srcId="{05718D6D-BAB9-489A-B38D-305CFF062674}" destId="{994E6EAF-745D-4287-9BF7-8E9110023388}" srcOrd="1" destOrd="0" presId="urn:microsoft.com/office/officeart/2005/8/layout/hierarchy3"/>
    <dgm:cxn modelId="{211C989C-0904-4A32-86F5-EFACA790CFC7}" type="presOf" srcId="{C05AD919-C7C0-48A5-BA42-78A1DD31B58F}" destId="{466D38E8-7D1D-4423-9C23-0EF31EE4F60B}" srcOrd="0" destOrd="0" presId="urn:microsoft.com/office/officeart/2005/8/layout/hierarchy3"/>
    <dgm:cxn modelId="{640126A0-024A-4201-A59D-BA1D948AEBD3}" type="presOf" srcId="{2BF18645-E814-4E80-8A65-B370B698DB7E}" destId="{3D2D2001-2514-4D28-B076-4A28E4443904}" srcOrd="0" destOrd="0" presId="urn:microsoft.com/office/officeart/2005/8/layout/hierarchy3"/>
    <dgm:cxn modelId="{688727A1-3B18-4EA2-A0CD-C851C37F3BFB}" type="presOf" srcId="{D4EFDB55-64A5-4F3D-972B-A60B6CF8F2EB}" destId="{3741B6BE-1271-488A-A9A8-469BFF64ABC5}" srcOrd="0" destOrd="0" presId="urn:microsoft.com/office/officeart/2005/8/layout/hierarchy3"/>
    <dgm:cxn modelId="{D876D1A3-38A7-439A-984C-7FA44260F2BF}" type="presOf" srcId="{B34CBE56-D2D5-4508-8E1D-E27D6FCE0185}" destId="{EBB19105-ABB6-40EB-9C64-F4F62073BA5E}" srcOrd="0" destOrd="0" presId="urn:microsoft.com/office/officeart/2005/8/layout/hierarchy3"/>
    <dgm:cxn modelId="{9DD6C5A7-4E21-4BBC-B435-12253C0E7ED6}" type="presOf" srcId="{BDE0A3A1-7A8B-4507-9FB4-46D225CAD328}" destId="{25C5B0DD-B55D-4065-9834-32582378AE39}" srcOrd="0" destOrd="0" presId="urn:microsoft.com/office/officeart/2005/8/layout/hierarchy3"/>
    <dgm:cxn modelId="{0DD0E0AD-ABD9-424E-8759-DB96384E1FA8}" type="presOf" srcId="{46AF6D10-6EC4-45BD-BB1C-30DA50289A88}" destId="{2F9DC44F-0DDB-4672-A41F-10AB96A4381C}" srcOrd="0" destOrd="0" presId="urn:microsoft.com/office/officeart/2005/8/layout/hierarchy3"/>
    <dgm:cxn modelId="{44EEABAF-7F03-4D6F-B021-9715CF28AFCF}" srcId="{2E50306E-EC06-4818-B498-E5E4CA124D12}" destId="{C99E4B77-43BB-482E-B34C-B84CB417491C}" srcOrd="6" destOrd="0" parTransId="{46AF6D10-6EC4-45BD-BB1C-30DA50289A88}" sibTransId="{4961DF6D-BCDF-4C40-A123-7CA40CABC760}"/>
    <dgm:cxn modelId="{65B3DFAF-2E50-4E00-8D78-7E38379A65CB}" type="presOf" srcId="{2E60300E-2966-4B4F-B1BB-F5DA88B28DE3}" destId="{EE7B10FB-01E9-4B9E-B937-1250ABC30654}" srcOrd="0" destOrd="0" presId="urn:microsoft.com/office/officeart/2005/8/layout/hierarchy3"/>
    <dgm:cxn modelId="{CD29B1B1-F6A9-4394-8006-C89B297F5A85}" srcId="{B28D4BC4-0EA1-4F89-98BF-5786F992AD52}" destId="{73E2D219-7D22-4FD3-B7A7-C3A18D07CC7A}" srcOrd="0" destOrd="0" parTransId="{A1846E24-62A8-4836-971C-A8660D95D917}" sibTransId="{BD2CDA93-389E-42C6-AEC3-8B40D0CB6280}"/>
    <dgm:cxn modelId="{8C86EBB1-778E-4930-891B-FA531CCB1747}" type="presOf" srcId="{AD47A321-4ECC-4879-AB8F-9EEDB3FDFF79}" destId="{7E0E7ACB-99D3-44F8-A3DD-A4D3AD357686}" srcOrd="0" destOrd="0" presId="urn:microsoft.com/office/officeart/2005/8/layout/hierarchy3"/>
    <dgm:cxn modelId="{8AB981B3-60BC-41DD-B3C7-5E5E144F6587}" type="presOf" srcId="{05718D6D-BAB9-489A-B38D-305CFF062674}" destId="{CB039D28-5216-47C2-90AD-FA26D965E65D}" srcOrd="0" destOrd="0" presId="urn:microsoft.com/office/officeart/2005/8/layout/hierarchy3"/>
    <dgm:cxn modelId="{7DE3B0B5-748B-4632-9098-55594D183561}" type="presOf" srcId="{FE9BBEB8-9D98-4CB0-8C21-B975C0E7C431}" destId="{81DE078D-ABB1-4B6F-A057-697E97F7DE3E}" srcOrd="0" destOrd="0" presId="urn:microsoft.com/office/officeart/2005/8/layout/hierarchy3"/>
    <dgm:cxn modelId="{7B3BD6B7-D6AD-4754-A0CE-E1753284A7C3}" srcId="{7F2799F8-495F-45A7-8BE7-ACA00FCB4BF4}" destId="{1B24FF43-E536-4828-94E9-F6A24B92732A}" srcOrd="8" destOrd="0" parTransId="{EEB1F1E3-D96D-4D60-B628-64D9F1B09484}" sibTransId="{8D5228DD-297F-4991-82C2-46DA2A12280D}"/>
    <dgm:cxn modelId="{8B38D6B8-C9D8-450D-A9A6-FD69C9DEE9C8}" type="presOf" srcId="{551632F8-DEA6-4458-8545-5FF0FDD07C2B}" destId="{75077211-5299-4A8A-8B5D-A8D72D25EB57}" srcOrd="0" destOrd="0" presId="urn:microsoft.com/office/officeart/2005/8/layout/hierarchy3"/>
    <dgm:cxn modelId="{F98244B9-C6A9-4996-A669-16E023BFAA3A}" type="presOf" srcId="{79647F9F-7A72-4C7C-8B82-BACD7322C6E6}" destId="{403C8FF3-2928-4129-BD9B-DA95CFBF1083}" srcOrd="1" destOrd="0" presId="urn:microsoft.com/office/officeart/2005/8/layout/hierarchy3"/>
    <dgm:cxn modelId="{A1997EC0-C6D3-49B9-9342-F3879E980283}" srcId="{CB923A95-F503-46FF-AB77-388D187C8330}" destId="{8EBB3E26-7F53-4308-911C-28947B6893AE}" srcOrd="3" destOrd="0" parTransId="{896C4129-5EA8-433E-8518-D277B311596A}" sibTransId="{552FDC52-2C05-445A-8268-303816F0B761}"/>
    <dgm:cxn modelId="{49ED5CC3-81D8-44F7-A914-22A649623972}" type="presOf" srcId="{0A60A233-005F-41F1-9638-AF03B3443FAC}" destId="{5DC5F566-7292-4015-97EE-184D062C8760}" srcOrd="0" destOrd="0" presId="urn:microsoft.com/office/officeart/2005/8/layout/hierarchy3"/>
    <dgm:cxn modelId="{FADA7BC6-1DE4-4BEE-B26F-985C71347A6C}" srcId="{2E50306E-EC06-4818-B498-E5E4CA124D12}" destId="{AB316057-C52D-4BA4-83D6-283687CE17D9}" srcOrd="8" destOrd="0" parTransId="{4F01907D-7E63-4E89-BBD2-F66AABE4D0E6}" sibTransId="{4D70D900-49CF-476A-938A-488B0FDF618D}"/>
    <dgm:cxn modelId="{1F0989C6-30AC-4469-A694-BDEF73B6B246}" type="presOf" srcId="{8D088CDA-FA32-4626-9196-77AC988948DA}" destId="{02D46910-C5C2-4AA6-9F44-539C0C77DBD7}" srcOrd="0" destOrd="0" presId="urn:microsoft.com/office/officeart/2005/8/layout/hierarchy3"/>
    <dgm:cxn modelId="{F9DEAFC7-05D0-4BB0-BE4F-D1CB33608A85}" type="presOf" srcId="{BB0C5D2C-D43F-471F-8BD9-FDE9499F6F4E}" destId="{F8D7A5B8-B119-4BFD-AA33-88E647F4D9BD}" srcOrd="0" destOrd="0" presId="urn:microsoft.com/office/officeart/2005/8/layout/hierarchy3"/>
    <dgm:cxn modelId="{AF117FC8-8684-469D-840F-63E44038E2A3}" type="presOf" srcId="{E2BFAF20-5117-40E9-8AFB-BE359D402654}" destId="{28519CB2-718E-4F5F-8769-53419A5AF001}" srcOrd="0" destOrd="0" presId="urn:microsoft.com/office/officeart/2005/8/layout/hierarchy3"/>
    <dgm:cxn modelId="{6D5D93C9-FCD2-42B5-B475-8B9FB11BEC52}" type="presOf" srcId="{15FB045C-DD94-4874-9603-B905F21DBE78}" destId="{554BBCCA-5B76-4546-961F-0C3BAD17E61D}" srcOrd="0" destOrd="0" presId="urn:microsoft.com/office/officeart/2005/8/layout/hierarchy3"/>
    <dgm:cxn modelId="{6D464BCC-5F53-417C-BB9D-D19C0C7F2D97}" type="presOf" srcId="{11331AC3-738F-4030-91E2-999AA85BAD35}" destId="{E8E4E6F3-25C7-462E-BF16-BCD895CBF35D}" srcOrd="0" destOrd="0" presId="urn:microsoft.com/office/officeart/2005/8/layout/hierarchy3"/>
    <dgm:cxn modelId="{979B7ECD-AD42-4D66-97B7-54F0B61C21E9}" type="presOf" srcId="{56EFCAC9-2B49-4C3B-BBAD-C45458ACF523}" destId="{143606E6-F73C-4BB8-A31A-AE4C5985020E}" srcOrd="0" destOrd="0" presId="urn:microsoft.com/office/officeart/2005/8/layout/hierarchy3"/>
    <dgm:cxn modelId="{D90E1BCE-1913-469D-8F24-21068DB25C92}" type="presOf" srcId="{A27C695D-8F95-4439-9628-80EF3A5A063D}" destId="{0200DB04-DF2E-4427-BB2B-F9DAFE15BF52}" srcOrd="0" destOrd="0" presId="urn:microsoft.com/office/officeart/2005/8/layout/hierarchy3"/>
    <dgm:cxn modelId="{666072D0-8978-4FE8-89F4-D58858261DB4}" srcId="{05718D6D-BAB9-489A-B38D-305CFF062674}" destId="{A057BB69-F0AD-4FB8-A74F-029E1A80FB43}" srcOrd="2" destOrd="0" parTransId="{E7752E8C-AEEA-4362-9695-664108B88432}" sibTransId="{ED9B9686-D0AF-48EB-9103-D889AAC93DC2}"/>
    <dgm:cxn modelId="{EC4BDDD2-4819-4D61-BD93-60B0FFCE182C}" srcId="{7F2799F8-495F-45A7-8BE7-ACA00FCB4BF4}" destId="{51E7EA13-2570-4CB9-B1B0-4F8BE6F98249}" srcOrd="0" destOrd="0" parTransId="{56EFCAC9-2B49-4C3B-BBAD-C45458ACF523}" sibTransId="{97C9B3CC-3BB7-4F7C-A1A2-54539FB06D03}"/>
    <dgm:cxn modelId="{66F487D3-2F59-4DFF-B40E-570EB763E8FA}" type="presOf" srcId="{7F2799F8-495F-45A7-8BE7-ACA00FCB4BF4}" destId="{CC1D3C79-93B8-4D7A-9DBC-87BBB6743737}" srcOrd="1" destOrd="0" presId="urn:microsoft.com/office/officeart/2005/8/layout/hierarchy3"/>
    <dgm:cxn modelId="{017824D5-AF81-4CFA-8277-0ED06039342B}" type="presOf" srcId="{2903C1D6-BBE3-4632-9F8B-9C41C96FCC5E}" destId="{0448D177-EDA2-4FA9-8FB2-8D0C64913EAD}" srcOrd="0" destOrd="0" presId="urn:microsoft.com/office/officeart/2005/8/layout/hierarchy3"/>
    <dgm:cxn modelId="{104654D6-5C7E-4FBF-9331-70FB842A91CB}" srcId="{05718D6D-BAB9-489A-B38D-305CFF062674}" destId="{661CE6D5-FC77-421F-893B-A0C58518DC38}" srcOrd="0" destOrd="0" parTransId="{BDA8CB64-8439-4878-8F3B-DDD26A945D48}" sibTransId="{804E09D6-E51E-4C76-8640-D8585E762100}"/>
    <dgm:cxn modelId="{15512BD7-13EC-437A-BD1C-6458DB7A86A3}" type="presOf" srcId="{1994A416-EBFA-4B0F-9937-07C6BC7BEA6A}" destId="{DB63A7E5-F5E7-47FA-B029-47200BDDE7FA}" srcOrd="0" destOrd="0" presId="urn:microsoft.com/office/officeart/2005/8/layout/hierarchy3"/>
    <dgm:cxn modelId="{D8142DDA-EEEE-45E7-95E0-F587EB960E7A}" type="presOf" srcId="{A057BB69-F0AD-4FB8-A74F-029E1A80FB43}" destId="{2D1B706C-68ED-4602-81FB-C1A958DC7E5F}" srcOrd="0" destOrd="0" presId="urn:microsoft.com/office/officeart/2005/8/layout/hierarchy3"/>
    <dgm:cxn modelId="{F80DE5DA-EAA2-4178-B9A3-09D2E93EDFD5}" type="presOf" srcId="{46AA1B26-2BAC-44AB-B594-98A73D34CE0F}" destId="{A1F25AA8-2960-4CC9-9110-3E54F09BAF7F}" srcOrd="0" destOrd="0" presId="urn:microsoft.com/office/officeart/2005/8/layout/hierarchy3"/>
    <dgm:cxn modelId="{BD3210DB-CE96-4BC7-868B-151968EFCD5A}" type="presOf" srcId="{DB20C931-8063-4D97-BE26-BCA4564628F4}" destId="{E34AD801-FDEE-4F6F-8E24-39CDECBF8F09}" srcOrd="0" destOrd="0" presId="urn:microsoft.com/office/officeart/2005/8/layout/hierarchy3"/>
    <dgm:cxn modelId="{B89F2BDC-7263-4C73-98F1-DBB77C2C962B}" type="presOf" srcId="{F4131B7C-7BD8-48CC-8D87-06E6F8762B81}" destId="{25E7C3E2-F32A-4B09-B796-5A8D11EDAC5B}" srcOrd="0" destOrd="0" presId="urn:microsoft.com/office/officeart/2005/8/layout/hierarchy3"/>
    <dgm:cxn modelId="{CFB070DD-981C-461F-BA60-DA68F42375AE}" srcId="{05718D6D-BAB9-489A-B38D-305CFF062674}" destId="{D00EB509-8E7F-4D3B-9653-F071CEB433CD}" srcOrd="4" destOrd="0" parTransId="{F4131B7C-7BD8-48CC-8D87-06E6F8762B81}" sibTransId="{4C17E4F5-18FB-4937-A512-2FB36CFABF1D}"/>
    <dgm:cxn modelId="{625E0ADE-3ADC-4234-A8BD-C4A2D3F8C20E}" type="presOf" srcId="{C1B421B8-65F7-4E20-B2F5-03B1E75B7056}" destId="{3A1A1B2D-1808-4AFD-911B-39549E14E07A}" srcOrd="0" destOrd="0" presId="urn:microsoft.com/office/officeart/2005/8/layout/hierarchy3"/>
    <dgm:cxn modelId="{57BA47DE-4110-4BF8-BA85-9D0A125B8F11}" type="presOf" srcId="{C8E3F3BF-BB75-4AF4-B27C-0A7204EBFEF8}" destId="{DE28D0CF-DA5E-48F0-BB9F-AE23FEB2BDB7}" srcOrd="0" destOrd="0" presId="urn:microsoft.com/office/officeart/2005/8/layout/hierarchy3"/>
    <dgm:cxn modelId="{7A97DBE1-C0AA-45A7-85A9-16A27761EC78}" type="presOf" srcId="{41769C55-247E-478D-8C7D-BB5A8ED161C2}" destId="{90DB8A7F-EEA9-4E98-B428-8939575FE9F6}" srcOrd="0" destOrd="0" presId="urn:microsoft.com/office/officeart/2005/8/layout/hierarchy3"/>
    <dgm:cxn modelId="{E83C06E3-9876-473A-B715-10213B140DF2}" srcId="{46AA1B26-2BAC-44AB-B594-98A73D34CE0F}" destId="{733C42E6-D577-4DE0-87AF-D8DCE62AE0A5}" srcOrd="2" destOrd="0" parTransId="{CE18672B-B867-4F82-AB7D-AC43F7328258}" sibTransId="{A1C598DF-9BE0-4354-994D-EE4AFC9A9263}"/>
    <dgm:cxn modelId="{B56E4BE3-493D-4801-8945-D83436BBE3C3}" type="presOf" srcId="{4F01907D-7E63-4E89-BBD2-F66AABE4D0E6}" destId="{8D3EC05C-B4A4-4648-BBDB-295D5E4A8AB7}" srcOrd="0" destOrd="0" presId="urn:microsoft.com/office/officeart/2005/8/layout/hierarchy3"/>
    <dgm:cxn modelId="{4BAB9EE6-67BD-454D-A7D9-0EEBC505CD4A}" type="presOf" srcId="{887A59B0-100B-47F1-8CDF-847D86C554FD}" destId="{95076850-7B31-49E2-9377-A9E6010B9D41}" srcOrd="0" destOrd="0" presId="urn:microsoft.com/office/officeart/2005/8/layout/hierarchy3"/>
    <dgm:cxn modelId="{5FBE26E9-D6A6-4A57-92D2-63F8BC3AFB29}" srcId="{B28D4BC4-0EA1-4F89-98BF-5786F992AD52}" destId="{F6FBC1C6-E248-464D-869C-879F06708AD5}" srcOrd="2" destOrd="0" parTransId="{8D088CDA-FA32-4626-9196-77AC988948DA}" sibTransId="{AD40935B-1D24-42F8-AF82-8DE158C04AC5}"/>
    <dgm:cxn modelId="{DBFDD4E9-F17C-4900-9FA5-14869B8B9E23}" type="presOf" srcId="{984EE1F1-4D3D-40FB-9D10-6480125E12A8}" destId="{DB859FD0-BCB8-487B-A70D-A6AEDDBFDD89}" srcOrd="0" destOrd="0" presId="urn:microsoft.com/office/officeart/2005/8/layout/hierarchy3"/>
    <dgm:cxn modelId="{24C3A8EA-0F16-49ED-BD3D-E7BC22436B4D}" type="presOf" srcId="{CD2BCB69-756F-45B0-AD6E-388948F4E9F8}" destId="{5A555F1E-4AD5-4349-99F2-ECFC450E18D5}" srcOrd="0" destOrd="0" presId="urn:microsoft.com/office/officeart/2005/8/layout/hierarchy3"/>
    <dgm:cxn modelId="{47953BEC-F2E3-4DD6-9FB5-196300CF885B}" type="presOf" srcId="{5649446B-16A8-4EC3-AE23-0DAAFC2CA0DC}" destId="{5A60EC9C-1459-4257-8C8D-7362A4903C95}" srcOrd="0" destOrd="0" presId="urn:microsoft.com/office/officeart/2005/8/layout/hierarchy3"/>
    <dgm:cxn modelId="{DF7340ED-67DD-4276-90F1-7143EF8EE164}" type="presOf" srcId="{39AC02B3-8135-4BAF-ADA3-2D7EF042CD2F}" destId="{4D3EE85D-53FD-46B0-A9DF-BB967AAB9AE4}" srcOrd="0" destOrd="0" presId="urn:microsoft.com/office/officeart/2005/8/layout/hierarchy3"/>
    <dgm:cxn modelId="{57ECD2ED-BD21-49C9-8D5E-7868AC1470FE}" type="presOf" srcId="{B28D4BC4-0EA1-4F89-98BF-5786F992AD52}" destId="{40F5AD0C-0907-4E82-BE07-F0467BE59A12}" srcOrd="1" destOrd="0" presId="urn:microsoft.com/office/officeart/2005/8/layout/hierarchy3"/>
    <dgm:cxn modelId="{7C29BEEE-FB1E-4133-B955-4608BFA2E9A4}" srcId="{79647F9F-7A72-4C7C-8B82-BACD7322C6E6}" destId="{0AB482B7-CD54-49AC-9D6B-C763DFD3F6E4}" srcOrd="0" destOrd="0" parTransId="{67A6AF4F-E43C-4B35-AB5F-E02CA77560DB}" sibTransId="{802AFDA4-C7CE-4A0F-B434-9D54AB9AB830}"/>
    <dgm:cxn modelId="{B4BDEDEE-6C29-45CF-A9D8-91505912C5E4}" type="presOf" srcId="{27B2FD3B-695D-4A6E-B463-82E074E41E54}" destId="{57C12DEC-69CC-48D4-B01D-298E832B499B}" srcOrd="0" destOrd="0" presId="urn:microsoft.com/office/officeart/2005/8/layout/hierarchy3"/>
    <dgm:cxn modelId="{FA337AEF-EA5A-4EE6-A944-B81F9616386C}" srcId="{7F2799F8-495F-45A7-8BE7-ACA00FCB4BF4}" destId="{41AC6CCB-1C48-4984-8659-107FB91C2D82}" srcOrd="4" destOrd="0" parTransId="{BDE0A3A1-7A8B-4507-9FB4-46D225CAD328}" sibTransId="{DA5085D8-BF5D-4282-8DE7-8B74B5CBEFFC}"/>
    <dgm:cxn modelId="{D9C648F0-8C6C-451C-BC51-06E93FA4E5BC}" type="presOf" srcId="{24AC26B0-71C2-4A7F-BED6-0005C4B40547}" destId="{B147C86B-C922-4D4D-8E89-8E5E6E88EB6F}" srcOrd="0" destOrd="0" presId="urn:microsoft.com/office/officeart/2005/8/layout/hierarchy3"/>
    <dgm:cxn modelId="{B7E899F0-2EE3-41C1-89C4-E7CCF6532EC3}" type="presOf" srcId="{A8E86FE7-AA9D-4B9C-B284-356C97378AE2}" destId="{606A2380-16A7-4948-8E5E-050B90020676}" srcOrd="0" destOrd="0" presId="urn:microsoft.com/office/officeart/2005/8/layout/hierarchy3"/>
    <dgm:cxn modelId="{DA437BF1-9563-4A64-8BF6-D1B058993F1E}" srcId="{79647F9F-7A72-4C7C-8B82-BACD7322C6E6}" destId="{A0A46E0D-6C0D-4F45-9FB6-2A034DDCDFE6}" srcOrd="5" destOrd="0" parTransId="{DB20C931-8063-4D97-BE26-BCA4564628F4}" sibTransId="{B673E9DF-40A9-44AA-BEF1-88F56BD2D6B1}"/>
    <dgm:cxn modelId="{BEB2C2F2-FC9C-4A6A-82A5-7D609E75ACE4}" srcId="{3C54BD63-56E5-4860-A0BD-012E21922858}" destId="{2DDCBEF6-88AB-44AA-ACC7-CF4E46DEEF00}" srcOrd="0" destOrd="0" parTransId="{984EE1F1-4D3D-40FB-9D10-6480125E12A8}" sibTransId="{4570FB30-B77B-4B2F-AA23-DB7E1AD37B78}"/>
    <dgm:cxn modelId="{DF2059F4-3DE0-4C3B-B29A-D84BD0EBD859}" type="presOf" srcId="{41AC6CCB-1C48-4984-8659-107FB91C2D82}" destId="{1BC6ABB1-E14E-490F-ADB6-151297D4D874}" srcOrd="0" destOrd="0" presId="urn:microsoft.com/office/officeart/2005/8/layout/hierarchy3"/>
    <dgm:cxn modelId="{6E7121F5-F6DB-4CC3-81AE-6FCB5B7D6969}" type="presOf" srcId="{7DB763F7-2371-4501-AB58-65BFEC5B0D7D}" destId="{877BE87A-5A55-4D2C-B197-2D1A9685116E}" srcOrd="0" destOrd="0" presId="urn:microsoft.com/office/officeart/2005/8/layout/hierarchy3"/>
    <dgm:cxn modelId="{AECA49F5-3435-406D-9E91-5DEA262C2C70}" type="presOf" srcId="{23C06A50-C792-4104-85B3-435E707AB18E}" destId="{8649A9F4-DA3B-4145-932D-D1C46810B442}" srcOrd="0" destOrd="0" presId="urn:microsoft.com/office/officeart/2005/8/layout/hierarchy3"/>
    <dgm:cxn modelId="{98F0B5F5-1D75-4816-A018-C7063BC63249}" srcId="{B28D4BC4-0EA1-4F89-98BF-5786F992AD52}" destId="{316D92F0-1119-484B-9F71-47C9E4367487}" srcOrd="1" destOrd="0" parTransId="{A8E86FE7-AA9D-4B9C-B284-356C97378AE2}" sibTransId="{CF9692D6-1FEC-476E-99A6-002A8A3CCF76}"/>
    <dgm:cxn modelId="{FAE9BAFC-40E8-4DC4-8654-F50164C4D4BC}" type="presOf" srcId="{D00EB509-8E7F-4D3B-9653-F071CEB433CD}" destId="{6EF172F0-50EF-4A81-8F02-EB0AFC8D2178}" srcOrd="0" destOrd="0" presId="urn:microsoft.com/office/officeart/2005/8/layout/hierarchy3"/>
    <dgm:cxn modelId="{26BC71FE-CB19-49A4-AAE9-8A6A7C4F3F00}" srcId="{46AA1B26-2BAC-44AB-B594-98A73D34CE0F}" destId="{3021AD95-A82B-4A3D-BCC7-3FDA2D3B86F2}" srcOrd="0" destOrd="0" parTransId="{ECE027BF-5B33-4108-A0B6-4C089169E059}" sibTransId="{8A16A099-0731-464C-AD90-FD6FCFABFB7C}"/>
    <dgm:cxn modelId="{B4A27FFF-F78B-40E6-8B7D-862CDAA1D637}" type="presOf" srcId="{67A6AF4F-E43C-4B35-AB5F-E02CA77560DB}" destId="{89EC8913-AE0D-4E5F-A445-59AB7EE0B4A6}" srcOrd="0" destOrd="0" presId="urn:microsoft.com/office/officeart/2005/8/layout/hierarchy3"/>
    <dgm:cxn modelId="{6DBE9435-F5EA-4E54-9F44-DFED1C9E7287}" type="presParOf" srcId="{7E0E7ACB-99D3-44F8-A3DD-A4D3AD357686}" destId="{1ED17A47-4478-494A-8E5C-C41F031913DD}" srcOrd="0" destOrd="0" presId="urn:microsoft.com/office/officeart/2005/8/layout/hierarchy3"/>
    <dgm:cxn modelId="{5C92686E-EB03-4116-A69A-D3D1AEE90A51}" type="presParOf" srcId="{1ED17A47-4478-494A-8E5C-C41F031913DD}" destId="{C88B74F1-761B-4E58-94F8-7508E8DC49B0}" srcOrd="0" destOrd="0" presId="urn:microsoft.com/office/officeart/2005/8/layout/hierarchy3"/>
    <dgm:cxn modelId="{B8819169-E784-40D0-AF6A-DF2BEBDB8528}" type="presParOf" srcId="{C88B74F1-761B-4E58-94F8-7508E8DC49B0}" destId="{CB039D28-5216-47C2-90AD-FA26D965E65D}" srcOrd="0" destOrd="0" presId="urn:microsoft.com/office/officeart/2005/8/layout/hierarchy3"/>
    <dgm:cxn modelId="{B039B474-6FDD-4E79-95D4-B2328159FF29}" type="presParOf" srcId="{C88B74F1-761B-4E58-94F8-7508E8DC49B0}" destId="{994E6EAF-745D-4287-9BF7-8E9110023388}" srcOrd="1" destOrd="0" presId="urn:microsoft.com/office/officeart/2005/8/layout/hierarchy3"/>
    <dgm:cxn modelId="{E1D70F5F-61AC-409E-B5EA-63610A29097C}" type="presParOf" srcId="{1ED17A47-4478-494A-8E5C-C41F031913DD}" destId="{DB364DE2-803F-423B-8953-01B746277DEF}" srcOrd="1" destOrd="0" presId="urn:microsoft.com/office/officeart/2005/8/layout/hierarchy3"/>
    <dgm:cxn modelId="{04A884A5-B713-48EF-BBC6-3AC291D23CB7}" type="presParOf" srcId="{DB364DE2-803F-423B-8953-01B746277DEF}" destId="{7575040E-0F6F-4960-8F21-1644D5A5267F}" srcOrd="0" destOrd="0" presId="urn:microsoft.com/office/officeart/2005/8/layout/hierarchy3"/>
    <dgm:cxn modelId="{004703D5-8511-4ADF-80E0-D1F2894085DB}" type="presParOf" srcId="{DB364DE2-803F-423B-8953-01B746277DEF}" destId="{FC96C4EE-2CD2-415C-BBD7-64C3CB703B5E}" srcOrd="1" destOrd="0" presId="urn:microsoft.com/office/officeart/2005/8/layout/hierarchy3"/>
    <dgm:cxn modelId="{2741BA3E-DAA0-4E73-B3BB-70CF02AE20AD}" type="presParOf" srcId="{DB364DE2-803F-423B-8953-01B746277DEF}" destId="{53AABE23-3087-46C6-A2D5-E43C9E96A56A}" srcOrd="2" destOrd="0" presId="urn:microsoft.com/office/officeart/2005/8/layout/hierarchy3"/>
    <dgm:cxn modelId="{BC6F6FC9-D44F-4029-A9F9-DD6D52F31E03}" type="presParOf" srcId="{DB364DE2-803F-423B-8953-01B746277DEF}" destId="{75077211-5299-4A8A-8B5D-A8D72D25EB57}" srcOrd="3" destOrd="0" presId="urn:microsoft.com/office/officeart/2005/8/layout/hierarchy3"/>
    <dgm:cxn modelId="{963ACF54-5BA1-4E3F-B983-2117CDF7A2E2}" type="presParOf" srcId="{DB364DE2-803F-423B-8953-01B746277DEF}" destId="{9DF16295-7D4C-4A72-B08A-F321C3125E71}" srcOrd="4" destOrd="0" presId="urn:microsoft.com/office/officeart/2005/8/layout/hierarchy3"/>
    <dgm:cxn modelId="{55557029-080B-42A3-BEDB-4924A3F11EB9}" type="presParOf" srcId="{DB364DE2-803F-423B-8953-01B746277DEF}" destId="{2D1B706C-68ED-4602-81FB-C1A958DC7E5F}" srcOrd="5" destOrd="0" presId="urn:microsoft.com/office/officeart/2005/8/layout/hierarchy3"/>
    <dgm:cxn modelId="{111A9B06-FBA4-4B12-A28C-BF52452D66BE}" type="presParOf" srcId="{DB364DE2-803F-423B-8953-01B746277DEF}" destId="{7A007800-4F02-4863-A0FC-F8E428307BCB}" srcOrd="6" destOrd="0" presId="urn:microsoft.com/office/officeart/2005/8/layout/hierarchy3"/>
    <dgm:cxn modelId="{544B07FA-F5B5-4434-81A7-B6E21D335723}" type="presParOf" srcId="{DB364DE2-803F-423B-8953-01B746277DEF}" destId="{F8D7A5B8-B119-4BFD-AA33-88E647F4D9BD}" srcOrd="7" destOrd="0" presId="urn:microsoft.com/office/officeart/2005/8/layout/hierarchy3"/>
    <dgm:cxn modelId="{DB8900C2-D875-4381-A9C8-C5143D084F2B}" type="presParOf" srcId="{DB364DE2-803F-423B-8953-01B746277DEF}" destId="{25E7C3E2-F32A-4B09-B796-5A8D11EDAC5B}" srcOrd="8" destOrd="0" presId="urn:microsoft.com/office/officeart/2005/8/layout/hierarchy3"/>
    <dgm:cxn modelId="{8D7A79B7-9B74-4305-BA59-ABA880626A0B}" type="presParOf" srcId="{DB364DE2-803F-423B-8953-01B746277DEF}" destId="{6EF172F0-50EF-4A81-8F02-EB0AFC8D2178}" srcOrd="9" destOrd="0" presId="urn:microsoft.com/office/officeart/2005/8/layout/hierarchy3"/>
    <dgm:cxn modelId="{1A6A7BF2-9A9B-4188-84BF-5BE6DAA96F50}" type="presParOf" srcId="{7E0E7ACB-99D3-44F8-A3DD-A4D3AD357686}" destId="{DCF73225-495F-492C-B97C-1E2D93FE85AE}" srcOrd="1" destOrd="0" presId="urn:microsoft.com/office/officeart/2005/8/layout/hierarchy3"/>
    <dgm:cxn modelId="{57CACC44-BD7A-4C30-8C68-6E1D652F4782}" type="presParOf" srcId="{DCF73225-495F-492C-B97C-1E2D93FE85AE}" destId="{E68CE00E-4799-4474-BC58-84E8AD4582C3}" srcOrd="0" destOrd="0" presId="urn:microsoft.com/office/officeart/2005/8/layout/hierarchy3"/>
    <dgm:cxn modelId="{27B22DE0-BA39-42DB-B80D-76DB9C054A4C}" type="presParOf" srcId="{E68CE00E-4799-4474-BC58-84E8AD4582C3}" destId="{9BCEAE57-B3B8-4C54-9975-B2BF6C5846E3}" srcOrd="0" destOrd="0" presId="urn:microsoft.com/office/officeart/2005/8/layout/hierarchy3"/>
    <dgm:cxn modelId="{A2B1983D-FF02-458E-87D9-064878798A9E}" type="presParOf" srcId="{E68CE00E-4799-4474-BC58-84E8AD4582C3}" destId="{E1D3CF44-8AAC-4D05-AF0D-2FFB7390C1D9}" srcOrd="1" destOrd="0" presId="urn:microsoft.com/office/officeart/2005/8/layout/hierarchy3"/>
    <dgm:cxn modelId="{FC1CBD6F-2D55-4E73-A3BA-5BE2B197FF12}" type="presParOf" srcId="{DCF73225-495F-492C-B97C-1E2D93FE85AE}" destId="{0991592C-5180-4419-BD5E-EF0B0DC60A5E}" srcOrd="1" destOrd="0" presId="urn:microsoft.com/office/officeart/2005/8/layout/hierarchy3"/>
    <dgm:cxn modelId="{32F46463-5B72-48E8-9CA8-FCDFA1E41257}" type="presParOf" srcId="{0991592C-5180-4419-BD5E-EF0B0DC60A5E}" destId="{39FCDE01-0809-4D43-B8BB-F83BCD93947C}" srcOrd="0" destOrd="0" presId="urn:microsoft.com/office/officeart/2005/8/layout/hierarchy3"/>
    <dgm:cxn modelId="{83F283B2-73A6-4E79-B94F-C6E254294187}" type="presParOf" srcId="{0991592C-5180-4419-BD5E-EF0B0DC60A5E}" destId="{81DE078D-ABB1-4B6F-A057-697E97F7DE3E}" srcOrd="1" destOrd="0" presId="urn:microsoft.com/office/officeart/2005/8/layout/hierarchy3"/>
    <dgm:cxn modelId="{FF9A3624-B1B4-4316-B3CA-25FAB61E4CDD}" type="presParOf" srcId="{0991592C-5180-4419-BD5E-EF0B0DC60A5E}" destId="{554BBCCA-5B76-4546-961F-0C3BAD17E61D}" srcOrd="2" destOrd="0" presId="urn:microsoft.com/office/officeart/2005/8/layout/hierarchy3"/>
    <dgm:cxn modelId="{6740DB52-7421-4DB7-82BE-5BE54066C7A2}" type="presParOf" srcId="{0991592C-5180-4419-BD5E-EF0B0DC60A5E}" destId="{42426E85-775A-49BC-BF1D-91795A70B714}" srcOrd="3" destOrd="0" presId="urn:microsoft.com/office/officeart/2005/8/layout/hierarchy3"/>
    <dgm:cxn modelId="{0F579CAD-DF84-4896-9715-E15767B4801F}" type="presParOf" srcId="{0991592C-5180-4419-BD5E-EF0B0DC60A5E}" destId="{92D5E2D3-2498-4282-A03D-E9E6D82AC6B0}" srcOrd="4" destOrd="0" presId="urn:microsoft.com/office/officeart/2005/8/layout/hierarchy3"/>
    <dgm:cxn modelId="{234CE493-606D-48C8-8E60-DD4B4E3AA53F}" type="presParOf" srcId="{0991592C-5180-4419-BD5E-EF0B0DC60A5E}" destId="{95076850-7B31-49E2-9377-A9E6010B9D41}" srcOrd="5" destOrd="0" presId="urn:microsoft.com/office/officeart/2005/8/layout/hierarchy3"/>
    <dgm:cxn modelId="{9D079AED-0EA9-49EA-A196-3E56EBD79BC4}" type="presParOf" srcId="{0991592C-5180-4419-BD5E-EF0B0DC60A5E}" destId="{90DB8A7F-EEA9-4E98-B428-8939575FE9F6}" srcOrd="6" destOrd="0" presId="urn:microsoft.com/office/officeart/2005/8/layout/hierarchy3"/>
    <dgm:cxn modelId="{441E5C4C-3321-490D-B2C2-44724F8E7EC7}" type="presParOf" srcId="{0991592C-5180-4419-BD5E-EF0B0DC60A5E}" destId="{5A60EC9C-1459-4257-8C8D-7362A4903C95}" srcOrd="7" destOrd="0" presId="urn:microsoft.com/office/officeart/2005/8/layout/hierarchy3"/>
    <dgm:cxn modelId="{9130A15A-2524-498E-8165-C293076496F7}" type="presParOf" srcId="{0991592C-5180-4419-BD5E-EF0B0DC60A5E}" destId="{EBB19105-ABB6-40EB-9C64-F4F62073BA5E}" srcOrd="8" destOrd="0" presId="urn:microsoft.com/office/officeart/2005/8/layout/hierarchy3"/>
    <dgm:cxn modelId="{7E9F4C64-4DD1-4AE2-97B6-3390B354B9E6}" type="presParOf" srcId="{0991592C-5180-4419-BD5E-EF0B0DC60A5E}" destId="{53A57298-0793-482B-B6DD-C01552371C11}" srcOrd="9" destOrd="0" presId="urn:microsoft.com/office/officeart/2005/8/layout/hierarchy3"/>
    <dgm:cxn modelId="{0268FEEC-A038-4B92-9F06-048B4AEB1E77}" type="presParOf" srcId="{0991592C-5180-4419-BD5E-EF0B0DC60A5E}" destId="{57C12DEC-69CC-48D4-B01D-298E832B499B}" srcOrd="10" destOrd="0" presId="urn:microsoft.com/office/officeart/2005/8/layout/hierarchy3"/>
    <dgm:cxn modelId="{8D76AACF-BB06-4ABF-9CC2-76037651FBE2}" type="presParOf" srcId="{0991592C-5180-4419-BD5E-EF0B0DC60A5E}" destId="{F376D2DC-58E9-40DF-9313-DDDAEAD03ED8}" srcOrd="11" destOrd="0" presId="urn:microsoft.com/office/officeart/2005/8/layout/hierarchy3"/>
    <dgm:cxn modelId="{2DC62FB1-94B7-428D-82EB-3BAA1D533DBA}" type="presParOf" srcId="{0991592C-5180-4419-BD5E-EF0B0DC60A5E}" destId="{2F9DC44F-0DDB-4672-A41F-10AB96A4381C}" srcOrd="12" destOrd="0" presId="urn:microsoft.com/office/officeart/2005/8/layout/hierarchy3"/>
    <dgm:cxn modelId="{B6EE02A6-CAA4-4C11-8202-0D6B16B0E55F}" type="presParOf" srcId="{0991592C-5180-4419-BD5E-EF0B0DC60A5E}" destId="{14EF9FBE-25BA-4B4F-AE87-3CFAFDFBFACC}" srcOrd="13" destOrd="0" presId="urn:microsoft.com/office/officeart/2005/8/layout/hierarchy3"/>
    <dgm:cxn modelId="{C1BDC880-ABE3-4D67-B228-CFC2E75F663B}" type="presParOf" srcId="{0991592C-5180-4419-BD5E-EF0B0DC60A5E}" destId="{E6DDA938-C728-4B6A-931C-6769AE81A8E4}" srcOrd="14" destOrd="0" presId="urn:microsoft.com/office/officeart/2005/8/layout/hierarchy3"/>
    <dgm:cxn modelId="{E130EC03-35AC-4090-B65C-D3AB6E8CC0A4}" type="presParOf" srcId="{0991592C-5180-4419-BD5E-EF0B0DC60A5E}" destId="{B147C86B-C922-4D4D-8E89-8E5E6E88EB6F}" srcOrd="15" destOrd="0" presId="urn:microsoft.com/office/officeart/2005/8/layout/hierarchy3"/>
    <dgm:cxn modelId="{6BFFF060-0A17-4CB1-8AE7-CF915F1FFC6A}" type="presParOf" srcId="{0991592C-5180-4419-BD5E-EF0B0DC60A5E}" destId="{8D3EC05C-B4A4-4648-BBDB-295D5E4A8AB7}" srcOrd="16" destOrd="0" presId="urn:microsoft.com/office/officeart/2005/8/layout/hierarchy3"/>
    <dgm:cxn modelId="{489E717F-2DC6-481F-8425-7AA626393409}" type="presParOf" srcId="{0991592C-5180-4419-BD5E-EF0B0DC60A5E}" destId="{0B975E43-7D58-4630-93B7-A147AD736F36}" srcOrd="17" destOrd="0" presId="urn:microsoft.com/office/officeart/2005/8/layout/hierarchy3"/>
    <dgm:cxn modelId="{E7486076-8B65-4654-B87F-A7F234AD899B}" type="presParOf" srcId="{7E0E7ACB-99D3-44F8-A3DD-A4D3AD357686}" destId="{C0048895-3703-4340-9FDD-28A9E07DE468}" srcOrd="2" destOrd="0" presId="urn:microsoft.com/office/officeart/2005/8/layout/hierarchy3"/>
    <dgm:cxn modelId="{27D59F72-861B-4B42-8BCD-7AC04BC6D9AF}" type="presParOf" srcId="{C0048895-3703-4340-9FDD-28A9E07DE468}" destId="{E2D5FE7F-2F59-44F7-977A-31B12BA14542}" srcOrd="0" destOrd="0" presId="urn:microsoft.com/office/officeart/2005/8/layout/hierarchy3"/>
    <dgm:cxn modelId="{DD8C5F55-342A-4DB7-B4FA-FEB60D5D865F}" type="presParOf" srcId="{E2D5FE7F-2F59-44F7-977A-31B12BA14542}" destId="{A1F25AA8-2960-4CC9-9110-3E54F09BAF7F}" srcOrd="0" destOrd="0" presId="urn:microsoft.com/office/officeart/2005/8/layout/hierarchy3"/>
    <dgm:cxn modelId="{2BB4B4AE-61F4-4BB1-ABD3-7EEA18BC6408}" type="presParOf" srcId="{E2D5FE7F-2F59-44F7-977A-31B12BA14542}" destId="{19851BF5-FF9E-4B7E-9E3B-010C904C830B}" srcOrd="1" destOrd="0" presId="urn:microsoft.com/office/officeart/2005/8/layout/hierarchy3"/>
    <dgm:cxn modelId="{6BE2778E-395C-4153-8971-A7FF39F02421}" type="presParOf" srcId="{C0048895-3703-4340-9FDD-28A9E07DE468}" destId="{9EF1A48E-CA3F-44DF-A556-6C96B0B0D201}" srcOrd="1" destOrd="0" presId="urn:microsoft.com/office/officeart/2005/8/layout/hierarchy3"/>
    <dgm:cxn modelId="{8A27FAE1-04EF-4A18-88E4-2D06081F6645}" type="presParOf" srcId="{9EF1A48E-CA3F-44DF-A556-6C96B0B0D201}" destId="{17DE0AE6-C219-4120-9678-28A8EB58BA41}" srcOrd="0" destOrd="0" presId="urn:microsoft.com/office/officeart/2005/8/layout/hierarchy3"/>
    <dgm:cxn modelId="{180FD000-F27B-4126-AB74-3C1D0A5F495B}" type="presParOf" srcId="{9EF1A48E-CA3F-44DF-A556-6C96B0B0D201}" destId="{BC6D9DC7-BE3D-4A4A-BEB1-B7E6A1DC9513}" srcOrd="1" destOrd="0" presId="urn:microsoft.com/office/officeart/2005/8/layout/hierarchy3"/>
    <dgm:cxn modelId="{D5AAFC99-D8F8-4B53-BCD6-360D1A3C3C55}" type="presParOf" srcId="{9EF1A48E-CA3F-44DF-A556-6C96B0B0D201}" destId="{0F16DFA1-668F-49A7-B484-204DD7675261}" srcOrd="2" destOrd="0" presId="urn:microsoft.com/office/officeart/2005/8/layout/hierarchy3"/>
    <dgm:cxn modelId="{3628FE00-4EA3-486E-972D-8A249A513666}" type="presParOf" srcId="{9EF1A48E-CA3F-44DF-A556-6C96B0B0D201}" destId="{A6DD6C28-AB9F-453E-AF51-72BCFC96D612}" srcOrd="3" destOrd="0" presId="urn:microsoft.com/office/officeart/2005/8/layout/hierarchy3"/>
    <dgm:cxn modelId="{8A736A16-DB48-4D51-88D8-79CA6341C724}" type="presParOf" srcId="{9EF1A48E-CA3F-44DF-A556-6C96B0B0D201}" destId="{2D3A4CA6-4511-47D9-A265-EB1230BAA93B}" srcOrd="4" destOrd="0" presId="urn:microsoft.com/office/officeart/2005/8/layout/hierarchy3"/>
    <dgm:cxn modelId="{F119CDED-27A1-4932-ABE7-517E30632902}" type="presParOf" srcId="{9EF1A48E-CA3F-44DF-A556-6C96B0B0D201}" destId="{036D303F-43AC-43C3-B04F-BC709E9C9032}" srcOrd="5" destOrd="0" presId="urn:microsoft.com/office/officeart/2005/8/layout/hierarchy3"/>
    <dgm:cxn modelId="{8BDE7A4E-2ED0-48E8-A2F3-8784B808F603}" type="presParOf" srcId="{9EF1A48E-CA3F-44DF-A556-6C96B0B0D201}" destId="{AA1A838F-6494-4B27-860D-70274B5963E5}" srcOrd="6" destOrd="0" presId="urn:microsoft.com/office/officeart/2005/8/layout/hierarchy3"/>
    <dgm:cxn modelId="{D6BD9B8D-5442-4CF6-BF12-E05CB879B8F1}" type="presParOf" srcId="{9EF1A48E-CA3F-44DF-A556-6C96B0B0D201}" destId="{3A1A1B2D-1808-4AFD-911B-39549E14E07A}" srcOrd="7" destOrd="0" presId="urn:microsoft.com/office/officeart/2005/8/layout/hierarchy3"/>
    <dgm:cxn modelId="{3066DBF0-1A4C-42ED-BC32-D86F90A5C34C}" type="presParOf" srcId="{9EF1A48E-CA3F-44DF-A556-6C96B0B0D201}" destId="{68AD1794-0889-4040-8CF7-1E218AE1820A}" srcOrd="8" destOrd="0" presId="urn:microsoft.com/office/officeart/2005/8/layout/hierarchy3"/>
    <dgm:cxn modelId="{4F7F33CF-BE65-4822-9D18-8977E0D0356E}" type="presParOf" srcId="{9EF1A48E-CA3F-44DF-A556-6C96B0B0D201}" destId="{DB63A7E5-F5E7-47FA-B029-47200BDDE7FA}" srcOrd="9" destOrd="0" presId="urn:microsoft.com/office/officeart/2005/8/layout/hierarchy3"/>
    <dgm:cxn modelId="{A588BDD0-6ECE-4D30-997D-0BBF09B1C39D}" type="presParOf" srcId="{7E0E7ACB-99D3-44F8-A3DD-A4D3AD357686}" destId="{23F3FBF7-6DCD-4686-A8A9-A976DBFA3EF1}" srcOrd="3" destOrd="0" presId="urn:microsoft.com/office/officeart/2005/8/layout/hierarchy3"/>
    <dgm:cxn modelId="{CADCB115-CCC2-4467-ACD3-63B0BF88AC0B}" type="presParOf" srcId="{23F3FBF7-6DCD-4686-A8A9-A976DBFA3EF1}" destId="{AF9DDBB2-1E20-45D3-A2C6-677D12D46575}" srcOrd="0" destOrd="0" presId="urn:microsoft.com/office/officeart/2005/8/layout/hierarchy3"/>
    <dgm:cxn modelId="{DF9A9A7C-3373-426F-BFC5-B74A2AD056E8}" type="presParOf" srcId="{AF9DDBB2-1E20-45D3-A2C6-677D12D46575}" destId="{139C886C-4B51-4E37-AD38-58FC9B299D63}" srcOrd="0" destOrd="0" presId="urn:microsoft.com/office/officeart/2005/8/layout/hierarchy3"/>
    <dgm:cxn modelId="{6DADF8BE-94D9-45B8-9766-AFE5CA4C7036}" type="presParOf" srcId="{AF9DDBB2-1E20-45D3-A2C6-677D12D46575}" destId="{40F5AD0C-0907-4E82-BE07-F0467BE59A12}" srcOrd="1" destOrd="0" presId="urn:microsoft.com/office/officeart/2005/8/layout/hierarchy3"/>
    <dgm:cxn modelId="{6ED2B4E1-18FA-4251-96A0-F4F7D878E52A}" type="presParOf" srcId="{23F3FBF7-6DCD-4686-A8A9-A976DBFA3EF1}" destId="{86F20958-7461-4F39-9E61-13053164A268}" srcOrd="1" destOrd="0" presId="urn:microsoft.com/office/officeart/2005/8/layout/hierarchy3"/>
    <dgm:cxn modelId="{D4BB1933-528A-4E3E-87AF-C68490F4D155}" type="presParOf" srcId="{86F20958-7461-4F39-9E61-13053164A268}" destId="{6767843D-74FA-432F-BBB9-6F286D5A81A7}" srcOrd="0" destOrd="0" presId="urn:microsoft.com/office/officeart/2005/8/layout/hierarchy3"/>
    <dgm:cxn modelId="{3C679076-CD2A-4467-908A-30334065ECB1}" type="presParOf" srcId="{86F20958-7461-4F39-9E61-13053164A268}" destId="{2C822D5E-B8E7-4FAB-AA25-44E64CC3AA25}" srcOrd="1" destOrd="0" presId="urn:microsoft.com/office/officeart/2005/8/layout/hierarchy3"/>
    <dgm:cxn modelId="{366C28CB-976F-4D80-ACED-9054986ADD15}" type="presParOf" srcId="{86F20958-7461-4F39-9E61-13053164A268}" destId="{606A2380-16A7-4948-8E5E-050B90020676}" srcOrd="2" destOrd="0" presId="urn:microsoft.com/office/officeart/2005/8/layout/hierarchy3"/>
    <dgm:cxn modelId="{FE35E52E-7ADD-46DB-8E4D-18CDE9E37A86}" type="presParOf" srcId="{86F20958-7461-4F39-9E61-13053164A268}" destId="{B6A2474C-EABA-4D5E-84CA-B6AF59990658}" srcOrd="3" destOrd="0" presId="urn:microsoft.com/office/officeart/2005/8/layout/hierarchy3"/>
    <dgm:cxn modelId="{8F1F7EAC-57AD-4EF2-8D53-7F88561B6E80}" type="presParOf" srcId="{86F20958-7461-4F39-9E61-13053164A268}" destId="{02D46910-C5C2-4AA6-9F44-539C0C77DBD7}" srcOrd="4" destOrd="0" presId="urn:microsoft.com/office/officeart/2005/8/layout/hierarchy3"/>
    <dgm:cxn modelId="{98D23881-9607-48EC-903E-0B57C17032BE}" type="presParOf" srcId="{86F20958-7461-4F39-9E61-13053164A268}" destId="{8647DFEE-7962-4E98-A7FD-E4E0936AE890}" srcOrd="5" destOrd="0" presId="urn:microsoft.com/office/officeart/2005/8/layout/hierarchy3"/>
    <dgm:cxn modelId="{A2491119-BEC2-4797-B349-DC71B8C1AF9F}" type="presParOf" srcId="{7E0E7ACB-99D3-44F8-A3DD-A4D3AD357686}" destId="{23D1768D-41D8-4231-A815-89F6DCF38E04}" srcOrd="4" destOrd="0" presId="urn:microsoft.com/office/officeart/2005/8/layout/hierarchy3"/>
    <dgm:cxn modelId="{C7BB37F9-40F7-4912-ADAE-42EAD799E0F0}" type="presParOf" srcId="{23D1768D-41D8-4231-A815-89F6DCF38E04}" destId="{AB00CCA1-736B-4A7D-AADE-C42473F75598}" srcOrd="0" destOrd="0" presId="urn:microsoft.com/office/officeart/2005/8/layout/hierarchy3"/>
    <dgm:cxn modelId="{9DE3D4BE-C104-42D4-926E-1F8E1217CAE6}" type="presParOf" srcId="{AB00CCA1-736B-4A7D-AADE-C42473F75598}" destId="{B024A245-7B7D-4D67-A65B-BA307C0657D9}" srcOrd="0" destOrd="0" presId="urn:microsoft.com/office/officeart/2005/8/layout/hierarchy3"/>
    <dgm:cxn modelId="{CB1DE6E0-E8B8-4F55-B625-02C5AC943B19}" type="presParOf" srcId="{AB00CCA1-736B-4A7D-AADE-C42473F75598}" destId="{403C8FF3-2928-4129-BD9B-DA95CFBF1083}" srcOrd="1" destOrd="0" presId="urn:microsoft.com/office/officeart/2005/8/layout/hierarchy3"/>
    <dgm:cxn modelId="{B327275D-CBA4-483D-84F4-4BC3D4F3EBF4}" type="presParOf" srcId="{23D1768D-41D8-4231-A815-89F6DCF38E04}" destId="{635B2D54-1858-4DC2-BA1E-CD4D9DBA09BD}" srcOrd="1" destOrd="0" presId="urn:microsoft.com/office/officeart/2005/8/layout/hierarchy3"/>
    <dgm:cxn modelId="{92B1B53D-B9B2-440D-83E1-FA341CC0E980}" type="presParOf" srcId="{635B2D54-1858-4DC2-BA1E-CD4D9DBA09BD}" destId="{89EC8913-AE0D-4E5F-A445-59AB7EE0B4A6}" srcOrd="0" destOrd="0" presId="urn:microsoft.com/office/officeart/2005/8/layout/hierarchy3"/>
    <dgm:cxn modelId="{BD2BC94A-C9F9-48ED-80FA-7372CCE8DCD2}" type="presParOf" srcId="{635B2D54-1858-4DC2-BA1E-CD4D9DBA09BD}" destId="{ABCCCEF7-2EA1-4559-96DD-3AAE66E3D0CC}" srcOrd="1" destOrd="0" presId="urn:microsoft.com/office/officeart/2005/8/layout/hierarchy3"/>
    <dgm:cxn modelId="{9EB3A961-2B23-48D7-8F12-0FBCE5D35323}" type="presParOf" srcId="{635B2D54-1858-4DC2-BA1E-CD4D9DBA09BD}" destId="{E7976BE5-21CF-42D6-AF5A-DB868C880AC5}" srcOrd="2" destOrd="0" presId="urn:microsoft.com/office/officeart/2005/8/layout/hierarchy3"/>
    <dgm:cxn modelId="{2C7CCF5C-99BA-423F-9C36-D87BBCF0B7FA}" type="presParOf" srcId="{635B2D54-1858-4DC2-BA1E-CD4D9DBA09BD}" destId="{877BE87A-5A55-4D2C-B197-2D1A9685116E}" srcOrd="3" destOrd="0" presId="urn:microsoft.com/office/officeart/2005/8/layout/hierarchy3"/>
    <dgm:cxn modelId="{6A4D9F06-4AA3-4A49-BAB4-6DF4F97A9941}" type="presParOf" srcId="{635B2D54-1858-4DC2-BA1E-CD4D9DBA09BD}" destId="{14C19223-4BFF-4095-9274-5EF41CCFE38D}" srcOrd="4" destOrd="0" presId="urn:microsoft.com/office/officeart/2005/8/layout/hierarchy3"/>
    <dgm:cxn modelId="{3125988A-FA5C-40DB-A8AC-4C72E5C7001A}" type="presParOf" srcId="{635B2D54-1858-4DC2-BA1E-CD4D9DBA09BD}" destId="{3741B6BE-1271-488A-A9A8-469BFF64ABC5}" srcOrd="5" destOrd="0" presId="urn:microsoft.com/office/officeart/2005/8/layout/hierarchy3"/>
    <dgm:cxn modelId="{90E95CC8-6AA9-42B8-BFC5-245D29AAB98C}" type="presParOf" srcId="{635B2D54-1858-4DC2-BA1E-CD4D9DBA09BD}" destId="{466D38E8-7D1D-4423-9C23-0EF31EE4F60B}" srcOrd="6" destOrd="0" presId="urn:microsoft.com/office/officeart/2005/8/layout/hierarchy3"/>
    <dgm:cxn modelId="{4E3B5F36-2B0E-40AD-9860-685005232062}" type="presParOf" srcId="{635B2D54-1858-4DC2-BA1E-CD4D9DBA09BD}" destId="{68DB36EC-2EF9-45B5-9D30-B8A344D15B53}" srcOrd="7" destOrd="0" presId="urn:microsoft.com/office/officeart/2005/8/layout/hierarchy3"/>
    <dgm:cxn modelId="{1D418303-4FD9-40EF-9BCB-FE2055970CED}" type="presParOf" srcId="{635B2D54-1858-4DC2-BA1E-CD4D9DBA09BD}" destId="{B39EED3D-0D9B-4762-AFCC-E1975BF14E4D}" srcOrd="8" destOrd="0" presId="urn:microsoft.com/office/officeart/2005/8/layout/hierarchy3"/>
    <dgm:cxn modelId="{80AB0040-71BE-40AC-BEBA-B4F73BA65DD8}" type="presParOf" srcId="{635B2D54-1858-4DC2-BA1E-CD4D9DBA09BD}" destId="{3D932462-9DD5-4878-922B-167C9FBF0A12}" srcOrd="9" destOrd="0" presId="urn:microsoft.com/office/officeart/2005/8/layout/hierarchy3"/>
    <dgm:cxn modelId="{4A933678-2600-4729-B11A-986235CB2A30}" type="presParOf" srcId="{635B2D54-1858-4DC2-BA1E-CD4D9DBA09BD}" destId="{E34AD801-FDEE-4F6F-8E24-39CDECBF8F09}" srcOrd="10" destOrd="0" presId="urn:microsoft.com/office/officeart/2005/8/layout/hierarchy3"/>
    <dgm:cxn modelId="{31AFA777-93A0-4A45-B164-BD7891271ADA}" type="presParOf" srcId="{635B2D54-1858-4DC2-BA1E-CD4D9DBA09BD}" destId="{52CEE4D6-94D1-46C4-AA5B-1E96137B6B9A}" srcOrd="11" destOrd="0" presId="urn:microsoft.com/office/officeart/2005/8/layout/hierarchy3"/>
    <dgm:cxn modelId="{B2301483-439F-4147-821C-428048E41D0C}" type="presParOf" srcId="{635B2D54-1858-4DC2-BA1E-CD4D9DBA09BD}" destId="{DE28D0CF-DA5E-48F0-BB9F-AE23FEB2BDB7}" srcOrd="12" destOrd="0" presId="urn:microsoft.com/office/officeart/2005/8/layout/hierarchy3"/>
    <dgm:cxn modelId="{728E70AB-430E-4EF7-8B89-A2ED2330255E}" type="presParOf" srcId="{635B2D54-1858-4DC2-BA1E-CD4D9DBA09BD}" destId="{32EBBEDD-7925-43A8-B868-50ADD738BF05}" srcOrd="13" destOrd="0" presId="urn:microsoft.com/office/officeart/2005/8/layout/hierarchy3"/>
    <dgm:cxn modelId="{087B092B-4A61-4B11-B349-1946100E82AF}" type="presParOf" srcId="{635B2D54-1858-4DC2-BA1E-CD4D9DBA09BD}" destId="{28519CB2-718E-4F5F-8769-53419A5AF001}" srcOrd="14" destOrd="0" presId="urn:microsoft.com/office/officeart/2005/8/layout/hierarchy3"/>
    <dgm:cxn modelId="{DF7394BA-C141-453A-A2E8-BABBE44A5291}" type="presParOf" srcId="{635B2D54-1858-4DC2-BA1E-CD4D9DBA09BD}" destId="{C35E8693-9F84-4D46-BDA5-2623B325F379}" srcOrd="15" destOrd="0" presId="urn:microsoft.com/office/officeart/2005/8/layout/hierarchy3"/>
    <dgm:cxn modelId="{D7A794B8-225C-4146-8AA2-F5F450C91E1C}" type="presParOf" srcId="{7E0E7ACB-99D3-44F8-A3DD-A4D3AD357686}" destId="{5C7BE6DE-74AC-45A1-9E70-1237C04B026B}" srcOrd="5" destOrd="0" presId="urn:microsoft.com/office/officeart/2005/8/layout/hierarchy3"/>
    <dgm:cxn modelId="{F0978482-6B6B-4099-9167-A9F89F56DD7B}" type="presParOf" srcId="{5C7BE6DE-74AC-45A1-9E70-1237C04B026B}" destId="{96FC1F94-CBB6-4922-B3A6-34E9291492B6}" srcOrd="0" destOrd="0" presId="urn:microsoft.com/office/officeart/2005/8/layout/hierarchy3"/>
    <dgm:cxn modelId="{8B2E00E1-5DAD-444F-A3A2-9F4A5130E053}" type="presParOf" srcId="{96FC1F94-CBB6-4922-B3A6-34E9291492B6}" destId="{691960BE-7EB8-4A09-B2C9-8A6185FE2FCB}" srcOrd="0" destOrd="0" presId="urn:microsoft.com/office/officeart/2005/8/layout/hierarchy3"/>
    <dgm:cxn modelId="{3FE682B3-35F5-4AA9-BC06-3EE7CC945FF9}" type="presParOf" srcId="{96FC1F94-CBB6-4922-B3A6-34E9291492B6}" destId="{07DBA2D9-EB01-4A3B-B02A-E66567326DE0}" srcOrd="1" destOrd="0" presId="urn:microsoft.com/office/officeart/2005/8/layout/hierarchy3"/>
    <dgm:cxn modelId="{B050A41D-982A-42E2-83AD-BE7F7D526B86}" type="presParOf" srcId="{5C7BE6DE-74AC-45A1-9E70-1237C04B026B}" destId="{EF44DC8F-643E-4E7F-81AF-308965507E58}" srcOrd="1" destOrd="0" presId="urn:microsoft.com/office/officeart/2005/8/layout/hierarchy3"/>
    <dgm:cxn modelId="{6E7834B1-9C63-42A6-B4B6-D36235C13ECE}" type="presParOf" srcId="{EF44DC8F-643E-4E7F-81AF-308965507E58}" destId="{3D2D2001-2514-4D28-B076-4A28E4443904}" srcOrd="0" destOrd="0" presId="urn:microsoft.com/office/officeart/2005/8/layout/hierarchy3"/>
    <dgm:cxn modelId="{5DAC7088-93DF-401B-8C34-B5D1A7497715}" type="presParOf" srcId="{EF44DC8F-643E-4E7F-81AF-308965507E58}" destId="{E8E4E6F3-25C7-462E-BF16-BCD895CBF35D}" srcOrd="1" destOrd="0" presId="urn:microsoft.com/office/officeart/2005/8/layout/hierarchy3"/>
    <dgm:cxn modelId="{C2525464-CD5E-49CB-A006-F1422EDC9D3B}" type="presParOf" srcId="{EF44DC8F-643E-4E7F-81AF-308965507E58}" destId="{F57AB3D8-4A90-45B0-927A-559BFF6B49B8}" srcOrd="2" destOrd="0" presId="urn:microsoft.com/office/officeart/2005/8/layout/hierarchy3"/>
    <dgm:cxn modelId="{BC875E40-5CF0-428A-B655-9750144B254F}" type="presParOf" srcId="{EF44DC8F-643E-4E7F-81AF-308965507E58}" destId="{24166A65-DAFF-43F3-BCDA-D3BA2144B052}" srcOrd="3" destOrd="0" presId="urn:microsoft.com/office/officeart/2005/8/layout/hierarchy3"/>
    <dgm:cxn modelId="{F693396C-5AB5-4605-A369-FA7F0481FAC0}" type="presParOf" srcId="{EF44DC8F-643E-4E7F-81AF-308965507E58}" destId="{580104BD-ADF5-41D1-9AEB-22D6C240B49E}" srcOrd="4" destOrd="0" presId="urn:microsoft.com/office/officeart/2005/8/layout/hierarchy3"/>
    <dgm:cxn modelId="{C5878276-42CF-4485-836C-2B5AE159C86E}" type="presParOf" srcId="{EF44DC8F-643E-4E7F-81AF-308965507E58}" destId="{0200DB04-DF2E-4427-BB2B-F9DAFE15BF52}" srcOrd="5" destOrd="0" presId="urn:microsoft.com/office/officeart/2005/8/layout/hierarchy3"/>
    <dgm:cxn modelId="{E2FB50D8-6937-4FB9-905B-6E3B5CC290C4}" type="presParOf" srcId="{EF44DC8F-643E-4E7F-81AF-308965507E58}" destId="{BF5BBEE7-38AF-456A-AE6F-20419947DD11}" srcOrd="6" destOrd="0" presId="urn:microsoft.com/office/officeart/2005/8/layout/hierarchy3"/>
    <dgm:cxn modelId="{11A87191-5CD7-4DED-BAC3-F83891BA6B1C}" type="presParOf" srcId="{EF44DC8F-643E-4E7F-81AF-308965507E58}" destId="{2A5047D4-7A2E-4EC6-9D7F-F99173458A6F}" srcOrd="7" destOrd="0" presId="urn:microsoft.com/office/officeart/2005/8/layout/hierarchy3"/>
    <dgm:cxn modelId="{BB6C3EF7-0DD1-4137-9F33-48BBBEDB7AA9}" type="presParOf" srcId="{7E0E7ACB-99D3-44F8-A3DD-A4D3AD357686}" destId="{6150EE45-F424-4B49-AB5C-D9DDC1D0AAD2}" srcOrd="6" destOrd="0" presId="urn:microsoft.com/office/officeart/2005/8/layout/hierarchy3"/>
    <dgm:cxn modelId="{CF245922-C11A-4FA2-A398-F619FD7F71A1}" type="presParOf" srcId="{6150EE45-F424-4B49-AB5C-D9DDC1D0AAD2}" destId="{FC1DD3B9-3ABB-41A7-A279-68F884F02D32}" srcOrd="0" destOrd="0" presId="urn:microsoft.com/office/officeart/2005/8/layout/hierarchy3"/>
    <dgm:cxn modelId="{B4235A0F-075E-426F-ACBF-9C933CFAD2D9}" type="presParOf" srcId="{FC1DD3B9-3ABB-41A7-A279-68F884F02D32}" destId="{4E8ED6DE-0AA9-4D78-AC35-943A845C4639}" srcOrd="0" destOrd="0" presId="urn:microsoft.com/office/officeart/2005/8/layout/hierarchy3"/>
    <dgm:cxn modelId="{F15B85F1-214A-409E-96B0-CCA814F499F8}" type="presParOf" srcId="{FC1DD3B9-3ABB-41A7-A279-68F884F02D32}" destId="{CB3DA821-4365-44E6-AA04-53AB29362FC8}" srcOrd="1" destOrd="0" presId="urn:microsoft.com/office/officeart/2005/8/layout/hierarchy3"/>
    <dgm:cxn modelId="{E7CDE0EB-84D8-4575-A93E-5C463D88BFA0}" type="presParOf" srcId="{6150EE45-F424-4B49-AB5C-D9DDC1D0AAD2}" destId="{90C51DD3-61E0-44BC-9EB3-44FD5490BABE}" srcOrd="1" destOrd="0" presId="urn:microsoft.com/office/officeart/2005/8/layout/hierarchy3"/>
    <dgm:cxn modelId="{03C68BD5-A355-4286-A58A-2432DA226170}" type="presParOf" srcId="{90C51DD3-61E0-44BC-9EB3-44FD5490BABE}" destId="{DB859FD0-BCB8-487B-A70D-A6AEDDBFDD89}" srcOrd="0" destOrd="0" presId="urn:microsoft.com/office/officeart/2005/8/layout/hierarchy3"/>
    <dgm:cxn modelId="{7F10E03A-1AA3-444A-962E-918C737290B0}" type="presParOf" srcId="{90C51DD3-61E0-44BC-9EB3-44FD5490BABE}" destId="{D89BC031-B49F-49BF-BCF8-DCB5AEDFD1EB}" srcOrd="1" destOrd="0" presId="urn:microsoft.com/office/officeart/2005/8/layout/hierarchy3"/>
    <dgm:cxn modelId="{8ECEC5FE-997F-4CC6-8682-E4CF0CBA1089}" type="presParOf" srcId="{90C51DD3-61E0-44BC-9EB3-44FD5490BABE}" destId="{8649A9F4-DA3B-4145-932D-D1C46810B442}" srcOrd="2" destOrd="0" presId="urn:microsoft.com/office/officeart/2005/8/layout/hierarchy3"/>
    <dgm:cxn modelId="{803B4392-9AD6-4D56-92E8-4AA61B9A47FA}" type="presParOf" srcId="{90C51DD3-61E0-44BC-9EB3-44FD5490BABE}" destId="{356E4AE0-2B88-47B6-B4D9-FA60F052F50B}" srcOrd="3" destOrd="0" presId="urn:microsoft.com/office/officeart/2005/8/layout/hierarchy3"/>
    <dgm:cxn modelId="{509A388D-42C7-493E-9F22-9D299FA8711E}" type="presParOf" srcId="{90C51DD3-61E0-44BC-9EB3-44FD5490BABE}" destId="{5A555F1E-4AD5-4349-99F2-ECFC450E18D5}" srcOrd="4" destOrd="0" presId="urn:microsoft.com/office/officeart/2005/8/layout/hierarchy3"/>
    <dgm:cxn modelId="{F43390BB-D231-4DD1-BE0C-B391813439A8}" type="presParOf" srcId="{90C51DD3-61E0-44BC-9EB3-44FD5490BABE}" destId="{6D0403D3-A571-44CD-AA90-6BEAAA92D508}" srcOrd="5" destOrd="0" presId="urn:microsoft.com/office/officeart/2005/8/layout/hierarchy3"/>
    <dgm:cxn modelId="{7A95FC20-B8A8-436A-8582-ED9B67FFE36F}" type="presParOf" srcId="{90C51DD3-61E0-44BC-9EB3-44FD5490BABE}" destId="{5B0C54FD-AC98-4759-BCEB-A72BE54E4A8E}" srcOrd="6" destOrd="0" presId="urn:microsoft.com/office/officeart/2005/8/layout/hierarchy3"/>
    <dgm:cxn modelId="{3773F14C-52C7-4580-87FB-5C277C6333BB}" type="presParOf" srcId="{90C51DD3-61E0-44BC-9EB3-44FD5490BABE}" destId="{1AFFD1A0-F499-4C65-8948-6B60DCE1290A}" srcOrd="7" destOrd="0" presId="urn:microsoft.com/office/officeart/2005/8/layout/hierarchy3"/>
    <dgm:cxn modelId="{B8623899-9016-40DB-A806-46BFC1977339}" type="presParOf" srcId="{7E0E7ACB-99D3-44F8-A3DD-A4D3AD357686}" destId="{A77C06F5-34AD-48C2-B3C7-75BE070A5235}" srcOrd="7" destOrd="0" presId="urn:microsoft.com/office/officeart/2005/8/layout/hierarchy3"/>
    <dgm:cxn modelId="{A88A803C-5BED-40FD-8DDF-74D5D0874649}" type="presParOf" srcId="{A77C06F5-34AD-48C2-B3C7-75BE070A5235}" destId="{E22C4D63-2EED-499F-9918-3BBA53F16FCF}" srcOrd="0" destOrd="0" presId="urn:microsoft.com/office/officeart/2005/8/layout/hierarchy3"/>
    <dgm:cxn modelId="{9D513748-D5EA-46B6-A20D-7CAE759AAED8}" type="presParOf" srcId="{E22C4D63-2EED-499F-9918-3BBA53F16FCF}" destId="{9583977E-7095-4AFD-A6CD-EB1160A59701}" srcOrd="0" destOrd="0" presId="urn:microsoft.com/office/officeart/2005/8/layout/hierarchy3"/>
    <dgm:cxn modelId="{591FF462-5910-4F82-B4FF-6BB85F91DFAC}" type="presParOf" srcId="{E22C4D63-2EED-499F-9918-3BBA53F16FCF}" destId="{CC1D3C79-93B8-4D7A-9DBC-87BBB6743737}" srcOrd="1" destOrd="0" presId="urn:microsoft.com/office/officeart/2005/8/layout/hierarchy3"/>
    <dgm:cxn modelId="{8C67BC7C-AA84-41FB-BC36-559EBFFC4FE2}" type="presParOf" srcId="{A77C06F5-34AD-48C2-B3C7-75BE070A5235}" destId="{36C17989-0D12-4DF3-8737-C4113D77A166}" srcOrd="1" destOrd="0" presId="urn:microsoft.com/office/officeart/2005/8/layout/hierarchy3"/>
    <dgm:cxn modelId="{66F72016-5BA8-491E-8245-C35F976F7FF5}" type="presParOf" srcId="{36C17989-0D12-4DF3-8737-C4113D77A166}" destId="{143606E6-F73C-4BB8-A31A-AE4C5985020E}" srcOrd="0" destOrd="0" presId="urn:microsoft.com/office/officeart/2005/8/layout/hierarchy3"/>
    <dgm:cxn modelId="{2B41188A-1956-44A4-A162-55D8723B9C6A}" type="presParOf" srcId="{36C17989-0D12-4DF3-8737-C4113D77A166}" destId="{8CCF85E3-0815-4D8D-8B15-5E5C3477787E}" srcOrd="1" destOrd="0" presId="urn:microsoft.com/office/officeart/2005/8/layout/hierarchy3"/>
    <dgm:cxn modelId="{9E023A04-2FE5-447E-ABC4-3121EC976706}" type="presParOf" srcId="{36C17989-0D12-4DF3-8737-C4113D77A166}" destId="{4D3EE85D-53FD-46B0-A9DF-BB967AAB9AE4}" srcOrd="2" destOrd="0" presId="urn:microsoft.com/office/officeart/2005/8/layout/hierarchy3"/>
    <dgm:cxn modelId="{A0170B4D-0E1C-4299-94E1-FBAAC6DA5355}" type="presParOf" srcId="{36C17989-0D12-4DF3-8737-C4113D77A166}" destId="{F305B847-0256-4650-864F-A3B794884D43}" srcOrd="3" destOrd="0" presId="urn:microsoft.com/office/officeart/2005/8/layout/hierarchy3"/>
    <dgm:cxn modelId="{431FD2CE-F9B8-491E-9D8C-3DE0C408C6A2}" type="presParOf" srcId="{36C17989-0D12-4DF3-8737-C4113D77A166}" destId="{57CB2FD3-0F68-4985-BC81-BA98157754BB}" srcOrd="4" destOrd="0" presId="urn:microsoft.com/office/officeart/2005/8/layout/hierarchy3"/>
    <dgm:cxn modelId="{10035926-504D-4745-8FFC-8266E1BD98DD}" type="presParOf" srcId="{36C17989-0D12-4DF3-8737-C4113D77A166}" destId="{CA3F976A-0C2C-4158-BB18-C846A6E90FEF}" srcOrd="5" destOrd="0" presId="urn:microsoft.com/office/officeart/2005/8/layout/hierarchy3"/>
    <dgm:cxn modelId="{81405E62-384E-4C50-8983-0FE1CCB8DC05}" type="presParOf" srcId="{36C17989-0D12-4DF3-8737-C4113D77A166}" destId="{E91DC611-32E2-4043-8BE9-BD337B37FF67}" srcOrd="6" destOrd="0" presId="urn:microsoft.com/office/officeart/2005/8/layout/hierarchy3"/>
    <dgm:cxn modelId="{FBA5BD63-EA3F-4424-A967-BD084CBD118F}" type="presParOf" srcId="{36C17989-0D12-4DF3-8737-C4113D77A166}" destId="{EE7B10FB-01E9-4B9E-B937-1250ABC30654}" srcOrd="7" destOrd="0" presId="urn:microsoft.com/office/officeart/2005/8/layout/hierarchy3"/>
    <dgm:cxn modelId="{B8967131-BA67-4BE6-87A1-2988EBCD414F}" type="presParOf" srcId="{36C17989-0D12-4DF3-8737-C4113D77A166}" destId="{25C5B0DD-B55D-4065-9834-32582378AE39}" srcOrd="8" destOrd="0" presId="urn:microsoft.com/office/officeart/2005/8/layout/hierarchy3"/>
    <dgm:cxn modelId="{092336FB-1193-4C9B-A0DD-927E5F485C2B}" type="presParOf" srcId="{36C17989-0D12-4DF3-8737-C4113D77A166}" destId="{1BC6ABB1-E14E-490F-ADB6-151297D4D874}" srcOrd="9" destOrd="0" presId="urn:microsoft.com/office/officeart/2005/8/layout/hierarchy3"/>
    <dgm:cxn modelId="{896FF597-F728-43F7-9743-C72471D71F6F}" type="presParOf" srcId="{36C17989-0D12-4DF3-8737-C4113D77A166}" destId="{7B2F6345-083E-4B7D-B9C1-F52AFED669DF}" srcOrd="10" destOrd="0" presId="urn:microsoft.com/office/officeart/2005/8/layout/hierarchy3"/>
    <dgm:cxn modelId="{4B552B76-A784-4155-87EC-0C5A55235EF5}" type="presParOf" srcId="{36C17989-0D12-4DF3-8737-C4113D77A166}" destId="{357390D0-09CD-43DD-AF81-F9BC708D8DE0}" srcOrd="11" destOrd="0" presId="urn:microsoft.com/office/officeart/2005/8/layout/hierarchy3"/>
    <dgm:cxn modelId="{AF0F0E4D-3CE4-412F-A18F-53202E26BF4E}" type="presParOf" srcId="{36C17989-0D12-4DF3-8737-C4113D77A166}" destId="{5DC5F566-7292-4015-97EE-184D062C8760}" srcOrd="12" destOrd="0" presId="urn:microsoft.com/office/officeart/2005/8/layout/hierarchy3"/>
    <dgm:cxn modelId="{8EC1425A-25F7-43DD-9B9A-54C71C4AA29C}" type="presParOf" srcId="{36C17989-0D12-4DF3-8737-C4113D77A166}" destId="{0448D177-EDA2-4FA9-8FB2-8D0C64913EAD}" srcOrd="13" destOrd="0" presId="urn:microsoft.com/office/officeart/2005/8/layout/hierarchy3"/>
    <dgm:cxn modelId="{34788BB4-FE22-4E3E-8D27-6359CF1E66C0}" type="presParOf" srcId="{36C17989-0D12-4DF3-8737-C4113D77A166}" destId="{AD2D35EF-782C-4B70-8C05-5D23450CF64C}" srcOrd="14" destOrd="0" presId="urn:microsoft.com/office/officeart/2005/8/layout/hierarchy3"/>
    <dgm:cxn modelId="{8DEA3193-442A-4DE3-9C53-8B70C86C9121}" type="presParOf" srcId="{36C17989-0D12-4DF3-8737-C4113D77A166}" destId="{E3812447-4820-457A-8633-472F3865A6C7}" srcOrd="15" destOrd="0" presId="urn:microsoft.com/office/officeart/2005/8/layout/hierarchy3"/>
    <dgm:cxn modelId="{C9A90958-3FBD-4485-87C8-1135CFC4CD94}" type="presParOf" srcId="{36C17989-0D12-4DF3-8737-C4113D77A166}" destId="{63482EA5-ACCA-478D-B978-EE1A46F6F1D6}" srcOrd="16" destOrd="0" presId="urn:microsoft.com/office/officeart/2005/8/layout/hierarchy3"/>
    <dgm:cxn modelId="{93F3F3EB-92CE-4AEE-9415-D9D874EF2165}" type="presParOf" srcId="{36C17989-0D12-4DF3-8737-C4113D77A166}" destId="{F1B926F2-A371-4E5A-831A-FD2FA2C9CDBC}" srcOrd="1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F09EA7-2AA0-425F-AD3F-27B455EDB4C4}">
      <dsp:nvSpPr>
        <dsp:cNvPr id="0" name=""/>
        <dsp:cNvSpPr/>
      </dsp:nvSpPr>
      <dsp:spPr>
        <a:xfrm>
          <a:off x="1062" y="283538"/>
          <a:ext cx="895616" cy="345600"/>
        </a:xfrm>
        <a:prstGeom prst="roundRect">
          <a:avLst>
            <a:gd name="adj" fmla="val 10000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</a:rPr>
            <a:t>Slam</a:t>
          </a:r>
        </a:p>
      </dsp:txBody>
      <dsp:txXfrm>
        <a:off x="1062" y="283538"/>
        <a:ext cx="895616" cy="230400"/>
      </dsp:txXfrm>
    </dsp:sp>
    <dsp:sp modelId="{64CFBA5D-097C-4F60-8770-533581C9AE37}">
      <dsp:nvSpPr>
        <dsp:cNvPr id="0" name=""/>
        <dsp:cNvSpPr/>
      </dsp:nvSpPr>
      <dsp:spPr>
        <a:xfrm>
          <a:off x="218504" y="656012"/>
          <a:ext cx="951083" cy="1180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/>
            <a:t>From fully opened, close the door at different speeds</a:t>
          </a:r>
        </a:p>
      </dsp:txBody>
      <dsp:txXfrm>
        <a:off x="246360" y="683868"/>
        <a:ext cx="895371" cy="1125088"/>
      </dsp:txXfrm>
    </dsp:sp>
    <dsp:sp modelId="{0DF4055D-CA70-4340-A808-36745CB0B339}">
      <dsp:nvSpPr>
        <dsp:cNvPr id="0" name=""/>
        <dsp:cNvSpPr/>
      </dsp:nvSpPr>
      <dsp:spPr>
        <a:xfrm>
          <a:off x="1020074" y="303104"/>
          <a:ext cx="261599" cy="1912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lumMod val="60000"/>
            <a:lumOff val="4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1020074" y="341358"/>
        <a:ext cx="204218" cy="114761"/>
      </dsp:txXfrm>
    </dsp:sp>
    <dsp:sp modelId="{841AC99C-F01B-4B81-A8A0-927AE1CE46A2}">
      <dsp:nvSpPr>
        <dsp:cNvPr id="0" name=""/>
        <dsp:cNvSpPr/>
      </dsp:nvSpPr>
      <dsp:spPr>
        <a:xfrm>
          <a:off x="1390262" y="283538"/>
          <a:ext cx="895616" cy="345600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</a:rPr>
            <a:t>Sweep</a:t>
          </a:r>
        </a:p>
      </dsp:txBody>
      <dsp:txXfrm>
        <a:off x="1390262" y="283538"/>
        <a:ext cx="895616" cy="230400"/>
      </dsp:txXfrm>
    </dsp:sp>
    <dsp:sp modelId="{EF3F6A55-2878-4979-AA66-0AA8D11E4228}">
      <dsp:nvSpPr>
        <dsp:cNvPr id="0" name=""/>
        <dsp:cNvSpPr/>
      </dsp:nvSpPr>
      <dsp:spPr>
        <a:xfrm>
          <a:off x="1616486" y="656012"/>
          <a:ext cx="951083" cy="1180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Slowly move the door over the check system, in  both open and close directions</a:t>
          </a:r>
        </a:p>
      </dsp:txBody>
      <dsp:txXfrm>
        <a:off x="1644342" y="683868"/>
        <a:ext cx="895371" cy="1125088"/>
      </dsp:txXfrm>
    </dsp:sp>
    <dsp:sp modelId="{ED0A6AD0-88E7-4B8B-B826-CCF79D6407EB}">
      <dsp:nvSpPr>
        <dsp:cNvPr id="0" name=""/>
        <dsp:cNvSpPr/>
      </dsp:nvSpPr>
      <dsp:spPr>
        <a:xfrm>
          <a:off x="2409275" y="303104"/>
          <a:ext cx="261599" cy="1912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2409275" y="341358"/>
        <a:ext cx="204218" cy="114761"/>
      </dsp:txXfrm>
    </dsp:sp>
    <dsp:sp modelId="{704616D1-B68D-4E53-8508-23BCD9BA1183}">
      <dsp:nvSpPr>
        <dsp:cNvPr id="0" name=""/>
        <dsp:cNvSpPr/>
      </dsp:nvSpPr>
      <dsp:spPr>
        <a:xfrm>
          <a:off x="2779463" y="283538"/>
          <a:ext cx="895616" cy="345600"/>
        </a:xfrm>
        <a:prstGeom prst="roundRect">
          <a:avLst>
            <a:gd name="adj" fmla="val 10000"/>
          </a:avLst>
        </a:prstGeom>
        <a:solidFill>
          <a:srgbClr val="00B0F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</a:rPr>
            <a:t>Wiggle</a:t>
          </a:r>
        </a:p>
      </dsp:txBody>
      <dsp:txXfrm>
        <a:off x="2779463" y="283538"/>
        <a:ext cx="895616" cy="230400"/>
      </dsp:txXfrm>
    </dsp:sp>
    <dsp:sp modelId="{F2CBA261-A8A0-448F-B928-1B55B0B7F973}">
      <dsp:nvSpPr>
        <dsp:cNvPr id="0" name=""/>
        <dsp:cNvSpPr/>
      </dsp:nvSpPr>
      <dsp:spPr>
        <a:xfrm>
          <a:off x="2996905" y="656012"/>
          <a:ext cx="951083" cy="1180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Rapid back and forth movement to establish the weight of the door</a:t>
          </a:r>
        </a:p>
      </dsp:txBody>
      <dsp:txXfrm>
        <a:off x="3024761" y="683868"/>
        <a:ext cx="895371" cy="1125088"/>
      </dsp:txXfrm>
    </dsp:sp>
    <dsp:sp modelId="{0EF16B78-446F-47EB-9391-56ECC49C5C57}">
      <dsp:nvSpPr>
        <dsp:cNvPr id="0" name=""/>
        <dsp:cNvSpPr/>
      </dsp:nvSpPr>
      <dsp:spPr>
        <a:xfrm>
          <a:off x="3798475" y="303104"/>
          <a:ext cx="261599" cy="1912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798475" y="341358"/>
        <a:ext cx="204218" cy="114761"/>
      </dsp:txXfrm>
    </dsp:sp>
    <dsp:sp modelId="{8D47E3AF-04D8-4F45-A972-C37E79DE34C4}">
      <dsp:nvSpPr>
        <dsp:cNvPr id="0" name=""/>
        <dsp:cNvSpPr/>
      </dsp:nvSpPr>
      <dsp:spPr>
        <a:xfrm>
          <a:off x="4168663" y="283538"/>
          <a:ext cx="895616" cy="345600"/>
        </a:xfrm>
        <a:prstGeom prst="roundRect">
          <a:avLst>
            <a:gd name="adj" fmla="val 10000"/>
          </a:avLst>
        </a:prstGeom>
        <a:solidFill>
          <a:srgbClr val="F2338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</a:rPr>
            <a:t>Push</a:t>
          </a:r>
        </a:p>
      </dsp:txBody>
      <dsp:txXfrm>
        <a:off x="4168663" y="283538"/>
        <a:ext cx="895616" cy="230400"/>
      </dsp:txXfrm>
    </dsp:sp>
    <dsp:sp modelId="{03BCA450-05A8-4567-9F2B-6644E2E0293D}">
      <dsp:nvSpPr>
        <dsp:cNvPr id="0" name=""/>
        <dsp:cNvSpPr/>
      </dsp:nvSpPr>
      <dsp:spPr>
        <a:xfrm>
          <a:off x="4386106" y="656012"/>
          <a:ext cx="951083" cy="1180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Push the door slowly to latch to establish seal compression</a:t>
          </a:r>
        </a:p>
      </dsp:txBody>
      <dsp:txXfrm>
        <a:off x="4413962" y="683868"/>
        <a:ext cx="895371" cy="1125088"/>
      </dsp:txXfrm>
    </dsp:sp>
    <dsp:sp modelId="{F443C59D-C587-4902-9FE1-80517D3F9618}">
      <dsp:nvSpPr>
        <dsp:cNvPr id="0" name=""/>
        <dsp:cNvSpPr/>
      </dsp:nvSpPr>
      <dsp:spPr>
        <a:xfrm>
          <a:off x="5187676" y="303104"/>
          <a:ext cx="261599" cy="1912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lumMod val="40000"/>
            <a:lumOff val="60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5187676" y="341358"/>
        <a:ext cx="204218" cy="114761"/>
      </dsp:txXfrm>
    </dsp:sp>
    <dsp:sp modelId="{518155E9-85B3-4626-923A-7CA2F95B40B5}">
      <dsp:nvSpPr>
        <dsp:cNvPr id="0" name=""/>
        <dsp:cNvSpPr/>
      </dsp:nvSpPr>
      <dsp:spPr>
        <a:xfrm>
          <a:off x="5557864" y="283538"/>
          <a:ext cx="895616" cy="345600"/>
        </a:xfrm>
        <a:prstGeom prst="roundRect">
          <a:avLst>
            <a:gd name="adj" fmla="val 10000"/>
          </a:avLst>
        </a:prstGeom>
        <a:solidFill>
          <a:srgbClr val="8A7BFD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5334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</a:rPr>
            <a:t>Plop</a:t>
          </a:r>
        </a:p>
      </dsp:txBody>
      <dsp:txXfrm>
        <a:off x="5557864" y="283538"/>
        <a:ext cx="895616" cy="230400"/>
      </dsp:txXfrm>
    </dsp:sp>
    <dsp:sp modelId="{DB3BA39E-CD42-44EE-AA7D-8D3263E8E339}">
      <dsp:nvSpPr>
        <dsp:cNvPr id="0" name=""/>
        <dsp:cNvSpPr/>
      </dsp:nvSpPr>
      <dsp:spPr>
        <a:xfrm>
          <a:off x="5688543" y="656012"/>
          <a:ext cx="951083" cy="118080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008" tIns="64008" rIns="64008" bIns="64008" numCol="1" spcCol="1270" anchor="t" anchorCtr="0">
          <a:noAutofit/>
        </a:bodyPr>
        <a:lstStyle/>
        <a:p>
          <a:pPr marL="0" lvl="1" indent="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en-US" sz="900" b="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Identify the unlatching of the door</a:t>
          </a:r>
        </a:p>
      </dsp:txBody>
      <dsp:txXfrm>
        <a:off x="5716399" y="683868"/>
        <a:ext cx="895371" cy="11250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EB9E6A-4EB7-41B6-B5F8-33A5D38295C1}">
      <dsp:nvSpPr>
        <dsp:cNvPr id="0" name=""/>
        <dsp:cNvSpPr/>
      </dsp:nvSpPr>
      <dsp:spPr>
        <a:xfrm>
          <a:off x="1351580" y="1314017"/>
          <a:ext cx="1331481" cy="1017334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spc="0">
            <a:solidFill>
              <a:srgbClr val="282828"/>
            </a:solidFill>
            <a:latin typeface="Arial" pitchFamily="34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b="1" kern="1200" spc="0">
              <a:solidFill>
                <a:srgbClr val="282828"/>
              </a:solidFill>
              <a:latin typeface="+mn-lt"/>
            </a:rPr>
            <a:t>EZ SLAM</a:t>
          </a:r>
        </a:p>
        <a:p>
          <a:pPr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spc="0">
            <a:solidFill>
              <a:srgbClr val="282828"/>
            </a:solidFill>
          </a:endParaRPr>
        </a:p>
      </dsp:txBody>
      <dsp:txXfrm>
        <a:off x="1546571" y="1463002"/>
        <a:ext cx="941499" cy="719364"/>
      </dsp:txXfrm>
    </dsp:sp>
    <dsp:sp modelId="{87DA1B40-9A48-4DF8-8289-449FDA1AC6B8}">
      <dsp:nvSpPr>
        <dsp:cNvPr id="0" name=""/>
        <dsp:cNvSpPr/>
      </dsp:nvSpPr>
      <dsp:spPr>
        <a:xfrm rot="16199991">
          <a:off x="1911516" y="969059"/>
          <a:ext cx="211605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943257" y="1061326"/>
        <a:ext cx="148124" cy="181583"/>
      </dsp:txXfrm>
    </dsp:sp>
    <dsp:sp modelId="{AB648D03-DD4A-4D61-BDFF-8458905627AD}">
      <dsp:nvSpPr>
        <dsp:cNvPr id="0" name=""/>
        <dsp:cNvSpPr/>
      </dsp:nvSpPr>
      <dsp:spPr>
        <a:xfrm>
          <a:off x="1534129" y="-839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Seals</a:t>
          </a:r>
        </a:p>
      </dsp:txBody>
      <dsp:txXfrm>
        <a:off x="1675651" y="133248"/>
        <a:ext cx="683330" cy="647427"/>
      </dsp:txXfrm>
    </dsp:sp>
    <dsp:sp modelId="{A3CA443E-34AE-4E34-BF8A-22119A3DA8D8}">
      <dsp:nvSpPr>
        <dsp:cNvPr id="0" name=""/>
        <dsp:cNvSpPr/>
      </dsp:nvSpPr>
      <dsp:spPr>
        <a:xfrm rot="18837462">
          <a:off x="2437534" y="1138438"/>
          <a:ext cx="187336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446129" y="1219193"/>
        <a:ext cx="131135" cy="181583"/>
      </dsp:txXfrm>
    </dsp:sp>
    <dsp:sp modelId="{2F82DEAF-AEB3-493B-9EB3-0AD4EC62D536}">
      <dsp:nvSpPr>
        <dsp:cNvPr id="0" name=""/>
        <dsp:cNvSpPr/>
      </dsp:nvSpPr>
      <dsp:spPr>
        <a:xfrm>
          <a:off x="2500277" y="362933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Striker</a:t>
          </a:r>
        </a:p>
      </dsp:txBody>
      <dsp:txXfrm>
        <a:off x="2641799" y="497020"/>
        <a:ext cx="683330" cy="647427"/>
      </dsp:txXfrm>
    </dsp:sp>
    <dsp:sp modelId="{10F732AF-8743-4930-8DF5-233062C25969}">
      <dsp:nvSpPr>
        <dsp:cNvPr id="0" name=""/>
        <dsp:cNvSpPr/>
      </dsp:nvSpPr>
      <dsp:spPr>
        <a:xfrm rot="21488220">
          <a:off x="2732087" y="1646169"/>
          <a:ext cx="119698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732096" y="1707280"/>
        <a:ext cx="83789" cy="181583"/>
      </dsp:txXfrm>
    </dsp:sp>
    <dsp:sp modelId="{15B7D0F1-F472-4B6D-83E5-0750B6506707}">
      <dsp:nvSpPr>
        <dsp:cNvPr id="0" name=""/>
        <dsp:cNvSpPr/>
      </dsp:nvSpPr>
      <dsp:spPr>
        <a:xfrm>
          <a:off x="2907901" y="1320199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Hinge</a:t>
          </a:r>
          <a:r>
            <a:rPr lang="en-US" sz="1400" kern="1200" spc="0">
              <a:solidFill>
                <a:srgbClr val="282828"/>
              </a:solidFill>
              <a:latin typeface="+mn-lt"/>
            </a:rPr>
            <a:t> </a:t>
          </a: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Tip</a:t>
          </a:r>
        </a:p>
      </dsp:txBody>
      <dsp:txXfrm>
        <a:off x="3049423" y="1454286"/>
        <a:ext cx="683330" cy="647427"/>
      </dsp:txXfrm>
    </dsp:sp>
    <dsp:sp modelId="{87410C95-B215-4F87-83A7-CFD3047A56C1}">
      <dsp:nvSpPr>
        <dsp:cNvPr id="0" name=""/>
        <dsp:cNvSpPr/>
      </dsp:nvSpPr>
      <dsp:spPr>
        <a:xfrm rot="2599659">
          <a:off x="2462075" y="2164093"/>
          <a:ext cx="155221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2468421" y="2208644"/>
        <a:ext cx="108655" cy="181583"/>
      </dsp:txXfrm>
    </dsp:sp>
    <dsp:sp modelId="{0ADF46A1-FF6B-4C8D-AE18-DC25D4063658}">
      <dsp:nvSpPr>
        <dsp:cNvPr id="0" name=""/>
        <dsp:cNvSpPr/>
      </dsp:nvSpPr>
      <dsp:spPr>
        <a:xfrm>
          <a:off x="2508640" y="2284100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Seal</a:t>
          </a:r>
          <a:r>
            <a:rPr lang="en-US" sz="1400" kern="1200" spc="0">
              <a:solidFill>
                <a:srgbClr val="282828"/>
              </a:solidFill>
              <a:latin typeface="+mn-lt"/>
            </a:rPr>
            <a:t> </a:t>
          </a: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gap</a:t>
          </a:r>
        </a:p>
      </dsp:txBody>
      <dsp:txXfrm>
        <a:off x="2650162" y="2418187"/>
        <a:ext cx="683330" cy="647427"/>
      </dsp:txXfrm>
    </dsp:sp>
    <dsp:sp modelId="{21621A40-5972-4C6C-B669-1E0B57F35E62}">
      <dsp:nvSpPr>
        <dsp:cNvPr id="0" name=""/>
        <dsp:cNvSpPr/>
      </dsp:nvSpPr>
      <dsp:spPr>
        <a:xfrm rot="5372348">
          <a:off x="1929494" y="2350759"/>
          <a:ext cx="186583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>
        <a:off x="1957256" y="2383299"/>
        <a:ext cx="130608" cy="181583"/>
      </dsp:txXfrm>
    </dsp:sp>
    <dsp:sp modelId="{788BA988-B998-468D-8992-0CFE2DE4A2FC}">
      <dsp:nvSpPr>
        <dsp:cNvPr id="0" name=""/>
        <dsp:cNvSpPr/>
      </dsp:nvSpPr>
      <dsp:spPr>
        <a:xfrm>
          <a:off x="1544739" y="2683362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Door</a:t>
          </a:r>
          <a:r>
            <a:rPr lang="en-US" sz="1400" kern="1200" spc="0">
              <a:solidFill>
                <a:srgbClr val="282828"/>
              </a:solidFill>
            </a:rPr>
            <a:t> </a:t>
          </a: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Check</a:t>
          </a:r>
        </a:p>
      </dsp:txBody>
      <dsp:txXfrm>
        <a:off x="1686261" y="2817449"/>
        <a:ext cx="683330" cy="647427"/>
      </dsp:txXfrm>
    </dsp:sp>
    <dsp:sp modelId="{8D1311B6-3AF4-4896-9141-DB85908ADEFD}">
      <dsp:nvSpPr>
        <dsp:cNvPr id="0" name=""/>
        <dsp:cNvSpPr/>
      </dsp:nvSpPr>
      <dsp:spPr>
        <a:xfrm rot="8162559">
          <a:off x="1432224" y="2164131"/>
          <a:ext cx="148124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470437" y="2209236"/>
        <a:ext cx="103687" cy="181583"/>
      </dsp:txXfrm>
    </dsp:sp>
    <dsp:sp modelId="{40BE2C10-3BA0-45CC-BBFB-AB919BE9CC80}">
      <dsp:nvSpPr>
        <dsp:cNvPr id="0" name=""/>
        <dsp:cNvSpPr/>
      </dsp:nvSpPr>
      <dsp:spPr>
        <a:xfrm>
          <a:off x="580837" y="2284100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 spc="0" dirty="0">
              <a:solidFill>
                <a:prstClr val="black"/>
              </a:solidFill>
              <a:latin typeface="Bahnschrift"/>
              <a:ea typeface="+mn-ea"/>
              <a:cs typeface="+mn-cs"/>
            </a:rPr>
            <a:t>Air</a:t>
          </a:r>
          <a:r>
            <a:rPr lang="en-US" sz="1400" kern="1200" spc="0" dirty="0">
              <a:solidFill>
                <a:srgbClr val="282828"/>
              </a:solidFill>
              <a:latin typeface="+mn-lt"/>
            </a:rPr>
            <a:t> </a:t>
          </a:r>
          <a:r>
            <a:rPr lang="en-US" sz="1200" kern="1200" spc="0" dirty="0">
              <a:solidFill>
                <a:prstClr val="black"/>
              </a:solidFill>
              <a:latin typeface="Bahnschrift"/>
              <a:ea typeface="+mn-ea"/>
              <a:cs typeface="+mn-cs"/>
            </a:rPr>
            <a:t>Trap</a:t>
          </a:r>
        </a:p>
      </dsp:txBody>
      <dsp:txXfrm>
        <a:off x="722359" y="2418187"/>
        <a:ext cx="683330" cy="647427"/>
      </dsp:txXfrm>
    </dsp:sp>
    <dsp:sp modelId="{8C8E66D0-E381-48F7-91F8-43A800900A8C}">
      <dsp:nvSpPr>
        <dsp:cNvPr id="0" name=""/>
        <dsp:cNvSpPr/>
      </dsp:nvSpPr>
      <dsp:spPr>
        <a:xfrm rot="10913532">
          <a:off x="1198764" y="1646114"/>
          <a:ext cx="108467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231295" y="1707178"/>
        <a:ext cx="75927" cy="181583"/>
      </dsp:txXfrm>
    </dsp:sp>
    <dsp:sp modelId="{98B56D08-A97E-4940-81B8-76CF3BB6D748}">
      <dsp:nvSpPr>
        <dsp:cNvPr id="0" name=""/>
        <dsp:cNvSpPr/>
      </dsp:nvSpPr>
      <dsp:spPr>
        <a:xfrm>
          <a:off x="181576" y="1320199"/>
          <a:ext cx="966374" cy="915601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400" kern="1200" spc="0">
              <a:solidFill>
                <a:srgbClr val="282828"/>
              </a:solidFill>
              <a:latin typeface="+mn-lt"/>
            </a:rPr>
            <a:t>…</a:t>
          </a:r>
        </a:p>
      </dsp:txBody>
      <dsp:txXfrm>
        <a:off x="323098" y="1454286"/>
        <a:ext cx="683330" cy="647427"/>
      </dsp:txXfrm>
    </dsp:sp>
    <dsp:sp modelId="{AA2684C1-032D-400D-BCAA-D68525563817}">
      <dsp:nvSpPr>
        <dsp:cNvPr id="0" name=""/>
        <dsp:cNvSpPr/>
      </dsp:nvSpPr>
      <dsp:spPr>
        <a:xfrm rot="13596857">
          <a:off x="1376428" y="1111010"/>
          <a:ext cx="222512" cy="302637"/>
        </a:xfrm>
        <a:prstGeom prst="rightArrow">
          <a:avLst>
            <a:gd name="adj1" fmla="val 60000"/>
            <a:gd name="adj2" fmla="val 50000"/>
          </a:avLst>
        </a:prstGeom>
        <a:solidFill>
          <a:srgbClr val="C9D803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10800000">
        <a:off x="1432732" y="1195794"/>
        <a:ext cx="155758" cy="181583"/>
      </dsp:txXfrm>
    </dsp:sp>
    <dsp:sp modelId="{4A8BAD46-D3F6-4304-9B74-61A351FD78FC}">
      <dsp:nvSpPr>
        <dsp:cNvPr id="0" name=""/>
        <dsp:cNvSpPr/>
      </dsp:nvSpPr>
      <dsp:spPr>
        <a:xfrm>
          <a:off x="663474" y="413548"/>
          <a:ext cx="801099" cy="801099"/>
        </a:xfrm>
        <a:prstGeom prst="ellipse">
          <a:avLst/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1200" kern="1200" spc="0">
              <a:solidFill>
                <a:prstClr val="black"/>
              </a:solidFill>
              <a:latin typeface="Bahnschrift"/>
              <a:ea typeface="+mn-ea"/>
              <a:cs typeface="+mn-cs"/>
            </a:rPr>
            <a:t>Friction</a:t>
          </a:r>
        </a:p>
        <a:p>
          <a:pPr lvl="0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kern="1200" spc="0">
            <a:solidFill>
              <a:srgbClr val="282828"/>
            </a:solidFill>
            <a:latin typeface="+mn-lt"/>
          </a:endParaRPr>
        </a:p>
      </dsp:txBody>
      <dsp:txXfrm>
        <a:off x="780792" y="530866"/>
        <a:ext cx="566463" cy="56646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039D28-5216-47C2-90AD-FA26D965E65D}">
      <dsp:nvSpPr>
        <dsp:cNvPr id="0" name=""/>
        <dsp:cNvSpPr/>
      </dsp:nvSpPr>
      <dsp:spPr>
        <a:xfrm>
          <a:off x="1923383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DYNAMICS</a:t>
          </a:r>
        </a:p>
      </dsp:txBody>
      <dsp:txXfrm>
        <a:off x="1935374" y="15916"/>
        <a:ext cx="794832" cy="385425"/>
      </dsp:txXfrm>
    </dsp:sp>
    <dsp:sp modelId="{7575040E-0F6F-4960-8F21-1644D5A5267F}">
      <dsp:nvSpPr>
        <dsp:cNvPr id="0" name=""/>
        <dsp:cNvSpPr/>
      </dsp:nvSpPr>
      <dsp:spPr>
        <a:xfrm>
          <a:off x="1959544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C96C4EE-2CD2-415C-BBD7-64C3CB703B5E}">
      <dsp:nvSpPr>
        <dsp:cNvPr id="0" name=""/>
        <dsp:cNvSpPr/>
      </dsp:nvSpPr>
      <dsp:spPr>
        <a:xfrm>
          <a:off x="2087146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Closing Speed</a:t>
          </a:r>
        </a:p>
      </dsp:txBody>
      <dsp:txXfrm>
        <a:off x="2099137" y="527675"/>
        <a:ext cx="631069" cy="385425"/>
      </dsp:txXfrm>
    </dsp:sp>
    <dsp:sp modelId="{53AABE23-3087-46C6-A2D5-E43C9E96A56A}">
      <dsp:nvSpPr>
        <dsp:cNvPr id="0" name=""/>
        <dsp:cNvSpPr/>
      </dsp:nvSpPr>
      <dsp:spPr>
        <a:xfrm>
          <a:off x="1959544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5077211-5299-4A8A-8B5D-A8D72D25EB57}">
      <dsp:nvSpPr>
        <dsp:cNvPr id="0" name=""/>
        <dsp:cNvSpPr/>
      </dsp:nvSpPr>
      <dsp:spPr>
        <a:xfrm>
          <a:off x="2087146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Kinetic Energy</a:t>
          </a:r>
        </a:p>
      </dsp:txBody>
      <dsp:txXfrm>
        <a:off x="2099137" y="1039434"/>
        <a:ext cx="631069" cy="385425"/>
      </dsp:txXfrm>
    </dsp:sp>
    <dsp:sp modelId="{9DF16295-7D4C-4A72-B08A-F321C3125E71}">
      <dsp:nvSpPr>
        <dsp:cNvPr id="0" name=""/>
        <dsp:cNvSpPr/>
      </dsp:nvSpPr>
      <dsp:spPr>
        <a:xfrm>
          <a:off x="1959544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1B706C-68ED-4602-81FB-C1A958DC7E5F}">
      <dsp:nvSpPr>
        <dsp:cNvPr id="0" name=""/>
        <dsp:cNvSpPr/>
      </dsp:nvSpPr>
      <dsp:spPr>
        <a:xfrm>
          <a:off x="2087146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User Energy</a:t>
          </a:r>
        </a:p>
      </dsp:txBody>
      <dsp:txXfrm>
        <a:off x="2099137" y="1551193"/>
        <a:ext cx="631069" cy="385425"/>
      </dsp:txXfrm>
    </dsp:sp>
    <dsp:sp modelId="{7A007800-4F02-4863-A0FC-F8E428307BCB}">
      <dsp:nvSpPr>
        <dsp:cNvPr id="0" name=""/>
        <dsp:cNvSpPr/>
      </dsp:nvSpPr>
      <dsp:spPr>
        <a:xfrm>
          <a:off x="1959544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8D7A5B8-B119-4BFD-AA33-88E647F4D9BD}">
      <dsp:nvSpPr>
        <dsp:cNvPr id="0" name=""/>
        <dsp:cNvSpPr/>
      </dsp:nvSpPr>
      <dsp:spPr>
        <a:xfrm>
          <a:off x="2087146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1st Detent</a:t>
          </a:r>
        </a:p>
      </dsp:txBody>
      <dsp:txXfrm>
        <a:off x="2099137" y="2062952"/>
        <a:ext cx="631069" cy="385425"/>
      </dsp:txXfrm>
    </dsp:sp>
    <dsp:sp modelId="{25E7C3E2-F32A-4B09-B796-5A8D11EDAC5B}">
      <dsp:nvSpPr>
        <dsp:cNvPr id="0" name=""/>
        <dsp:cNvSpPr/>
      </dsp:nvSpPr>
      <dsp:spPr>
        <a:xfrm>
          <a:off x="1959544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F172F0-50EF-4A81-8F02-EB0AFC8D2178}">
      <dsp:nvSpPr>
        <dsp:cNvPr id="0" name=""/>
        <dsp:cNvSpPr/>
      </dsp:nvSpPr>
      <dsp:spPr>
        <a:xfrm>
          <a:off x="2087146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Energy from 2nd Detent</a:t>
          </a:r>
        </a:p>
      </dsp:txBody>
      <dsp:txXfrm>
        <a:off x="2099137" y="2574711"/>
        <a:ext cx="631069" cy="385425"/>
      </dsp:txXfrm>
    </dsp:sp>
    <dsp:sp modelId="{9BCEAE57-B3B8-4C54-9975-B2BF6C5846E3}">
      <dsp:nvSpPr>
        <dsp:cNvPr id="0" name=""/>
        <dsp:cNvSpPr/>
      </dsp:nvSpPr>
      <dsp:spPr>
        <a:xfrm>
          <a:off x="2946901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LATCH</a:t>
          </a:r>
        </a:p>
      </dsp:txBody>
      <dsp:txXfrm>
        <a:off x="2958892" y="15916"/>
        <a:ext cx="794832" cy="385425"/>
      </dsp:txXfrm>
    </dsp:sp>
    <dsp:sp modelId="{39FCDE01-0809-4D43-B8BB-F83BCD93947C}">
      <dsp:nvSpPr>
        <dsp:cNvPr id="0" name=""/>
        <dsp:cNvSpPr/>
      </dsp:nvSpPr>
      <dsp:spPr>
        <a:xfrm>
          <a:off x="2983062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1DE078D-ABB1-4B6F-A057-697E97F7DE3E}">
      <dsp:nvSpPr>
        <dsp:cNvPr id="0" name=""/>
        <dsp:cNvSpPr/>
      </dsp:nvSpPr>
      <dsp:spPr>
        <a:xfrm>
          <a:off x="3110664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Striker Alignment</a:t>
          </a:r>
        </a:p>
      </dsp:txBody>
      <dsp:txXfrm>
        <a:off x="3122655" y="527675"/>
        <a:ext cx="631069" cy="385425"/>
      </dsp:txXfrm>
    </dsp:sp>
    <dsp:sp modelId="{554BBCCA-5B76-4546-961F-0C3BAD17E61D}">
      <dsp:nvSpPr>
        <dsp:cNvPr id="0" name=""/>
        <dsp:cNvSpPr/>
      </dsp:nvSpPr>
      <dsp:spPr>
        <a:xfrm>
          <a:off x="2983062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2426E85-775A-49BC-BF1D-91795A70B714}">
      <dsp:nvSpPr>
        <dsp:cNvPr id="0" name=""/>
        <dsp:cNvSpPr/>
      </dsp:nvSpPr>
      <dsp:spPr>
        <a:xfrm>
          <a:off x="3110664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Force</a:t>
          </a:r>
        </a:p>
      </dsp:txBody>
      <dsp:txXfrm>
        <a:off x="3122655" y="1039434"/>
        <a:ext cx="631069" cy="385425"/>
      </dsp:txXfrm>
    </dsp:sp>
    <dsp:sp modelId="{92D5E2D3-2498-4282-A03D-E9E6D82AC6B0}">
      <dsp:nvSpPr>
        <dsp:cNvPr id="0" name=""/>
        <dsp:cNvSpPr/>
      </dsp:nvSpPr>
      <dsp:spPr>
        <a:xfrm>
          <a:off x="2983062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076850-7B31-49E2-9377-A9E6010B9D41}">
      <dsp:nvSpPr>
        <dsp:cNvPr id="0" name=""/>
        <dsp:cNvSpPr/>
      </dsp:nvSpPr>
      <dsp:spPr>
        <a:xfrm>
          <a:off x="3110664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Latching Energy</a:t>
          </a:r>
        </a:p>
      </dsp:txBody>
      <dsp:txXfrm>
        <a:off x="3122655" y="1551193"/>
        <a:ext cx="631069" cy="385425"/>
      </dsp:txXfrm>
    </dsp:sp>
    <dsp:sp modelId="{90DB8A7F-EEA9-4E98-B428-8939575FE9F6}">
      <dsp:nvSpPr>
        <dsp:cNvPr id="0" name=""/>
        <dsp:cNvSpPr/>
      </dsp:nvSpPr>
      <dsp:spPr>
        <a:xfrm>
          <a:off x="2983062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A60EC9C-1459-4257-8C8D-7362A4903C95}">
      <dsp:nvSpPr>
        <dsp:cNvPr id="0" name=""/>
        <dsp:cNvSpPr/>
      </dsp:nvSpPr>
      <dsp:spPr>
        <a:xfrm>
          <a:off x="3110664" y="2050961"/>
          <a:ext cx="679674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Compression Energy</a:t>
          </a:r>
        </a:p>
      </dsp:txBody>
      <dsp:txXfrm>
        <a:off x="3122655" y="2062952"/>
        <a:ext cx="655692" cy="385425"/>
      </dsp:txXfrm>
    </dsp:sp>
    <dsp:sp modelId="{EBB19105-ABB6-40EB-9C64-F4F62073BA5E}">
      <dsp:nvSpPr>
        <dsp:cNvPr id="0" name=""/>
        <dsp:cNvSpPr/>
      </dsp:nvSpPr>
      <dsp:spPr>
        <a:xfrm>
          <a:off x="2983062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A57298-0793-482B-B6DD-C01552371C11}">
      <dsp:nvSpPr>
        <dsp:cNvPr id="0" name=""/>
        <dsp:cNvSpPr/>
      </dsp:nvSpPr>
      <dsp:spPr>
        <a:xfrm>
          <a:off x="3110664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Energy</a:t>
          </a:r>
        </a:p>
      </dsp:txBody>
      <dsp:txXfrm>
        <a:off x="3122655" y="2574711"/>
        <a:ext cx="631069" cy="385425"/>
      </dsp:txXfrm>
    </dsp:sp>
    <dsp:sp modelId="{57C12DEC-69CC-48D4-B01D-298E832B499B}">
      <dsp:nvSpPr>
        <dsp:cNvPr id="0" name=""/>
        <dsp:cNvSpPr/>
      </dsp:nvSpPr>
      <dsp:spPr>
        <a:xfrm>
          <a:off x="2983062" y="413333"/>
          <a:ext cx="91440" cy="28658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65850"/>
              </a:lnTo>
              <a:lnTo>
                <a:pt x="127601" y="2865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76D2DC-58E9-40DF-9313-DDDAEAD03ED8}">
      <dsp:nvSpPr>
        <dsp:cNvPr id="0" name=""/>
        <dsp:cNvSpPr/>
      </dsp:nvSpPr>
      <dsp:spPr>
        <a:xfrm>
          <a:off x="3110664" y="3074479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Latch Point</a:t>
          </a:r>
        </a:p>
      </dsp:txBody>
      <dsp:txXfrm>
        <a:off x="3122655" y="3086470"/>
        <a:ext cx="631069" cy="385425"/>
      </dsp:txXfrm>
    </dsp:sp>
    <dsp:sp modelId="{2F9DC44F-0DDB-4672-A41F-10AB96A4381C}">
      <dsp:nvSpPr>
        <dsp:cNvPr id="0" name=""/>
        <dsp:cNvSpPr/>
      </dsp:nvSpPr>
      <dsp:spPr>
        <a:xfrm>
          <a:off x="2983062" y="413333"/>
          <a:ext cx="91440" cy="3377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7609"/>
              </a:lnTo>
              <a:lnTo>
                <a:pt x="127601" y="33776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EF9FBE-25BA-4B4F-AE87-3CFAFDFBFACC}">
      <dsp:nvSpPr>
        <dsp:cNvPr id="0" name=""/>
        <dsp:cNvSpPr/>
      </dsp:nvSpPr>
      <dsp:spPr>
        <a:xfrm>
          <a:off x="3110664" y="3586238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Latch Point</a:t>
          </a:r>
        </a:p>
      </dsp:txBody>
      <dsp:txXfrm>
        <a:off x="3122655" y="3598229"/>
        <a:ext cx="631069" cy="385425"/>
      </dsp:txXfrm>
    </dsp:sp>
    <dsp:sp modelId="{E6DDA938-C728-4B6A-931C-6769AE81A8E4}">
      <dsp:nvSpPr>
        <dsp:cNvPr id="0" name=""/>
        <dsp:cNvSpPr/>
      </dsp:nvSpPr>
      <dsp:spPr>
        <a:xfrm>
          <a:off x="2983062" y="413333"/>
          <a:ext cx="91440" cy="38893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89368"/>
              </a:lnTo>
              <a:lnTo>
                <a:pt x="127601" y="38893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147C86B-C922-4D4D-8E89-8E5E6E88EB6F}">
      <dsp:nvSpPr>
        <dsp:cNvPr id="0" name=""/>
        <dsp:cNvSpPr/>
      </dsp:nvSpPr>
      <dsp:spPr>
        <a:xfrm>
          <a:off x="3110664" y="4097997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Speed</a:t>
          </a:r>
        </a:p>
      </dsp:txBody>
      <dsp:txXfrm>
        <a:off x="3122655" y="4109988"/>
        <a:ext cx="631069" cy="385425"/>
      </dsp:txXfrm>
    </dsp:sp>
    <dsp:sp modelId="{8D3EC05C-B4A4-4648-BBDB-295D5E4A8AB7}">
      <dsp:nvSpPr>
        <dsp:cNvPr id="0" name=""/>
        <dsp:cNvSpPr/>
      </dsp:nvSpPr>
      <dsp:spPr>
        <a:xfrm>
          <a:off x="2983062" y="413333"/>
          <a:ext cx="91440" cy="440112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1127"/>
              </a:lnTo>
              <a:lnTo>
                <a:pt x="127601" y="44011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975E43-7D58-4630-93B7-A147AD736F36}">
      <dsp:nvSpPr>
        <dsp:cNvPr id="0" name=""/>
        <dsp:cNvSpPr/>
      </dsp:nvSpPr>
      <dsp:spPr>
        <a:xfrm>
          <a:off x="3110664" y="4609756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Position</a:t>
          </a:r>
        </a:p>
      </dsp:txBody>
      <dsp:txXfrm>
        <a:off x="3122655" y="4621747"/>
        <a:ext cx="631069" cy="385425"/>
      </dsp:txXfrm>
    </dsp:sp>
    <dsp:sp modelId="{A1F25AA8-2960-4CC9-9110-3E54F09BAF7F}">
      <dsp:nvSpPr>
        <dsp:cNvPr id="0" name=""/>
        <dsp:cNvSpPr/>
      </dsp:nvSpPr>
      <dsp:spPr>
        <a:xfrm>
          <a:off x="3970419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SEAL</a:t>
          </a:r>
        </a:p>
      </dsp:txBody>
      <dsp:txXfrm>
        <a:off x="3982410" y="15916"/>
        <a:ext cx="794832" cy="385425"/>
      </dsp:txXfrm>
    </dsp:sp>
    <dsp:sp modelId="{17DE0AE6-C219-4120-9678-28A8EB58BA41}">
      <dsp:nvSpPr>
        <dsp:cNvPr id="0" name=""/>
        <dsp:cNvSpPr/>
      </dsp:nvSpPr>
      <dsp:spPr>
        <a:xfrm>
          <a:off x="4006580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6D9DC7-BE3D-4A4A-BEB1-B7E6A1DC9513}">
      <dsp:nvSpPr>
        <dsp:cNvPr id="0" name=""/>
        <dsp:cNvSpPr/>
      </dsp:nvSpPr>
      <dsp:spPr>
        <a:xfrm>
          <a:off x="4134182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Dynamic Stiffness</a:t>
          </a:r>
        </a:p>
      </dsp:txBody>
      <dsp:txXfrm>
        <a:off x="4146173" y="527675"/>
        <a:ext cx="631069" cy="385425"/>
      </dsp:txXfrm>
    </dsp:sp>
    <dsp:sp modelId="{0F16DFA1-668F-49A7-B484-204DD7675261}">
      <dsp:nvSpPr>
        <dsp:cNvPr id="0" name=""/>
        <dsp:cNvSpPr/>
      </dsp:nvSpPr>
      <dsp:spPr>
        <a:xfrm>
          <a:off x="4006580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DD6C28-AB9F-453E-AF51-72BCFC96D612}">
      <dsp:nvSpPr>
        <dsp:cNvPr id="0" name=""/>
        <dsp:cNvSpPr/>
      </dsp:nvSpPr>
      <dsp:spPr>
        <a:xfrm>
          <a:off x="4134182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sp:txBody>
      <dsp:txXfrm>
        <a:off x="4146173" y="1039434"/>
        <a:ext cx="631069" cy="385425"/>
      </dsp:txXfrm>
    </dsp:sp>
    <dsp:sp modelId="{2D3A4CA6-4511-47D9-A265-EB1230BAA93B}">
      <dsp:nvSpPr>
        <dsp:cNvPr id="0" name=""/>
        <dsp:cNvSpPr/>
      </dsp:nvSpPr>
      <dsp:spPr>
        <a:xfrm>
          <a:off x="4006580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6D303F-43AC-43C3-B04F-BC709E9C9032}">
      <dsp:nvSpPr>
        <dsp:cNvPr id="0" name=""/>
        <dsp:cNvSpPr/>
      </dsp:nvSpPr>
      <dsp:spPr>
        <a:xfrm>
          <a:off x="4134182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Force</a:t>
          </a:r>
        </a:p>
      </dsp:txBody>
      <dsp:txXfrm>
        <a:off x="4146173" y="1551193"/>
        <a:ext cx="631069" cy="385425"/>
      </dsp:txXfrm>
    </dsp:sp>
    <dsp:sp modelId="{AA1A838F-6494-4B27-860D-70274B5963E5}">
      <dsp:nvSpPr>
        <dsp:cNvPr id="0" name=""/>
        <dsp:cNvSpPr/>
      </dsp:nvSpPr>
      <dsp:spPr>
        <a:xfrm>
          <a:off x="4006580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1A1B2D-1808-4AFD-911B-39549E14E07A}">
      <dsp:nvSpPr>
        <dsp:cNvPr id="0" name=""/>
        <dsp:cNvSpPr/>
      </dsp:nvSpPr>
      <dsp:spPr>
        <a:xfrm>
          <a:off x="4134182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Residual Seal Energy</a:t>
          </a:r>
        </a:p>
      </dsp:txBody>
      <dsp:txXfrm>
        <a:off x="4146173" y="2062952"/>
        <a:ext cx="631069" cy="385425"/>
      </dsp:txXfrm>
    </dsp:sp>
    <dsp:sp modelId="{68AD1794-0889-4040-8CF7-1E218AE1820A}">
      <dsp:nvSpPr>
        <dsp:cNvPr id="0" name=""/>
        <dsp:cNvSpPr/>
      </dsp:nvSpPr>
      <dsp:spPr>
        <a:xfrm>
          <a:off x="4006580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63A7E5-F5E7-47FA-B029-47200BDDE7FA}">
      <dsp:nvSpPr>
        <dsp:cNvPr id="0" name=""/>
        <dsp:cNvSpPr/>
      </dsp:nvSpPr>
      <dsp:spPr>
        <a:xfrm>
          <a:off x="4134182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Air Bind Sensitivity</a:t>
          </a:r>
        </a:p>
      </dsp:txBody>
      <dsp:txXfrm>
        <a:off x="4146173" y="2574711"/>
        <a:ext cx="631069" cy="385425"/>
      </dsp:txXfrm>
    </dsp:sp>
    <dsp:sp modelId="{139C886C-4B51-4E37-AD38-58FC9B299D63}">
      <dsp:nvSpPr>
        <dsp:cNvPr id="0" name=""/>
        <dsp:cNvSpPr/>
      </dsp:nvSpPr>
      <dsp:spPr>
        <a:xfrm>
          <a:off x="4993937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GEOMETRY</a:t>
          </a:r>
        </a:p>
      </dsp:txBody>
      <dsp:txXfrm>
        <a:off x="5005928" y="15916"/>
        <a:ext cx="794832" cy="385425"/>
      </dsp:txXfrm>
    </dsp:sp>
    <dsp:sp modelId="{6767843D-74FA-432F-BBB9-6F286D5A81A7}">
      <dsp:nvSpPr>
        <dsp:cNvPr id="0" name=""/>
        <dsp:cNvSpPr/>
      </dsp:nvSpPr>
      <dsp:spPr>
        <a:xfrm>
          <a:off x="5030098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22D5E-B8E7-4FAB-AA25-44E64CC3AA25}">
      <dsp:nvSpPr>
        <dsp:cNvPr id="0" name=""/>
        <dsp:cNvSpPr/>
      </dsp:nvSpPr>
      <dsp:spPr>
        <a:xfrm>
          <a:off x="5157700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Inertia</a:t>
          </a:r>
        </a:p>
      </dsp:txBody>
      <dsp:txXfrm>
        <a:off x="5169691" y="527675"/>
        <a:ext cx="631069" cy="385425"/>
      </dsp:txXfrm>
    </dsp:sp>
    <dsp:sp modelId="{606A2380-16A7-4948-8E5E-050B90020676}">
      <dsp:nvSpPr>
        <dsp:cNvPr id="0" name=""/>
        <dsp:cNvSpPr/>
      </dsp:nvSpPr>
      <dsp:spPr>
        <a:xfrm>
          <a:off x="5030098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A2474C-EABA-4D5E-84CA-B6AF59990658}">
      <dsp:nvSpPr>
        <dsp:cNvPr id="0" name=""/>
        <dsp:cNvSpPr/>
      </dsp:nvSpPr>
      <dsp:spPr>
        <a:xfrm>
          <a:off x="5157700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Weight</a:t>
          </a:r>
        </a:p>
      </dsp:txBody>
      <dsp:txXfrm>
        <a:off x="5169691" y="1039434"/>
        <a:ext cx="631069" cy="385425"/>
      </dsp:txXfrm>
    </dsp:sp>
    <dsp:sp modelId="{02D46910-C5C2-4AA6-9F44-539C0C77DBD7}">
      <dsp:nvSpPr>
        <dsp:cNvPr id="0" name=""/>
        <dsp:cNvSpPr/>
      </dsp:nvSpPr>
      <dsp:spPr>
        <a:xfrm>
          <a:off x="5030098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647DFEE-7962-4E98-A7FD-E4E0936AE890}">
      <dsp:nvSpPr>
        <dsp:cNvPr id="0" name=""/>
        <dsp:cNvSpPr/>
      </dsp:nvSpPr>
      <dsp:spPr>
        <a:xfrm>
          <a:off x="5157700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Radius</a:t>
          </a:r>
        </a:p>
      </dsp:txBody>
      <dsp:txXfrm>
        <a:off x="5169691" y="1551193"/>
        <a:ext cx="631069" cy="385425"/>
      </dsp:txXfrm>
    </dsp:sp>
    <dsp:sp modelId="{B024A245-7B7D-4D67-A65B-BA307C0657D9}">
      <dsp:nvSpPr>
        <dsp:cNvPr id="0" name=""/>
        <dsp:cNvSpPr/>
      </dsp:nvSpPr>
      <dsp:spPr>
        <a:xfrm>
          <a:off x="6017455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CHECK</a:t>
          </a:r>
        </a:p>
      </dsp:txBody>
      <dsp:txXfrm>
        <a:off x="6029446" y="15916"/>
        <a:ext cx="794832" cy="385425"/>
      </dsp:txXfrm>
    </dsp:sp>
    <dsp:sp modelId="{89EC8913-AE0D-4E5F-A445-59AB7EE0B4A6}">
      <dsp:nvSpPr>
        <dsp:cNvPr id="0" name=""/>
        <dsp:cNvSpPr/>
      </dsp:nvSpPr>
      <dsp:spPr>
        <a:xfrm>
          <a:off x="6053616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CCCEF7-2EA1-4559-96DD-3AAE66E3D0CC}">
      <dsp:nvSpPr>
        <dsp:cNvPr id="0" name=""/>
        <dsp:cNvSpPr/>
      </dsp:nvSpPr>
      <dsp:spPr>
        <a:xfrm>
          <a:off x="6181218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 Angle</a:t>
          </a:r>
        </a:p>
      </dsp:txBody>
      <dsp:txXfrm>
        <a:off x="6193209" y="527675"/>
        <a:ext cx="631069" cy="385425"/>
      </dsp:txXfrm>
    </dsp:sp>
    <dsp:sp modelId="{E7976BE5-21CF-42D6-AF5A-DB868C880AC5}">
      <dsp:nvSpPr>
        <dsp:cNvPr id="0" name=""/>
        <dsp:cNvSpPr/>
      </dsp:nvSpPr>
      <dsp:spPr>
        <a:xfrm>
          <a:off x="6053616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7BE87A-5A55-4D2C-B197-2D1A9685116E}">
      <dsp:nvSpPr>
        <dsp:cNvPr id="0" name=""/>
        <dsp:cNvSpPr/>
      </dsp:nvSpPr>
      <dsp:spPr>
        <a:xfrm>
          <a:off x="6181218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1st and 2nd Detent Angle</a:t>
          </a:r>
        </a:p>
      </dsp:txBody>
      <dsp:txXfrm>
        <a:off x="6193209" y="1039434"/>
        <a:ext cx="631069" cy="385425"/>
      </dsp:txXfrm>
    </dsp:sp>
    <dsp:sp modelId="{14C19223-4BFF-4095-9274-5EF41CCFE38D}">
      <dsp:nvSpPr>
        <dsp:cNvPr id="0" name=""/>
        <dsp:cNvSpPr/>
      </dsp:nvSpPr>
      <dsp:spPr>
        <a:xfrm>
          <a:off x="6053616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41B6BE-1271-488A-A9A8-469BFF64ABC5}">
      <dsp:nvSpPr>
        <dsp:cNvPr id="0" name=""/>
        <dsp:cNvSpPr/>
      </dsp:nvSpPr>
      <dsp:spPr>
        <a:xfrm>
          <a:off x="6181218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Maximum Pulling Force</a:t>
          </a:r>
        </a:p>
      </dsp:txBody>
      <dsp:txXfrm>
        <a:off x="6193209" y="1551193"/>
        <a:ext cx="631069" cy="385425"/>
      </dsp:txXfrm>
    </dsp:sp>
    <dsp:sp modelId="{466D38E8-7D1D-4423-9C23-0EF31EE4F60B}">
      <dsp:nvSpPr>
        <dsp:cNvPr id="0" name=""/>
        <dsp:cNvSpPr/>
      </dsp:nvSpPr>
      <dsp:spPr>
        <a:xfrm>
          <a:off x="6053616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DB36EC-2EF9-45B5-9D30-B8A344D15B53}">
      <dsp:nvSpPr>
        <dsp:cNvPr id="0" name=""/>
        <dsp:cNvSpPr/>
      </dsp:nvSpPr>
      <dsp:spPr>
        <a:xfrm>
          <a:off x="6181218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Angle</a:t>
          </a:r>
        </a:p>
      </dsp:txBody>
      <dsp:txXfrm>
        <a:off x="6193209" y="2062952"/>
        <a:ext cx="631069" cy="385425"/>
      </dsp:txXfrm>
    </dsp:sp>
    <dsp:sp modelId="{B39EED3D-0D9B-4762-AFCC-E1975BF14E4D}">
      <dsp:nvSpPr>
        <dsp:cNvPr id="0" name=""/>
        <dsp:cNvSpPr/>
      </dsp:nvSpPr>
      <dsp:spPr>
        <a:xfrm>
          <a:off x="6053616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32462-9DD5-4878-922B-167C9FBF0A12}">
      <dsp:nvSpPr>
        <dsp:cNvPr id="0" name=""/>
        <dsp:cNvSpPr/>
      </dsp:nvSpPr>
      <dsp:spPr>
        <a:xfrm>
          <a:off x="6181218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Boost Energy</a:t>
          </a:r>
        </a:p>
      </dsp:txBody>
      <dsp:txXfrm>
        <a:off x="6193209" y="2574711"/>
        <a:ext cx="631069" cy="385425"/>
      </dsp:txXfrm>
    </dsp:sp>
    <dsp:sp modelId="{E34AD801-FDEE-4F6F-8E24-39CDECBF8F09}">
      <dsp:nvSpPr>
        <dsp:cNvPr id="0" name=""/>
        <dsp:cNvSpPr/>
      </dsp:nvSpPr>
      <dsp:spPr>
        <a:xfrm>
          <a:off x="6053616" y="413333"/>
          <a:ext cx="91440" cy="28658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65850"/>
              </a:lnTo>
              <a:lnTo>
                <a:pt x="127601" y="2865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CEE4D6-94D1-46C4-AA5B-1E96137B6B9A}">
      <dsp:nvSpPr>
        <dsp:cNvPr id="0" name=""/>
        <dsp:cNvSpPr/>
      </dsp:nvSpPr>
      <dsp:spPr>
        <a:xfrm>
          <a:off x="6181218" y="3074479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Closing Sweep Energy</a:t>
          </a:r>
        </a:p>
      </dsp:txBody>
      <dsp:txXfrm>
        <a:off x="6193209" y="3086470"/>
        <a:ext cx="631069" cy="385425"/>
      </dsp:txXfrm>
    </dsp:sp>
    <dsp:sp modelId="{DE28D0CF-DA5E-48F0-BB9F-AE23FEB2BDB7}">
      <dsp:nvSpPr>
        <dsp:cNvPr id="0" name=""/>
        <dsp:cNvSpPr/>
      </dsp:nvSpPr>
      <dsp:spPr>
        <a:xfrm>
          <a:off x="6053616" y="413333"/>
          <a:ext cx="91440" cy="3377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7609"/>
              </a:lnTo>
              <a:lnTo>
                <a:pt x="127601" y="33776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EBBEDD-7925-43A8-B868-50ADD738BF05}">
      <dsp:nvSpPr>
        <dsp:cNvPr id="0" name=""/>
        <dsp:cNvSpPr/>
      </dsp:nvSpPr>
      <dsp:spPr>
        <a:xfrm>
          <a:off x="6181218" y="3586238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Opening Sweep Energy</a:t>
          </a:r>
        </a:p>
      </dsp:txBody>
      <dsp:txXfrm>
        <a:off x="6193209" y="3598229"/>
        <a:ext cx="631069" cy="385425"/>
      </dsp:txXfrm>
    </dsp:sp>
    <dsp:sp modelId="{28519CB2-718E-4F5F-8769-53419A5AF001}">
      <dsp:nvSpPr>
        <dsp:cNvPr id="0" name=""/>
        <dsp:cNvSpPr/>
      </dsp:nvSpPr>
      <dsp:spPr>
        <a:xfrm>
          <a:off x="6053616" y="413333"/>
          <a:ext cx="91440" cy="38893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89368"/>
              </a:lnTo>
              <a:lnTo>
                <a:pt x="127601" y="38893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35E8693-9F84-4D46-BDA5-2623B325F379}">
      <dsp:nvSpPr>
        <dsp:cNvPr id="0" name=""/>
        <dsp:cNvSpPr/>
      </dsp:nvSpPr>
      <dsp:spPr>
        <a:xfrm>
          <a:off x="6181218" y="4097997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sp:txBody>
      <dsp:txXfrm>
        <a:off x="6193209" y="4109988"/>
        <a:ext cx="631069" cy="385425"/>
      </dsp:txXfrm>
    </dsp:sp>
    <dsp:sp modelId="{691960BE-7EB8-4A09-B2C9-8A6185FE2FCB}">
      <dsp:nvSpPr>
        <dsp:cNvPr id="0" name=""/>
        <dsp:cNvSpPr/>
      </dsp:nvSpPr>
      <dsp:spPr>
        <a:xfrm>
          <a:off x="7040973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" tIns="13970" rIns="20955" bIns="13970" numCol="1" spcCol="1270" anchor="ctr" anchorCtr="0">
          <a:noAutofit/>
        </a:bodyPr>
        <a:lstStyle/>
        <a:p>
          <a:pPr marL="0" lvl="0" indent="0" algn="ctr" defTabSz="48895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HINGE</a:t>
          </a:r>
        </a:p>
      </dsp:txBody>
      <dsp:txXfrm>
        <a:off x="7052964" y="15916"/>
        <a:ext cx="794832" cy="385425"/>
      </dsp:txXfrm>
    </dsp:sp>
    <dsp:sp modelId="{3D2D2001-2514-4D28-B076-4A28E4443904}">
      <dsp:nvSpPr>
        <dsp:cNvPr id="0" name=""/>
        <dsp:cNvSpPr/>
      </dsp:nvSpPr>
      <dsp:spPr>
        <a:xfrm>
          <a:off x="7077134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8E4E6F3-25C7-462E-BF16-BCD895CBF35D}">
      <dsp:nvSpPr>
        <dsp:cNvPr id="0" name=""/>
        <dsp:cNvSpPr/>
      </dsp:nvSpPr>
      <dsp:spPr>
        <a:xfrm>
          <a:off x="7204736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Door Rise</a:t>
          </a:r>
        </a:p>
      </dsp:txBody>
      <dsp:txXfrm>
        <a:off x="7216727" y="527675"/>
        <a:ext cx="631069" cy="385425"/>
      </dsp:txXfrm>
    </dsp:sp>
    <dsp:sp modelId="{F57AB3D8-4A90-45B0-927A-559BFF6B49B8}">
      <dsp:nvSpPr>
        <dsp:cNvPr id="0" name=""/>
        <dsp:cNvSpPr/>
      </dsp:nvSpPr>
      <dsp:spPr>
        <a:xfrm>
          <a:off x="7077134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4166A65-DAFF-43F3-BCDA-D3BA2144B052}">
      <dsp:nvSpPr>
        <dsp:cNvPr id="0" name=""/>
        <dsp:cNvSpPr/>
      </dsp:nvSpPr>
      <dsp:spPr>
        <a:xfrm>
          <a:off x="7204736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X</a:t>
          </a:r>
        </a:p>
      </dsp:txBody>
      <dsp:txXfrm>
        <a:off x="7216727" y="1039434"/>
        <a:ext cx="631069" cy="385425"/>
      </dsp:txXfrm>
    </dsp:sp>
    <dsp:sp modelId="{580104BD-ADF5-41D1-9AEB-22D6C240B49E}">
      <dsp:nvSpPr>
        <dsp:cNvPr id="0" name=""/>
        <dsp:cNvSpPr/>
      </dsp:nvSpPr>
      <dsp:spPr>
        <a:xfrm>
          <a:off x="7077134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00DB04-DF2E-4427-BB2B-F9DAFE15BF52}">
      <dsp:nvSpPr>
        <dsp:cNvPr id="0" name=""/>
        <dsp:cNvSpPr/>
      </dsp:nvSpPr>
      <dsp:spPr>
        <a:xfrm>
          <a:off x="7204736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Hinge Angle Y</a:t>
          </a:r>
        </a:p>
      </dsp:txBody>
      <dsp:txXfrm>
        <a:off x="7216727" y="1551193"/>
        <a:ext cx="631069" cy="385425"/>
      </dsp:txXfrm>
    </dsp:sp>
    <dsp:sp modelId="{BF5BBEE7-38AF-456A-AE6F-20419947DD11}">
      <dsp:nvSpPr>
        <dsp:cNvPr id="0" name=""/>
        <dsp:cNvSpPr/>
      </dsp:nvSpPr>
      <dsp:spPr>
        <a:xfrm>
          <a:off x="7077134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5047D4-7A2E-4EC6-9D7F-F99173458A6F}">
      <dsp:nvSpPr>
        <dsp:cNvPr id="0" name=""/>
        <dsp:cNvSpPr/>
      </dsp:nvSpPr>
      <dsp:spPr>
        <a:xfrm>
          <a:off x="7204736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 eaLnBrk="1" latinLnBrk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Potential Energy</a:t>
          </a:r>
        </a:p>
      </dsp:txBody>
      <dsp:txXfrm>
        <a:off x="7216727" y="2062952"/>
        <a:ext cx="631069" cy="385425"/>
      </dsp:txXfrm>
    </dsp:sp>
    <dsp:sp modelId="{4E8ED6DE-0AA9-4D78-AC35-943A845C4639}">
      <dsp:nvSpPr>
        <dsp:cNvPr id="0" name=""/>
        <dsp:cNvSpPr/>
      </dsp:nvSpPr>
      <dsp:spPr>
        <a:xfrm>
          <a:off x="8064491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AIR</a:t>
          </a:r>
        </a:p>
      </dsp:txBody>
      <dsp:txXfrm>
        <a:off x="8076482" y="15916"/>
        <a:ext cx="794832" cy="385425"/>
      </dsp:txXfrm>
    </dsp:sp>
    <dsp:sp modelId="{DB859FD0-BCB8-487B-A70D-A6AEDDBFDD89}">
      <dsp:nvSpPr>
        <dsp:cNvPr id="0" name=""/>
        <dsp:cNvSpPr/>
      </dsp:nvSpPr>
      <dsp:spPr>
        <a:xfrm>
          <a:off x="8100652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9BC031-B49F-49BF-BCF8-DCB5AEDFD1EB}">
      <dsp:nvSpPr>
        <dsp:cNvPr id="0" name=""/>
        <dsp:cNvSpPr/>
      </dsp:nvSpPr>
      <dsp:spPr>
        <a:xfrm>
          <a:off x="8228254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Peak Pressure</a:t>
          </a:r>
        </a:p>
      </dsp:txBody>
      <dsp:txXfrm>
        <a:off x="8240245" y="527675"/>
        <a:ext cx="631069" cy="385425"/>
      </dsp:txXfrm>
    </dsp:sp>
    <dsp:sp modelId="{8649A9F4-DA3B-4145-932D-D1C46810B442}">
      <dsp:nvSpPr>
        <dsp:cNvPr id="0" name=""/>
        <dsp:cNvSpPr/>
      </dsp:nvSpPr>
      <dsp:spPr>
        <a:xfrm>
          <a:off x="8100652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6E4AE0-2B88-47B6-B4D9-FA60F052F50B}">
      <dsp:nvSpPr>
        <dsp:cNvPr id="0" name=""/>
        <dsp:cNvSpPr/>
      </dsp:nvSpPr>
      <dsp:spPr>
        <a:xfrm>
          <a:off x="8228254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Minimum Vacuum</a:t>
          </a:r>
        </a:p>
      </dsp:txBody>
      <dsp:txXfrm>
        <a:off x="8240245" y="1039434"/>
        <a:ext cx="631069" cy="385425"/>
      </dsp:txXfrm>
    </dsp:sp>
    <dsp:sp modelId="{5A555F1E-4AD5-4349-99F2-ECFC450E18D5}">
      <dsp:nvSpPr>
        <dsp:cNvPr id="0" name=""/>
        <dsp:cNvSpPr/>
      </dsp:nvSpPr>
      <dsp:spPr>
        <a:xfrm>
          <a:off x="8100652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0403D3-A571-44CD-AA90-6BEAAA92D508}">
      <dsp:nvSpPr>
        <dsp:cNvPr id="0" name=""/>
        <dsp:cNvSpPr/>
      </dsp:nvSpPr>
      <dsp:spPr>
        <a:xfrm>
          <a:off x="8228254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Pressure Transient</a:t>
          </a:r>
        </a:p>
      </dsp:txBody>
      <dsp:txXfrm>
        <a:off x="8240245" y="1551193"/>
        <a:ext cx="631069" cy="385425"/>
      </dsp:txXfrm>
    </dsp:sp>
    <dsp:sp modelId="{5B0C54FD-AC98-4759-BCEB-A72BE54E4A8E}">
      <dsp:nvSpPr>
        <dsp:cNvPr id="0" name=""/>
        <dsp:cNvSpPr/>
      </dsp:nvSpPr>
      <dsp:spPr>
        <a:xfrm>
          <a:off x="8100652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FFD1A0-F499-4C65-8948-6B60DCE1290A}">
      <dsp:nvSpPr>
        <dsp:cNvPr id="0" name=""/>
        <dsp:cNvSpPr/>
      </dsp:nvSpPr>
      <dsp:spPr>
        <a:xfrm>
          <a:off x="8228254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Sensitivity</a:t>
          </a:r>
        </a:p>
      </dsp:txBody>
      <dsp:txXfrm>
        <a:off x="8240245" y="2062952"/>
        <a:ext cx="631069" cy="385425"/>
      </dsp:txXfrm>
    </dsp:sp>
    <dsp:sp modelId="{9583977E-7095-4AFD-A6CD-EB1160A59701}">
      <dsp:nvSpPr>
        <dsp:cNvPr id="0" name=""/>
        <dsp:cNvSpPr/>
      </dsp:nvSpPr>
      <dsp:spPr>
        <a:xfrm>
          <a:off x="9088009" y="3925"/>
          <a:ext cx="818814" cy="409407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prstClr val="white">
              <a:hueOff val="0"/>
              <a:satOff val="0"/>
              <a:lumOff val="0"/>
              <a:alphaOff val="0"/>
            </a:prst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ENERGY</a:t>
          </a:r>
        </a:p>
      </dsp:txBody>
      <dsp:txXfrm>
        <a:off x="9100000" y="15916"/>
        <a:ext cx="794832" cy="385425"/>
      </dsp:txXfrm>
    </dsp:sp>
    <dsp:sp modelId="{143606E6-F73C-4BB8-A31A-AE4C5985020E}">
      <dsp:nvSpPr>
        <dsp:cNvPr id="0" name=""/>
        <dsp:cNvSpPr/>
      </dsp:nvSpPr>
      <dsp:spPr>
        <a:xfrm>
          <a:off x="9124170" y="413333"/>
          <a:ext cx="91440" cy="307055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55"/>
              </a:lnTo>
              <a:lnTo>
                <a:pt x="127601" y="307055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CF85E3-0815-4D8D-8B15-5E5C3477787E}">
      <dsp:nvSpPr>
        <dsp:cNvPr id="0" name=""/>
        <dsp:cNvSpPr/>
      </dsp:nvSpPr>
      <dsp:spPr>
        <a:xfrm>
          <a:off x="9251772" y="515684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User Input</a:t>
          </a:r>
        </a:p>
      </dsp:txBody>
      <dsp:txXfrm>
        <a:off x="9263763" y="527675"/>
        <a:ext cx="631069" cy="385425"/>
      </dsp:txXfrm>
    </dsp:sp>
    <dsp:sp modelId="{4D3EE85D-53FD-46B0-A9DF-BB967AAB9AE4}">
      <dsp:nvSpPr>
        <dsp:cNvPr id="0" name=""/>
        <dsp:cNvSpPr/>
      </dsp:nvSpPr>
      <dsp:spPr>
        <a:xfrm>
          <a:off x="9124170" y="413333"/>
          <a:ext cx="91440" cy="81881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18814"/>
              </a:lnTo>
              <a:lnTo>
                <a:pt x="127601" y="81881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05B847-0256-4650-864F-A3B794884D43}">
      <dsp:nvSpPr>
        <dsp:cNvPr id="0" name=""/>
        <dsp:cNvSpPr/>
      </dsp:nvSpPr>
      <dsp:spPr>
        <a:xfrm>
          <a:off x="9251772" y="1027443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Gravity Input</a:t>
          </a:r>
        </a:p>
      </dsp:txBody>
      <dsp:txXfrm>
        <a:off x="9263763" y="1039434"/>
        <a:ext cx="631069" cy="385425"/>
      </dsp:txXfrm>
    </dsp:sp>
    <dsp:sp modelId="{57CB2FD3-0F68-4985-BC81-BA98157754BB}">
      <dsp:nvSpPr>
        <dsp:cNvPr id="0" name=""/>
        <dsp:cNvSpPr/>
      </dsp:nvSpPr>
      <dsp:spPr>
        <a:xfrm>
          <a:off x="9124170" y="413333"/>
          <a:ext cx="91440" cy="13305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330573"/>
              </a:lnTo>
              <a:lnTo>
                <a:pt x="127601" y="13305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3F976A-0C2C-4158-BB18-C846A6E90FEF}">
      <dsp:nvSpPr>
        <dsp:cNvPr id="0" name=""/>
        <dsp:cNvSpPr/>
      </dsp:nvSpPr>
      <dsp:spPr>
        <a:xfrm>
          <a:off x="9251772" y="1539202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Check Input</a:t>
          </a:r>
        </a:p>
      </dsp:txBody>
      <dsp:txXfrm>
        <a:off x="9263763" y="1551193"/>
        <a:ext cx="631069" cy="385425"/>
      </dsp:txXfrm>
    </dsp:sp>
    <dsp:sp modelId="{E91DC611-32E2-4043-8BE9-BD337B37FF67}">
      <dsp:nvSpPr>
        <dsp:cNvPr id="0" name=""/>
        <dsp:cNvSpPr/>
      </dsp:nvSpPr>
      <dsp:spPr>
        <a:xfrm>
          <a:off x="9124170" y="413333"/>
          <a:ext cx="91440" cy="184233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1842332"/>
              </a:lnTo>
              <a:lnTo>
                <a:pt x="127601" y="184233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E7B10FB-01E9-4B9E-B937-1250ABC30654}">
      <dsp:nvSpPr>
        <dsp:cNvPr id="0" name=""/>
        <dsp:cNvSpPr/>
      </dsp:nvSpPr>
      <dsp:spPr>
        <a:xfrm>
          <a:off x="9251772" y="2050961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Friction</a:t>
          </a:r>
        </a:p>
      </dsp:txBody>
      <dsp:txXfrm>
        <a:off x="9263763" y="2062952"/>
        <a:ext cx="631069" cy="385425"/>
      </dsp:txXfrm>
    </dsp:sp>
    <dsp:sp modelId="{25C5B0DD-B55D-4065-9834-32582378AE39}">
      <dsp:nvSpPr>
        <dsp:cNvPr id="0" name=""/>
        <dsp:cNvSpPr/>
      </dsp:nvSpPr>
      <dsp:spPr>
        <a:xfrm>
          <a:off x="9124170" y="413333"/>
          <a:ext cx="91440" cy="235409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354091"/>
              </a:lnTo>
              <a:lnTo>
                <a:pt x="127601" y="235409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C6ABB1-E14E-490F-ADB6-151297D4D874}">
      <dsp:nvSpPr>
        <dsp:cNvPr id="0" name=""/>
        <dsp:cNvSpPr/>
      </dsp:nvSpPr>
      <dsp:spPr>
        <a:xfrm>
          <a:off x="9251772" y="2562720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Drag</a:t>
          </a:r>
        </a:p>
      </dsp:txBody>
      <dsp:txXfrm>
        <a:off x="9263763" y="2574711"/>
        <a:ext cx="631069" cy="385425"/>
      </dsp:txXfrm>
    </dsp:sp>
    <dsp:sp modelId="{7B2F6345-083E-4B7D-B9C1-F52AFED669DF}">
      <dsp:nvSpPr>
        <dsp:cNvPr id="0" name=""/>
        <dsp:cNvSpPr/>
      </dsp:nvSpPr>
      <dsp:spPr>
        <a:xfrm>
          <a:off x="9124170" y="413333"/>
          <a:ext cx="91440" cy="286585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65850"/>
              </a:lnTo>
              <a:lnTo>
                <a:pt x="127601" y="286585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57390D0-09CD-43DD-AF81-F9BC708D8DE0}">
      <dsp:nvSpPr>
        <dsp:cNvPr id="0" name=""/>
        <dsp:cNvSpPr/>
      </dsp:nvSpPr>
      <dsp:spPr>
        <a:xfrm>
          <a:off x="9251772" y="3074479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Cabin Exhaust</a:t>
          </a:r>
        </a:p>
      </dsp:txBody>
      <dsp:txXfrm>
        <a:off x="9263763" y="3086470"/>
        <a:ext cx="631069" cy="385425"/>
      </dsp:txXfrm>
    </dsp:sp>
    <dsp:sp modelId="{5DC5F566-7292-4015-97EE-184D062C8760}">
      <dsp:nvSpPr>
        <dsp:cNvPr id="0" name=""/>
        <dsp:cNvSpPr/>
      </dsp:nvSpPr>
      <dsp:spPr>
        <a:xfrm>
          <a:off x="9124170" y="413333"/>
          <a:ext cx="91440" cy="337760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377609"/>
              </a:lnTo>
              <a:lnTo>
                <a:pt x="127601" y="337760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48D177-EDA2-4FA9-8FB2-8D0C64913EAD}">
      <dsp:nvSpPr>
        <dsp:cNvPr id="0" name=""/>
        <dsp:cNvSpPr/>
      </dsp:nvSpPr>
      <dsp:spPr>
        <a:xfrm>
          <a:off x="9251772" y="3586238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Seal Dynamics</a:t>
          </a:r>
        </a:p>
      </dsp:txBody>
      <dsp:txXfrm>
        <a:off x="9263763" y="3598229"/>
        <a:ext cx="631069" cy="385425"/>
      </dsp:txXfrm>
    </dsp:sp>
    <dsp:sp modelId="{AD2D35EF-782C-4B70-8C05-5D23450CF64C}">
      <dsp:nvSpPr>
        <dsp:cNvPr id="0" name=""/>
        <dsp:cNvSpPr/>
      </dsp:nvSpPr>
      <dsp:spPr>
        <a:xfrm>
          <a:off x="9124170" y="413333"/>
          <a:ext cx="91440" cy="388936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889368"/>
              </a:lnTo>
              <a:lnTo>
                <a:pt x="127601" y="3889368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812447-4820-457A-8633-472F3865A6C7}">
      <dsp:nvSpPr>
        <dsp:cNvPr id="0" name=""/>
        <dsp:cNvSpPr/>
      </dsp:nvSpPr>
      <dsp:spPr>
        <a:xfrm>
          <a:off x="9251772" y="4097997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Static Energy</a:t>
          </a:r>
        </a:p>
      </dsp:txBody>
      <dsp:txXfrm>
        <a:off x="9263763" y="4109988"/>
        <a:ext cx="631069" cy="385425"/>
      </dsp:txXfrm>
    </dsp:sp>
    <dsp:sp modelId="{63482EA5-ACCA-478D-B978-EE1A46F6F1D6}">
      <dsp:nvSpPr>
        <dsp:cNvPr id="0" name=""/>
        <dsp:cNvSpPr/>
      </dsp:nvSpPr>
      <dsp:spPr>
        <a:xfrm>
          <a:off x="9124170" y="413333"/>
          <a:ext cx="91440" cy="440112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401127"/>
              </a:lnTo>
              <a:lnTo>
                <a:pt x="127601" y="4401127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1B926F2-A371-4E5A-831A-FD2FA2C9CDBC}">
      <dsp:nvSpPr>
        <dsp:cNvPr id="0" name=""/>
        <dsp:cNvSpPr/>
      </dsp:nvSpPr>
      <dsp:spPr>
        <a:xfrm>
          <a:off x="9251772" y="4609756"/>
          <a:ext cx="655051" cy="409407"/>
        </a:xfrm>
        <a:prstGeom prst="roundRect">
          <a:avLst>
            <a:gd name="adj" fmla="val 10000"/>
          </a:avLst>
        </a:prstGeom>
        <a:solidFill>
          <a:srgbClr val="C9D803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0160" rIns="15240" bIns="10160" numCol="1" spcCol="1270" anchor="ctr" anchorCtr="0">
          <a:noAutofit/>
        </a:bodyPr>
        <a:lstStyle/>
        <a:p>
          <a:pPr marL="0" lvl="0" indent="0" algn="l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800" kern="120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ahnschrift"/>
              <a:ea typeface="+mn-ea"/>
              <a:cs typeface="+mn-cs"/>
            </a:rPr>
            <a:t>Gap Sensitivity</a:t>
          </a:r>
        </a:p>
      </dsp:txBody>
      <dsp:txXfrm>
        <a:off x="9263763" y="4621747"/>
        <a:ext cx="631069" cy="3854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3">
  <dgm:title val=""/>
  <dgm:desc val=""/>
  <dgm:catLst>
    <dgm:cat type="process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3" destOrd="0"/>
        <dgm:cxn modelId="12" srcId="1" destId="11" srcOrd="0" destOrd="0"/>
        <dgm:cxn modelId="23" srcId="2" destId="21" srcOrd="0" destOrd="0"/>
        <dgm:cxn modelId="34" srcId="3" destId="3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fact="0.3333"/>
      <dgm:constr type="w" for="des" forName="parTx"/>
      <dgm:constr type="h" for="des" forName="parTx" op="equ"/>
      <dgm:constr type="h" for="des" forName="parSh" op="equ"/>
      <dgm:constr type="w" for="des" forName="desTx"/>
      <dgm:constr type="h" for="des" forName="desTx" op="equ"/>
      <dgm:constr type="w" for="des" forName="parSh"/>
      <dgm:constr type="primFontSz" for="des" forName="parTx" val="65"/>
      <dgm:constr type="secFontSz" for="des" forName="desTx" refType="primFontSz" refFor="des" refForName="parTx" op="equ"/>
      <dgm:constr type="primFontSz" for="des" forName="connTx" refType="primFontSz" refFor="des" refForName="parTx" fact="0.8"/>
      <dgm:constr type="primFontSz" for="des" forName="connTx" refType="primFontSz" refFor="des" refForName="parTx" op="lte" fact="0.8"/>
      <dgm:constr type="h" for="des" forName="parTx" refType="primFontSz" refFor="des" refForName="parTx" fact="0.8"/>
      <dgm:constr type="h" for="des" forName="parSh" refType="primFontSz" refFor="des" refForName="parTx" fact="1.2"/>
      <dgm:constr type="h" for="des" forName="desTx" refType="primFontSz" refFor="des" refForName="parTx" fact="1.6"/>
      <dgm:constr type="h" for="des" forName="parSh" refType="h" refFor="des" refForName="parTx" op="lte" fact="1.5"/>
      <dgm:constr type="h" for="des" forName="parSh" refType="h" refFor="des" refForName="parTx" op="gte" fact="1.5"/>
    </dgm:constrLst>
    <dgm:ruleLst>
      <dgm:rule type="w" for="ch" forName="composite" val="0" fact="NaN" max="NaN"/>
      <dgm:rule type="primFontSz" for="des" forName="parTx" val="5" fact="NaN" max="NaN"/>
    </dgm:ruleLst>
    <dgm:forEach name="Name3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func="var" arg="dir" op="equ" val="norm">
            <dgm:constrLst>
              <dgm:constr type="h" refType="w" fact="1000"/>
              <dgm:constr type="l" for="ch" forName="parTx"/>
              <dgm:constr type="w" for="ch" forName="parTx" refType="w" fact="0.83"/>
              <dgm:constr type="t" for="ch" forName="parTx"/>
              <dgm:constr type="l" for="ch" forName="parSh"/>
              <dgm:constr type="w" for="ch" forName="parSh" refType="w" refFor="ch" refForName="parTx"/>
              <dgm:constr type="t" for="ch" forName="parSh"/>
              <dgm:constr type="l" for="ch" forName="desTx" refType="w" fact="0.17"/>
              <dgm:constr type="w" for="ch" forName="desTx" refType="w" refFor="ch" refForName="parTx"/>
              <dgm:constr type="t" for="ch" forName="desTx" refType="h" refFor="ch" refForName="parTx"/>
            </dgm:constrLst>
          </dgm:if>
          <dgm:else name="Name6">
            <dgm:constrLst>
              <dgm:constr type="h" refType="w" fact="1000"/>
              <dgm:constr type="l" for="ch" forName="parTx" refType="w" fact="0.17"/>
              <dgm:constr type="w" for="ch" forName="parTx" refType="w" fact="0.83"/>
              <dgm:constr type="t" for="ch" forName="parTx"/>
              <dgm:constr type="l" for="ch" forName="parSh" refType="w" fact="0.15"/>
              <dgm:constr type="w" for="ch" forName="parSh" refType="w" refFor="ch" refForName="parTx"/>
              <dgm:constr type="t" for="ch" forName="parSh"/>
              <dgm:constr type="l" for="ch" forName="desTx"/>
              <dgm:constr type="w" for="ch" forName="desTx" refType="w" refFor="ch" refForName="parTx"/>
              <dgm:constr type="t" for="ch" forName="desTx" refType="h" refFor="ch" refForName="parTx"/>
            </dgm:constrLst>
          </dgm:else>
        </dgm:choose>
        <dgm:ruleLst>
          <dgm:rule type="h" val="INF" fact="NaN" max="NaN"/>
        </dgm:ruleLst>
        <dgm:layoutNode name="parTx">
          <dgm:varLst>
            <dgm:chMax val="0"/>
            <dgm:chPref val="0"/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1" hideGeom="1">
            <dgm:adjLst>
              <dgm:adj idx="1" val="0.1"/>
            </dgm:adjLst>
          </dgm:shape>
          <dgm:presOf axis="self" ptType="node"/>
          <dgm:constrLst>
            <dgm:constr type="h" refType="w" op="lte" fact="0.4"/>
            <dgm:constr type="bMarg" refType="primFontSz" fact="0.3"/>
            <dgm:constr type="h"/>
          </dgm:constrLst>
          <dgm:ruleLst>
            <dgm:rule type="h" val="INF" fact="NaN" max="NaN"/>
          </dgm:ruleLst>
        </dgm:layoutNode>
        <dgm:layoutNode name="parSh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 ptType="node"/>
          <dgm:constrLst>
            <dgm:constr type="h"/>
          </dgm:constrLst>
          <dgm:ruleLst/>
        </dgm:layoutNode>
        <dgm:layoutNode name="desTx" styleLbl="f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Rect" r:blip="">
            <dgm:adjLst>
              <dgm:adj idx="1" val="0.1"/>
            </dgm:adjLst>
          </dgm:shape>
          <dgm:presOf axis="des" ptType="node"/>
          <dgm:constrLst>
            <dgm:constr type="secFontSz" val="65"/>
            <dgm:constr type="primFontSz" refType="secFontSz"/>
            <dgm:constr type="h"/>
          </dgm:constrLst>
          <dgm:ruleLst>
            <dgm:rule type="h" val="INF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parTx"/>
            <dgm:param type="dstNode" val="parTx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FAB4AC4-1C0D-4A05-8EBC-B8DE22E0FD5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C382D00-2E6E-4AB3-8FA1-D71B8A631317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34B7D6-AE30-4D1B-A4FF-A0A878AE8C2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2DB21C-2AEB-4F3B-85E8-BB9E1717C39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025F8CE-E197-4ABC-A226-A165705A68C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8796BC-03D5-462E-A891-5C7BD8F2D9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6371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F8CA6-C868-4999-A3F8-EBB8012C9E08}" type="datetimeFigureOut">
              <a:rPr lang="en-US" smtClean="0"/>
              <a:t>7/6/2023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AB9E0A-0FEB-4884-B0D7-08502F4BE7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9085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392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AB9E0A-0FEB-4884-B0D7-08502F4BE728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3208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DE39F74-F4C4-411B-A3B1-5D6160F708FA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3811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irst/Last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3AEF9C-D456-4381-8E6F-56EF73E2A0FF}"/>
              </a:ext>
            </a:extLst>
          </p:cNvPr>
          <p:cNvSpPr txBox="1">
            <a:spLocks/>
          </p:cNvSpPr>
          <p:nvPr userDrawn="1"/>
        </p:nvSpPr>
        <p:spPr>
          <a:xfrm>
            <a:off x="8492832" y="6492875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2" name="Title Placeholder 1">
            <a:extLst>
              <a:ext uri="{FF2B5EF4-FFF2-40B4-BE49-F238E27FC236}">
                <a16:creationId xmlns:a16="http://schemas.microsoft.com/office/drawing/2014/main" id="{777A35A3-5B27-4F49-93BA-A6B611C9CC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0314" y="2412289"/>
            <a:ext cx="9644432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>
            <a:lvl1pPr>
              <a:defRPr sz="66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1A0216E-FBC0-90CA-B6E3-8DC921964F2C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85241650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  <p15:guide id="2" pos="39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dex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35F7DB28-EEB8-48AD-B55A-4073E22D315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519403" y="0"/>
            <a:ext cx="5672597" cy="68580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8FFAA0-766B-443D-AA4C-1899242C5FD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70727" y="377157"/>
            <a:ext cx="4448676" cy="686099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Index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04810A-CB4C-4BE7-BEAD-72A3AA8FE4F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661DDA42-C2BB-4C8B-A219-C836D178CB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931510" y="1440413"/>
            <a:ext cx="4587893" cy="3673948"/>
          </a:xfrm>
        </p:spPr>
        <p:txBody>
          <a:bodyPr numCol="1"/>
          <a:lstStyle>
            <a:lvl1pPr marL="457200" indent="-457200" algn="l">
              <a:lnSpc>
                <a:spcPct val="200000"/>
              </a:lnSpc>
              <a:spcBef>
                <a:spcPts val="0"/>
              </a:spcBef>
              <a:buClr>
                <a:srgbClr val="C9D803"/>
              </a:buClr>
              <a:buSzPct val="100000"/>
              <a:buFont typeface="+mj-lt"/>
              <a:buAutoNum type="arabicPeriod"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Introduction</a:t>
            </a:r>
          </a:p>
          <a:p>
            <a:r>
              <a:rPr lang="en-US"/>
              <a:t>Software</a:t>
            </a:r>
          </a:p>
          <a:p>
            <a:r>
              <a:rPr lang="en-US"/>
              <a:t>Technology</a:t>
            </a:r>
          </a:p>
          <a:p>
            <a:r>
              <a:rPr lang="en-US"/>
              <a:t>Application</a:t>
            </a:r>
          </a:p>
          <a:p>
            <a:r>
              <a:rPr lang="en-US"/>
              <a:t>Conclusion</a:t>
            </a:r>
          </a:p>
          <a:p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C6DC56B-5737-4D82-8157-D14890A2C1A4}"/>
              </a:ext>
            </a:extLst>
          </p:cNvPr>
          <p:cNvSpPr txBox="1">
            <a:spLocks/>
          </p:cNvSpPr>
          <p:nvPr userDrawn="1"/>
        </p:nvSpPr>
        <p:spPr>
          <a:xfrm>
            <a:off x="7848600" y="6492875"/>
            <a:ext cx="411480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>
                <a:solidFill>
                  <a:schemeClr val="bg1"/>
                </a:solidFill>
              </a:rPr>
              <a:t>Property of EZ Metrology © 2020. All rights reserved.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A2E6CFCE-E514-E3D8-AA54-AE60454801F8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57894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 Title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CC51AE-2B3D-40D8-8861-F20A000102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92223" y="2564480"/>
            <a:ext cx="4927180" cy="1325563"/>
          </a:xfrm>
        </p:spPr>
        <p:txBody>
          <a:bodyPr>
            <a:noAutofit/>
          </a:bodyPr>
          <a:lstStyle>
            <a:lvl1pPr>
              <a:defRPr sz="3200" cap="none" baseline="0">
                <a:solidFill>
                  <a:srgbClr val="282828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EB7A319-F6B9-4A3C-87A8-D025795A2A7E}"/>
              </a:ext>
            </a:extLst>
          </p:cNvPr>
          <p:cNvSpPr txBox="1">
            <a:spLocks/>
          </p:cNvSpPr>
          <p:nvPr userDrawn="1"/>
        </p:nvSpPr>
        <p:spPr>
          <a:xfrm>
            <a:off x="9083894" y="6528756"/>
            <a:ext cx="146621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7F197F80-9663-424E-925C-EA2E9F468EE3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9B256DBC-9124-4CE1-8DAC-DEBB883E9AD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Picture Placeholder 16">
            <a:extLst>
              <a:ext uri="{FF2B5EF4-FFF2-40B4-BE49-F238E27FC236}">
                <a16:creationId xmlns:a16="http://schemas.microsoft.com/office/drawing/2014/main" id="{06FFC88C-6BAD-4E51-A79A-F8B2266FCAC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414524" y="-730000"/>
            <a:ext cx="5672597" cy="6858000"/>
          </a:xfr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2E1F039-F1BE-111B-0065-3C25195D06B8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7881585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wo Text Column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9980402" y="6474182"/>
            <a:ext cx="151860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06DBF641-DBBB-4DFC-A29E-D3DB2974A894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D6EA65C5-8CEF-4977-AC2B-D8A5AC05CFE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37160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18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6DD2B3EE-1684-4AFC-958B-EE9A8621DA12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6416040" y="1581912"/>
            <a:ext cx="4937760" cy="4170864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18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6B83C8B0-2DF8-853A-411C-4D04B42C0C48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1718343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Two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3E5E1E-715D-4C00-B031-9A68311EB1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5203588" cy="4313186"/>
          </a:xfrm>
        </p:spPr>
        <p:txBody>
          <a:bodyPr numCol="1"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CF5FE94-DD55-40B4-903B-ED03319014D9}"/>
              </a:ext>
            </a:extLst>
          </p:cNvPr>
          <p:cNvSpPr txBox="1">
            <a:spLocks/>
          </p:cNvSpPr>
          <p:nvPr userDrawn="1"/>
        </p:nvSpPr>
        <p:spPr>
          <a:xfrm>
            <a:off x="10191138" y="6537384"/>
            <a:ext cx="1463149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fld id="{C8D73A7F-F56C-4D60-A9B6-FBC34C65D9A9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1F560985-2122-4651-AC28-5B7B7D9463B5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964754" y="1843932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CF93C3FC-BF28-49E8-AA2D-5EE36000AEBC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7901923" y="4097790"/>
            <a:ext cx="3453464" cy="2059328"/>
          </a:xfrm>
        </p:spPr>
        <p:txBody>
          <a:bodyPr numCol="1"/>
          <a:lstStyle>
            <a:lvl1pPr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6C9A3089-F95D-4022-BB79-94724C0EF85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D7130E21-A7C2-44A0-9C33-8A111980F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84FF3150-9EE0-487A-97A0-FB89C40178B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2B6D5B7-45BD-6945-ABB4-3D5D8FFF635A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043170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- 3 pic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87D0CDBA-8BCC-4B93-803E-F1653F0B722C}"/>
              </a:ext>
            </a:extLst>
          </p:cNvPr>
          <p:cNvSpPr txBox="1">
            <a:spLocks/>
          </p:cNvSpPr>
          <p:nvPr userDrawn="1"/>
        </p:nvSpPr>
        <p:spPr>
          <a:xfrm>
            <a:off x="10363057" y="6476998"/>
            <a:ext cx="1480402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© </a:t>
            </a:r>
            <a:fld id="{89395251-2826-4E72-99B2-D6CFF30C06DB}" type="datetimeyyyy">
              <a:rPr lang="en-US" sz="1100" kern="1200" smtClean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2023</a:t>
            </a:fld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 EZMetrology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8AA474A5-805E-4A24-AF7C-5C38CCA95F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3966314" cy="4556125"/>
          </a:xfrm>
        </p:spPr>
        <p:txBody>
          <a:bodyPr numCol="1"/>
          <a:lstStyle>
            <a:lvl1pPr marL="457200" indent="-457200">
              <a:buFont typeface="+mj-lt"/>
              <a:buAutoNum type="alphaUcPeriod"/>
              <a:defRPr lang="en-US" sz="18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Tx/>
              <a:buNone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CBF93B8-2588-4454-A571-EDC436CC3106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6137198" y="1695192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E1E0180A-5C4F-4262-B97A-561851BAFD24}"/>
              </a:ext>
            </a:extLst>
          </p:cNvPr>
          <p:cNvSpPr>
            <a:spLocks noGrp="1"/>
          </p:cNvSpPr>
          <p:nvPr>
            <p:ph sz="half" idx="12"/>
          </p:nvPr>
        </p:nvSpPr>
        <p:spPr>
          <a:xfrm>
            <a:off x="9126371" y="2608106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>
                <a:solidFill>
                  <a:srgbClr val="282828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Content Placeholder 3">
            <a:extLst>
              <a:ext uri="{FF2B5EF4-FFF2-40B4-BE49-F238E27FC236}">
                <a16:creationId xmlns:a16="http://schemas.microsoft.com/office/drawing/2014/main" id="{7DC7AFB5-E20A-4A4F-AF29-4D9075C4C603}"/>
              </a:ext>
            </a:extLst>
          </p:cNvPr>
          <p:cNvSpPr>
            <a:spLocks noGrp="1"/>
          </p:cNvSpPr>
          <p:nvPr>
            <p:ph sz="half" idx="13"/>
          </p:nvPr>
        </p:nvSpPr>
        <p:spPr>
          <a:xfrm>
            <a:off x="6354141" y="4088989"/>
            <a:ext cx="2473372" cy="1854611"/>
          </a:xfrm>
          <a:ln>
            <a:solidFill>
              <a:srgbClr val="C9D803"/>
            </a:solidFill>
          </a:ln>
        </p:spPr>
        <p:txBody>
          <a:bodyPr numCol="1"/>
          <a:lstStyle>
            <a:lvl2pPr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Footer Placeholder 2">
            <a:extLst>
              <a:ext uri="{FF2B5EF4-FFF2-40B4-BE49-F238E27FC236}">
                <a16:creationId xmlns:a16="http://schemas.microsoft.com/office/drawing/2014/main" id="{56F1C1F5-C9F3-4EC0-AD1F-2F7EA078E58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 lang="en-US" sz="11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smtClean="0"/>
              <a:pPr/>
              <a:t>‹#›</a:t>
            </a:fld>
            <a:endParaRPr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C4D2082-9FD3-4F81-AFB1-95087BE3B1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14CB3EAA-C87C-4BBA-8008-7D06C5BB72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A5705173-4099-A8F2-5A3F-4F1B91202938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3481097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eft Text Wide - right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AE830F8-3D32-458A-AC40-103AA5EA18EA}"/>
              </a:ext>
            </a:extLst>
          </p:cNvPr>
          <p:cNvSpPr txBox="1">
            <a:spLocks/>
          </p:cNvSpPr>
          <p:nvPr userDrawn="1"/>
        </p:nvSpPr>
        <p:spPr>
          <a:xfrm>
            <a:off x="9949598" y="6492875"/>
            <a:ext cx="1704688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 © </a:t>
            </a:r>
            <a:fld id="{235DD1E7-E522-4CFD-A8A7-853417D96BE3}" type="datetimeyyyy">
              <a:rPr lang="en-US" sz="1100" kern="1200" smtClean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2023</a:t>
            </a:fld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302DF800-18E1-4CB5-93AE-3601D5E5B98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 lang="en-US" sz="11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smtClean="0"/>
              <a:pPr/>
              <a:t>‹#›</a:t>
            </a:fld>
            <a:endParaRPr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C20545A-82B9-458A-A3E8-61AB3AEB6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9525149A-C54D-402B-A1D0-8DF6474819A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F4D3519-975A-4D4D-8EBE-3AB5C848C8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5857875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6F57D-63AB-4430-9D07-B9C4DEC57103}"/>
              </a:ext>
            </a:extLst>
          </p:cNvPr>
          <p:cNvSpPr>
            <a:spLocks noGrp="1"/>
          </p:cNvSpPr>
          <p:nvPr>
            <p:ph sz="quarter" idx="12"/>
          </p:nvPr>
        </p:nvSpPr>
        <p:spPr>
          <a:xfrm>
            <a:off x="7450138" y="1581150"/>
            <a:ext cx="3903662" cy="44323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C80B769-6D6F-E679-F235-E2D59362FD6C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5371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One Text Page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726EB17-990A-4010-9177-58B08C93632D}"/>
              </a:ext>
            </a:extLst>
          </p:cNvPr>
          <p:cNvSpPr txBox="1">
            <a:spLocks/>
          </p:cNvSpPr>
          <p:nvPr userDrawn="1"/>
        </p:nvSpPr>
        <p:spPr>
          <a:xfrm>
            <a:off x="10053116" y="6474182"/>
            <a:ext cx="143727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© </a:t>
            </a:r>
            <a:fld id="{DA7D15B1-FE4E-4B9C-9551-35A2D7FA70D8}" type="datetimeyyyy">
              <a:rPr lang="en-US" sz="1100" kern="1200" smtClean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2023</a:t>
            </a:fld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 EZMetrology</a:t>
            </a:r>
          </a:p>
        </p:txBody>
      </p:sp>
      <p:sp>
        <p:nvSpPr>
          <p:cNvPr id="10" name="Footer Placeholder 2">
            <a:extLst>
              <a:ext uri="{FF2B5EF4-FFF2-40B4-BE49-F238E27FC236}">
                <a16:creationId xmlns:a16="http://schemas.microsoft.com/office/drawing/2014/main" id="{22E9F3B7-D8EE-4E04-A3EA-0C1AF4F165D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 lang="en-US" sz="1100" kern="120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smtClean="0"/>
              <a:pPr/>
              <a:t>‹#›</a:t>
            </a:fld>
            <a:endParaRPr dirty="0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E2B6E881-0635-4A08-B76C-72CC84BC6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67512"/>
          </a:xfrm>
        </p:spPr>
        <p:txBody>
          <a:bodyPr numCol="1">
            <a:normAutofit/>
          </a:bodyPr>
          <a:lstStyle>
            <a:lvl1pPr>
              <a:defRPr sz="2800" cap="all" baseline="0">
                <a:solidFill>
                  <a:srgbClr val="DDDDDD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765E770D-0938-4C5F-BAE9-117E7E8BAE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371600" y="914400"/>
            <a:ext cx="9692640" cy="457200"/>
          </a:xfrm>
        </p:spPr>
        <p:txBody>
          <a:bodyPr numCol="1"/>
          <a:lstStyle>
            <a:lvl1pPr marL="0" indent="0">
              <a:buFont typeface="Arial" panose="020B0604020202020204" pitchFamily="34" charset="0"/>
              <a:buNone/>
              <a:defRPr sz="2400" b="1" i="0" u="none" cap="all" baseline="0">
                <a:latin typeface="+mj-lt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15">
            <a:extLst>
              <a:ext uri="{FF2B5EF4-FFF2-40B4-BE49-F238E27FC236}">
                <a16:creationId xmlns:a16="http://schemas.microsoft.com/office/drawing/2014/main" id="{2C98A2F7-F47C-4C0F-B31C-31C244C6B14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66837" y="1581912"/>
            <a:ext cx="9986963" cy="4432300"/>
          </a:xfrm>
        </p:spPr>
        <p:txBody>
          <a:bodyPr/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 smtClean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>
              <a:defRPr lang="en-US" sz="1400" kern="1200" dirty="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57350" indent="-285750"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7969A445-4A62-43FA-1000-59BC7C49674F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341087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>
  <p:cSld name="Left Text Right Pic Pag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0E9DC-A7E7-4B4D-9003-384C1CBD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2353" y="365126"/>
            <a:ext cx="9801447" cy="676866"/>
          </a:xfrm>
        </p:spPr>
        <p:txBody>
          <a:bodyPr numCol="1"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F3D03-C088-4566-91B1-035C6C562E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52352" y="1825625"/>
            <a:ext cx="4467447" cy="4351338"/>
          </a:xfrm>
        </p:spPr>
        <p:txBody>
          <a:bodyPr numCol="1"/>
          <a:lstStyle>
            <a:lvl1pPr>
              <a:buFont typeface="Arial" panose="020B0604020202020204" pitchFamily="34" charset="0"/>
              <a:buChar char="•"/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D7B78E-6FF4-4D0E-93E9-8996806A6E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790A37B-17A0-4A7F-95DC-AC564C2AE9D5}"/>
              </a:ext>
            </a:extLst>
          </p:cNvPr>
          <p:cNvSpPr txBox="1">
            <a:spLocks/>
          </p:cNvSpPr>
          <p:nvPr userDrawn="1"/>
        </p:nvSpPr>
        <p:spPr>
          <a:xfrm>
            <a:off x="10049415" y="6487002"/>
            <a:ext cx="1561741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© 2023 EZMetrology</a:t>
            </a:r>
          </a:p>
        </p:txBody>
      </p:sp>
      <p:sp>
        <p:nvSpPr>
          <p:cNvPr id="12" name="Footer Placeholder 2">
            <a:extLst>
              <a:ext uri="{FF2B5EF4-FFF2-40B4-BE49-F238E27FC236}">
                <a16:creationId xmlns:a16="http://schemas.microsoft.com/office/drawing/2014/main" id="{95A36269-FE02-4AA5-B495-8827F44B367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/>
          <a:lstStyle>
            <a:lvl1pPr>
              <a:defRPr lang="en-US" sz="1100" kern="120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smtClean="0"/>
              <a:pPr/>
              <a:t>‹#›</a:t>
            </a:fld>
            <a:endParaRPr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A3A32C-8F5E-68F2-83B1-8CA3723E9968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723405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494B5A-310C-42F7-B3D0-091754704E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649483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C2920D8-C9EB-4890-99E2-46BE80A7394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lang="en-US" sz="1100" kern="1200" smtClean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en-US" dirty="0"/>
              <a:t>SEPP001, Slide </a:t>
            </a:r>
            <a:fld id="{55AE94E2-01AD-4F44-B701-725E8CE3ADFF}" type="slidenum">
              <a:rPr smtClean="0"/>
              <a:pPr/>
              <a:t>‹#›</a:t>
            </a:fld>
            <a:endParaRPr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7B412C0E-BA42-4933-A795-84FAC0C620C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662113" y="1703388"/>
            <a:ext cx="9691687" cy="408305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D2D4BA0D-E312-5696-2656-EACDB714F214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47526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42DDC-DE03-4B42-90C8-B107EABBD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E8BDB2-326C-49C6-98D2-10CB7BF0C96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Presentation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250FB88-C7B4-4580-BABC-ADCCD299A7F1}"/>
              </a:ext>
            </a:extLst>
          </p:cNvPr>
          <p:cNvSpPr txBox="1">
            <a:spLocks/>
          </p:cNvSpPr>
          <p:nvPr userDrawn="1"/>
        </p:nvSpPr>
        <p:spPr>
          <a:xfrm>
            <a:off x="9981948" y="6476998"/>
            <a:ext cx="1483996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100" kern="1200" dirty="0">
                <a:solidFill>
                  <a:srgbClr val="282828"/>
                </a:solidFill>
                <a:latin typeface="+mn-lt"/>
                <a:ea typeface="+mn-ea"/>
                <a:cs typeface="+mn-cs"/>
              </a:rPr>
              <a:t>© 2023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9A5EE-6ACF-4B29-FABA-584AC991B3CA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885725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 dirty="0"/>
              <a:t>Presentation SEPP001, Slide </a:t>
            </a:r>
            <a:fld id="{55AE94E2-01AD-4F44-B701-725E8CE3ADF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1362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8" r:id="rId2"/>
    <p:sldLayoutId id="2147483685" r:id="rId3"/>
    <p:sldLayoutId id="2147483676" r:id="rId4"/>
    <p:sldLayoutId id="2147483677" r:id="rId5"/>
    <p:sldLayoutId id="2147483686" r:id="rId6"/>
    <p:sldLayoutId id="2147483687" r:id="rId7"/>
    <p:sldLayoutId id="2147483689" r:id="rId8"/>
    <p:sldLayoutId id="2147483694" r:id="rId9"/>
    <p:sldLayoutId id="2147483695" r:id="rId10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069FBF1-494D-4D53-9BCA-3AB231008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1652" y="365125"/>
            <a:ext cx="9692148" cy="724639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0F2D64-F568-4A4F-992C-27C9EFF6D0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61652" y="1253331"/>
            <a:ext cx="9692148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4808F3B5-C458-435C-B163-796ED377D0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80975" y="6476999"/>
            <a:ext cx="4114800" cy="365125"/>
          </a:xfrm>
          <a:prstGeom prst="rect">
            <a:avLst/>
          </a:prstGeom>
        </p:spPr>
        <p:txBody>
          <a:bodyPr numCol="1" anchor="ctr"/>
          <a:lstStyle>
            <a:lvl1pPr algn="l">
              <a:defRPr sz="1100">
                <a:solidFill>
                  <a:srgbClr val="282828"/>
                </a:solidFill>
              </a:defRPr>
            </a:lvl1pPr>
          </a:lstStyle>
          <a:p>
            <a:r>
              <a:rPr lang="en-US"/>
              <a:t>Presentation XXX, Slide </a:t>
            </a:r>
            <a:fld id="{55AE94E2-01AD-4F44-B701-725E8CE3ADF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5F9E10F-8B63-969B-0ED8-FF9D89B5161B}"/>
              </a:ext>
            </a:extLst>
          </p:cNvPr>
          <p:cNvSpPr txBox="1">
            <a:spLocks/>
          </p:cNvSpPr>
          <p:nvPr userDrawn="1"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33481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rgbClr val="282828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282828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282828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282828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282828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png"/><Relationship Id="rId4" Type="http://schemas.openxmlformats.org/officeDocument/2006/relationships/slide" Target="slide5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comments" Target="../comments/comment3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30.png"/><Relationship Id="rId12" Type="http://schemas.openxmlformats.org/officeDocument/2006/relationships/slide" Target="slide58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Relationship Id="rId6" Type="http://schemas.openxmlformats.org/officeDocument/2006/relationships/slide" Target="slide55.xml"/><Relationship Id="rId11" Type="http://schemas.openxmlformats.org/officeDocument/2006/relationships/image" Target="../media/image14.png"/><Relationship Id="rId10" Type="http://schemas.openxmlformats.org/officeDocument/2006/relationships/image" Target="../media/image140.png"/><Relationship Id="rId9" Type="http://schemas.openxmlformats.org/officeDocument/2006/relationships/slide" Target="slide5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6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image" Target="../media/image340.png"/><Relationship Id="rId3" Type="http://schemas.openxmlformats.org/officeDocument/2006/relationships/slide" Target="slide29.xml"/><Relationship Id="rId7" Type="http://schemas.openxmlformats.org/officeDocument/2006/relationships/image" Target="../media/image320.png"/><Relationship Id="rId12" Type="http://schemas.openxmlformats.org/officeDocument/2006/relationships/slide" Target="slide38.xml"/><Relationship Id="rId2" Type="http://schemas.openxmlformats.org/officeDocument/2006/relationships/image" Target="../media/image31.png"/><Relationship Id="rId16" Type="http://schemas.openxmlformats.org/officeDocument/2006/relationships/image" Target="../media/image350.png"/><Relationship Id="rId1" Type="http://schemas.openxmlformats.org/officeDocument/2006/relationships/slideLayout" Target="../slideLayouts/slideLayout8.xml"/><Relationship Id="rId6" Type="http://schemas.openxmlformats.org/officeDocument/2006/relationships/slide" Target="slide47.xml"/><Relationship Id="rId11" Type="http://schemas.openxmlformats.org/officeDocument/2006/relationships/image" Target="../media/image34.png"/><Relationship Id="rId5" Type="http://schemas.openxmlformats.org/officeDocument/2006/relationships/image" Target="../media/image32.png"/><Relationship Id="rId15" Type="http://schemas.openxmlformats.org/officeDocument/2006/relationships/slide" Target="slide42.xml"/><Relationship Id="rId10" Type="http://schemas.openxmlformats.org/officeDocument/2006/relationships/image" Target="../media/image330.png"/><Relationship Id="rId4" Type="http://schemas.openxmlformats.org/officeDocument/2006/relationships/image" Target="../media/image310.png"/><Relationship Id="rId9" Type="http://schemas.openxmlformats.org/officeDocument/2006/relationships/slide" Target="slide34.xml"/><Relationship Id="rId1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mailto:support@ezmetrology.com" TargetMode="External"/><Relationship Id="rId2" Type="http://schemas.openxmlformats.org/officeDocument/2006/relationships/hyperlink" Target="mailto:info@ezmetrology.com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Academy.ezmetrology.com" TargetMode="External"/><Relationship Id="rId5" Type="http://schemas.openxmlformats.org/officeDocument/2006/relationships/hyperlink" Target="https://portal.ezmetrology.com/" TargetMode="External"/><Relationship Id="rId4" Type="http://schemas.openxmlformats.org/officeDocument/2006/relationships/hyperlink" Target="http://www.ezmetrology.com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comments" Target="../comments/commen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8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9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0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1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2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5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8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2.xml"/><Relationship Id="rId2" Type="http://schemas.openxmlformats.org/officeDocument/2006/relationships/image" Target="../media/image62.emf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5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8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7" Type="http://schemas.openxmlformats.org/officeDocument/2006/relationships/image" Target="../media/image7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5.jpeg"/><Relationship Id="rId5" Type="http://schemas.openxmlformats.org/officeDocument/2006/relationships/image" Target="../media/image84.jpeg"/><Relationship Id="rId4" Type="http://schemas.openxmlformats.org/officeDocument/2006/relationships/image" Target="../media/image83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D25C18D3-183D-4F77-8FF9-90BB1DBCD8A8}"/>
              </a:ext>
            </a:extLst>
          </p:cNvPr>
          <p:cNvSpPr txBox="1"/>
          <p:nvPr/>
        </p:nvSpPr>
        <p:spPr>
          <a:xfrm>
            <a:off x="4236292" y="2777061"/>
            <a:ext cx="40270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>
                <a:solidFill>
                  <a:srgbClr val="282828"/>
                </a:solidFill>
                <a:latin typeface="Bahnschrift" panose="020B0502040204020203" pitchFamily="34" charset="0"/>
              </a:rPr>
              <a:t>EZSlam</a:t>
            </a:r>
          </a:p>
          <a:p>
            <a:pPr algn="ctr"/>
            <a:r>
              <a:rPr lang="en-US" sz="2800">
                <a:solidFill>
                  <a:srgbClr val="282828"/>
                </a:solidFill>
                <a:latin typeface="Bahnschrift" panose="020B0502040204020203" pitchFamily="34" charset="0"/>
              </a:rPr>
              <a:t>Closing Efforts Analysis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A0A5D9E-1FE2-40D5-8DCF-7E771E93BC07}"/>
              </a:ext>
            </a:extLst>
          </p:cNvPr>
          <p:cNvSpPr txBox="1"/>
          <p:nvPr/>
        </p:nvSpPr>
        <p:spPr>
          <a:xfrm>
            <a:off x="1803400" y="4224990"/>
            <a:ext cx="79883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/>
              <a:t>Making it possible for anybody to capture all key metrics of a door in quick and simple operation.</a:t>
            </a:r>
          </a:p>
          <a:p>
            <a:pPr algn="ctr"/>
            <a:endParaRPr lang="en-US" sz="1400"/>
          </a:p>
          <a:p>
            <a:pPr algn="ctr"/>
            <a:r>
              <a:rPr lang="en-US" sz="1400"/>
              <a:t>For nearly 20 years, the leading innovation for door system analysis.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481E674-C00D-41E3-B4FB-868CBFEA9BD8}"/>
              </a:ext>
            </a:extLst>
          </p:cNvPr>
          <p:cNvCxnSpPr>
            <a:cxnSpLocks/>
          </p:cNvCxnSpPr>
          <p:nvPr/>
        </p:nvCxnSpPr>
        <p:spPr>
          <a:xfrm>
            <a:off x="3141267" y="3977390"/>
            <a:ext cx="5909465" cy="0"/>
          </a:xfrm>
          <a:prstGeom prst="line">
            <a:avLst/>
          </a:prstGeom>
          <a:ln>
            <a:solidFill>
              <a:srgbClr val="C9D80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AE17CCE-F617-D167-F323-E527695C37E1}"/>
              </a:ext>
            </a:extLst>
          </p:cNvPr>
          <p:cNvSpPr txBox="1">
            <a:spLocks/>
          </p:cNvSpPr>
          <p:nvPr/>
        </p:nvSpPr>
        <p:spPr>
          <a:xfrm>
            <a:off x="8492832" y="6492875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BB1B806B-A30E-DAD3-12C6-FC1B4C40CE3B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9024329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DD0E67F3-2FE6-41B0-9E58-ED2AEE549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Index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8DE08-2CA1-43A6-9A83-FB21ABFE9C96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E0B1A15F-EAFF-4D38-8900-C9F26C8A090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numCol="1" rtlCol="0" anchor="t">
            <a:noAutofit/>
          </a:bodyPr>
          <a:lstStyle/>
          <a:p>
            <a:r>
              <a:rPr lang="en-US" sz="1600" dirty="0"/>
              <a:t>Introduction</a:t>
            </a:r>
          </a:p>
          <a:p>
            <a:r>
              <a:rPr lang="en-US" sz="1600" dirty="0"/>
              <a:t>EZSlam Concept</a:t>
            </a:r>
          </a:p>
          <a:p>
            <a:r>
              <a:rPr lang="en-US" sz="1600" dirty="0"/>
              <a:t>Technology</a:t>
            </a:r>
          </a:p>
          <a:p>
            <a:r>
              <a:rPr lang="en-US" sz="1600" dirty="0"/>
              <a:t>Energy Balance</a:t>
            </a:r>
          </a:p>
          <a:p>
            <a:r>
              <a:rPr lang="en-US" sz="1600" dirty="0"/>
              <a:t>Software Suite</a:t>
            </a:r>
          </a:p>
          <a:p>
            <a:r>
              <a:rPr lang="en-US" sz="1600" dirty="0"/>
              <a:t>Applications</a:t>
            </a:r>
          </a:p>
          <a:p>
            <a:r>
              <a:rPr lang="en-US" sz="1600" dirty="0"/>
              <a:t>Conclusion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3870F53-5BA7-196C-8A56-7204C537B6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4520" y="15876"/>
            <a:ext cx="5407479" cy="6858000"/>
          </a:xfrm>
          <a:prstGeom prst="rect">
            <a:avLst/>
          </a:prstGeom>
        </p:spPr>
      </p:pic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8" name="Section Zoom 7">
                <a:extLst>
                  <a:ext uri="{FF2B5EF4-FFF2-40B4-BE49-F238E27FC236}">
                    <a16:creationId xmlns:a16="http://schemas.microsoft.com/office/drawing/2014/main" id="{600FA19A-ED37-9DC2-E0B5-4603E76D4EE9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47834105"/>
                  </p:ext>
                </p:extLst>
              </p:nvPr>
            </p:nvGraphicFramePr>
            <p:xfrm>
              <a:off x="1931510" y="4945061"/>
              <a:ext cx="2704498" cy="1521280"/>
            </p:xfrm>
            <a:graphic>
              <a:graphicData uri="http://schemas.microsoft.com/office/powerpoint/2016/sectionzoom">
                <psez:sectionZm>
                  <psez:sectionZmObj sectionId="{A9A88D63-1942-410C-9B94-88745A39D358}">
                    <psez:zmPr id="{AB88C210-DDAC-4B84-A4DD-69DB8944B267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2704498" cy="152128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8" name="Section Zoom 7">
                <a:hlinkClick r:id="rId4" action="ppaction://hlinksldjump"/>
                <a:extLst>
                  <a:ext uri="{FF2B5EF4-FFF2-40B4-BE49-F238E27FC236}">
                    <a16:creationId xmlns:a16="http://schemas.microsoft.com/office/drawing/2014/main" id="{600FA19A-ED37-9DC2-E0B5-4603E76D4EE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931510" y="4945061"/>
                <a:ext cx="2704498" cy="152128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22A675C-8F40-2748-4E63-BBE097EC8735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BD6FA455-6929-8DCF-DC4C-76A4BE4BCA51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843606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24404E-DE33-4069-909B-AEAB0CF6A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775" y="2527904"/>
            <a:ext cx="4927180" cy="1325563"/>
          </a:xfrm>
        </p:spPr>
        <p:txBody>
          <a:bodyPr/>
          <a:lstStyle/>
          <a:p>
            <a:r>
              <a:rPr lang="en-US" dirty="0"/>
              <a:t>1. Introduction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9C3AC9-A441-4A02-B7D8-B7AFA16555F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67074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98661F5-0DA8-48F8-C155-250C7DD3EF8F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50FFA2-AA0B-E4BA-4270-7C5246A6A1AD}"/>
              </a:ext>
            </a:extLst>
          </p:cNvPr>
          <p:cNvSpPr txBox="1">
            <a:spLocks/>
          </p:cNvSpPr>
          <p:nvPr/>
        </p:nvSpPr>
        <p:spPr>
          <a:xfrm>
            <a:off x="9130141" y="6500090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58414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1.1 Door systems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393C84-CEFE-4640-A0B9-777213A72721}"/>
              </a:ext>
            </a:extLst>
          </p:cNvPr>
          <p:cNvSpPr txBox="1"/>
          <p:nvPr/>
        </p:nvSpPr>
        <p:spPr>
          <a:xfrm>
            <a:off x="3154680" y="5058767"/>
            <a:ext cx="6523765" cy="948841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/>
              <a:t>What constitutes a </a:t>
            </a:r>
            <a:r>
              <a:rPr lang="en-US" sz="1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9D803"/>
                </a:solidFill>
              </a:rPr>
              <a:t>good</a:t>
            </a:r>
            <a:r>
              <a:rPr lang="en-US" sz="1400" dirty="0"/>
              <a:t> door ?</a:t>
            </a:r>
          </a:p>
          <a:p>
            <a:r>
              <a:rPr lang="en-US" sz="1400" dirty="0"/>
              <a:t>How do you </a:t>
            </a:r>
            <a:r>
              <a:rPr lang="en-US" sz="1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9D803"/>
                </a:solidFill>
              </a:rPr>
              <a:t>measure</a:t>
            </a:r>
            <a:r>
              <a:rPr lang="en-US" sz="1400" dirty="0"/>
              <a:t> the </a:t>
            </a:r>
            <a:r>
              <a:rPr lang="en-US" sz="1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9D803"/>
                </a:solidFill>
              </a:rPr>
              <a:t>quality</a:t>
            </a:r>
            <a:r>
              <a:rPr lang="en-US" sz="1400" dirty="0"/>
              <a:t> of a door ?</a:t>
            </a:r>
          </a:p>
          <a:p>
            <a:r>
              <a:rPr lang="en-US" sz="1400" dirty="0"/>
              <a:t>How do you </a:t>
            </a:r>
            <a:r>
              <a:rPr lang="en-US" sz="1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9D803"/>
                </a:solidFill>
              </a:rPr>
              <a:t>benchmark</a:t>
            </a:r>
            <a:r>
              <a:rPr lang="en-US" sz="1400" dirty="0"/>
              <a:t> door systems ?</a:t>
            </a:r>
          </a:p>
          <a:p>
            <a:r>
              <a:rPr lang="en-US" sz="1400" dirty="0"/>
              <a:t>How do you set the targets for your </a:t>
            </a:r>
            <a:r>
              <a:rPr lang="en-US" sz="1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9D803"/>
                </a:solidFill>
              </a:rPr>
              <a:t>customer experience </a:t>
            </a:r>
            <a:r>
              <a:rPr lang="en-US" sz="1400" dirty="0"/>
              <a:t>?</a:t>
            </a:r>
          </a:p>
        </p:txBody>
      </p:sp>
      <p:pic>
        <p:nvPicPr>
          <p:cNvPr id="24" name="Picture 23" descr="Icon&#10;&#10;Description automatically generated">
            <a:extLst>
              <a:ext uri="{FF2B5EF4-FFF2-40B4-BE49-F238E27FC236}">
                <a16:creationId xmlns:a16="http://schemas.microsoft.com/office/drawing/2014/main" id="{534FBE7E-0FD6-4C89-8A09-86AF22169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14840" y="4840864"/>
            <a:ext cx="616196" cy="6130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7AAC9C-133B-DB2F-3F47-AC1294C67C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6056" y="1357442"/>
            <a:ext cx="5654040" cy="349758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7E95C5-F89B-FA19-B57A-CCE2BF5C6298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8150576A-D895-92D0-4987-A0C7B87E4E5B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05848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706A08-8FF5-4980-AC0A-AED46977C8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3751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F7FCD2B-6C82-47DC-8271-2169180460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Introduction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0F23A4-0E7E-4902-AC66-FC6219112CD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1.2 any time is a good time</a:t>
            </a:r>
          </a:p>
        </p:txBody>
      </p:sp>
      <p:sp>
        <p:nvSpPr>
          <p:cNvPr id="13" name="Rectangle 9">
            <a:extLst>
              <a:ext uri="{FF2B5EF4-FFF2-40B4-BE49-F238E27FC236}">
                <a16:creationId xmlns:a16="http://schemas.microsoft.com/office/drawing/2014/main" id="{EA93CDB2-4AF3-43A1-A793-BFB065F811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6179" y="1920578"/>
            <a:ext cx="1704451" cy="1627977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 lIns="91440" tIns="45720" rIns="91440" bIns="45720" anchor="t"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0" indent="0"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Benchmark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/>
              </a:rPr>
              <a:t>Extensive objective study of a larger group of doors to understand the available parameters and establish design criteria.</a:t>
            </a:r>
            <a:endParaRPr lang="en-US" altLang="en-US" sz="2400" dirty="0">
              <a:cs typeface="Times"/>
            </a:endParaRPr>
          </a:p>
        </p:txBody>
      </p:sp>
      <p:sp>
        <p:nvSpPr>
          <p:cNvPr id="14" name="Arrow: Right 13">
            <a:extLst>
              <a:ext uri="{FF2B5EF4-FFF2-40B4-BE49-F238E27FC236}">
                <a16:creationId xmlns:a16="http://schemas.microsoft.com/office/drawing/2014/main" id="{1608BA37-38D7-413A-ABE4-1FB511ADE387}"/>
              </a:ext>
            </a:extLst>
          </p:cNvPr>
          <p:cNvSpPr/>
          <p:nvPr/>
        </p:nvSpPr>
        <p:spPr>
          <a:xfrm>
            <a:off x="519273" y="3645758"/>
            <a:ext cx="11444371" cy="790512"/>
          </a:xfrm>
          <a:prstGeom prst="rightArrow">
            <a:avLst>
              <a:gd name="adj1" fmla="val 50000"/>
              <a:gd name="adj2" fmla="val 219696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/>
              <a:t>Vehicle Life Cycle</a:t>
            </a:r>
          </a:p>
        </p:txBody>
      </p:sp>
      <p:sp>
        <p:nvSpPr>
          <p:cNvPr id="15" name="Rectangle 9">
            <a:extLst>
              <a:ext uri="{FF2B5EF4-FFF2-40B4-BE49-F238E27FC236}">
                <a16:creationId xmlns:a16="http://schemas.microsoft.com/office/drawing/2014/main" id="{8E830085-1841-4389-A29D-AF6027F2E8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1733" y="1894115"/>
            <a:ext cx="1710498" cy="1652166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0" indent="0">
              <a:buNone/>
            </a:pPr>
            <a:r>
              <a:rPr lang="en-US" altLang="en-US" sz="1800" b="1">
                <a:solidFill>
                  <a:srgbClr val="282828"/>
                </a:solidFill>
                <a:latin typeface="+mn-lt"/>
                <a:cs typeface="Times" panose="02020603050405020304" pitchFamily="18" charset="0"/>
              </a:rPr>
              <a:t>Launch</a:t>
            </a:r>
          </a:p>
          <a:p>
            <a:pPr marL="0" indent="0">
              <a:buNone/>
            </a:pPr>
            <a:r>
              <a:rPr lang="en-US" altLang="en-US" sz="1000">
                <a:latin typeface="+mn-lt"/>
                <a:cs typeface="Times" panose="02020603050405020304" pitchFamily="18" charset="0"/>
              </a:rPr>
              <a:t>During a rapid changing launch process, identify as soon as possible faulty or out of specification  components.</a:t>
            </a:r>
            <a:endParaRPr lang="en-US" altLang="en-US" sz="2400"/>
          </a:p>
        </p:txBody>
      </p:sp>
      <p:sp>
        <p:nvSpPr>
          <p:cNvPr id="16" name="Rectangle 9">
            <a:extLst>
              <a:ext uri="{FF2B5EF4-FFF2-40B4-BE49-F238E27FC236}">
                <a16:creationId xmlns:a16="http://schemas.microsoft.com/office/drawing/2014/main" id="{6AFAF30F-16E5-495D-904D-08D431ECA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1022" y="4493174"/>
            <a:ext cx="1794536" cy="1644863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Design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Compile the data to establish a desired feel of the door closing event.</a:t>
            </a:r>
            <a:endParaRPr lang="en-US" altLang="en-US" sz="2400" dirty="0"/>
          </a:p>
        </p:txBody>
      </p:sp>
      <p:sp>
        <p:nvSpPr>
          <p:cNvPr id="17" name="Rectangle 9">
            <a:extLst>
              <a:ext uri="{FF2B5EF4-FFF2-40B4-BE49-F238E27FC236}">
                <a16:creationId xmlns:a16="http://schemas.microsoft.com/office/drawing/2014/main" id="{1B5747C8-BC44-4A55-86C9-D656684BF3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5588" y="4493174"/>
            <a:ext cx="1740328" cy="1644863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Pilot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Review the first samples to identify variation and pinpoint the tolerance level on all aspects of closing efforts.</a:t>
            </a:r>
            <a:endParaRPr lang="en-US" altLang="en-US" sz="1600" dirty="0">
              <a:solidFill>
                <a:srgbClr val="C00000"/>
              </a:solidFill>
            </a:endParaRPr>
          </a:p>
        </p:txBody>
      </p:sp>
      <p:sp>
        <p:nvSpPr>
          <p:cNvPr id="18" name="Rectangle 9">
            <a:extLst>
              <a:ext uri="{FF2B5EF4-FFF2-40B4-BE49-F238E27FC236}">
                <a16:creationId xmlns:a16="http://schemas.microsoft.com/office/drawing/2014/main" id="{C659B184-663B-4B71-A3A9-608FE49297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43009" y="4499458"/>
            <a:ext cx="1936787" cy="1638579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Process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Review the process capability and identify specific process variation that  contributes to closing efforts.</a:t>
            </a:r>
            <a:endParaRPr lang="en-US" altLang="en-US" sz="2400" dirty="0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6B46E870-C1C0-435A-89D0-2320AA5818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85348" y="1920578"/>
            <a:ext cx="2020945" cy="1627977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Specification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Define component specifications and resulting overall performance. 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Test multiple components to evaluate their performance with respect to targets.</a:t>
            </a:r>
            <a:endParaRPr lang="en-US" altLang="en-US" sz="2400" dirty="0"/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76A0522F-78E8-44CE-A582-7B1675212E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3866" y="1896685"/>
            <a:ext cx="1704451" cy="1652309"/>
          </a:xfrm>
          <a:prstGeom prst="rect">
            <a:avLst/>
          </a:prstGeom>
          <a:solidFill>
            <a:srgbClr val="C9D803"/>
          </a:solidFill>
          <a:ln w="9525">
            <a:noFill/>
            <a:miter lim="800000"/>
            <a:headEnd/>
            <a:tailEnd/>
          </a:ln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buNone/>
            </a:pPr>
            <a:r>
              <a:rPr lang="en-US" altLang="en-US" sz="1800" b="1" dirty="0">
                <a:solidFill>
                  <a:srgbClr val="282828"/>
                </a:solidFill>
                <a:latin typeface="+mn-lt"/>
              </a:rPr>
              <a:t>Quality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Verify current production output using original design targets.</a:t>
            </a:r>
          </a:p>
          <a:p>
            <a:pPr marL="0" indent="0">
              <a:buNone/>
            </a:pPr>
            <a:r>
              <a:rPr lang="en-US" altLang="en-US" sz="1000" dirty="0">
                <a:latin typeface="+mn-lt"/>
                <a:cs typeface="Times" panose="02020603050405020304" pitchFamily="18" charset="0"/>
              </a:rPr>
              <a:t>Associate out of tolerance situations to specific causes at component level as fast as possible.</a:t>
            </a:r>
            <a:endParaRPr lang="en-US" altLang="en-US" sz="2400" dirty="0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EB1E8F10-4AD5-465B-B64F-E6FA50DA7DBA}"/>
              </a:ext>
            </a:extLst>
          </p:cNvPr>
          <p:cNvCxnSpPr>
            <a:cxnSpLocks/>
            <a:stCxn id="13" idx="2"/>
          </p:cNvCxnSpPr>
          <p:nvPr/>
        </p:nvCxnSpPr>
        <p:spPr>
          <a:xfrm>
            <a:off x="2888405" y="3548555"/>
            <a:ext cx="0" cy="350282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ADF51574-989B-48C2-A60F-621F350A5EC8}"/>
              </a:ext>
            </a:extLst>
          </p:cNvPr>
          <p:cNvCxnSpPr>
            <a:cxnSpLocks/>
            <a:stCxn id="19" idx="2"/>
          </p:cNvCxnSpPr>
          <p:nvPr/>
        </p:nvCxnSpPr>
        <p:spPr>
          <a:xfrm flipH="1">
            <a:off x="5187993" y="3548555"/>
            <a:ext cx="7828" cy="350282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73A0759-D285-4221-9869-24EA26DFFFB4}"/>
              </a:ext>
            </a:extLst>
          </p:cNvPr>
          <p:cNvCxnSpPr>
            <a:cxnSpLocks/>
            <a:stCxn id="15" idx="2"/>
          </p:cNvCxnSpPr>
          <p:nvPr/>
        </p:nvCxnSpPr>
        <p:spPr>
          <a:xfrm flipH="1">
            <a:off x="7453959" y="3546281"/>
            <a:ext cx="3023" cy="352556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2DD6936C-E17D-4910-BC8F-A5ED71EF0B7C}"/>
              </a:ext>
            </a:extLst>
          </p:cNvPr>
          <p:cNvCxnSpPr>
            <a:cxnSpLocks/>
            <a:stCxn id="20" idx="2"/>
          </p:cNvCxnSpPr>
          <p:nvPr/>
        </p:nvCxnSpPr>
        <p:spPr>
          <a:xfrm>
            <a:off x="9446092" y="3548994"/>
            <a:ext cx="0" cy="349843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C249E901-FD7F-468A-A2B0-62892945DF8A}"/>
              </a:ext>
            </a:extLst>
          </p:cNvPr>
          <p:cNvCxnSpPr>
            <a:cxnSpLocks/>
            <a:stCxn id="16" idx="0"/>
          </p:cNvCxnSpPr>
          <p:nvPr/>
        </p:nvCxnSpPr>
        <p:spPr>
          <a:xfrm flipV="1">
            <a:off x="4108290" y="4211043"/>
            <a:ext cx="0" cy="282131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CD4093FE-519B-4B42-B06F-FB19DF417773}"/>
              </a:ext>
            </a:extLst>
          </p:cNvPr>
          <p:cNvCxnSpPr>
            <a:cxnSpLocks/>
            <a:stCxn id="17" idx="0"/>
          </p:cNvCxnSpPr>
          <p:nvPr/>
        </p:nvCxnSpPr>
        <p:spPr>
          <a:xfrm flipV="1">
            <a:off x="6245752" y="4211043"/>
            <a:ext cx="0" cy="282131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D18A7176-4E5C-4F2F-B2E6-8042F26B892D}"/>
              </a:ext>
            </a:extLst>
          </p:cNvPr>
          <p:cNvCxnSpPr>
            <a:cxnSpLocks/>
            <a:stCxn id="18" idx="0"/>
          </p:cNvCxnSpPr>
          <p:nvPr/>
        </p:nvCxnSpPr>
        <p:spPr>
          <a:xfrm flipV="1">
            <a:off x="8511403" y="4211043"/>
            <a:ext cx="0" cy="288415"/>
          </a:xfrm>
          <a:prstGeom prst="straightConnector1">
            <a:avLst/>
          </a:prstGeom>
          <a:ln w="635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3A126C15-204C-D708-9B10-F6DC8F84E259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C2BE2B2-1D44-4581-C66B-F5B3F432193F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258661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C7B5D9-3132-49FD-BB50-8E760ED8D4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2855" y="2491328"/>
            <a:ext cx="492718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2. Concept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4FA8B8A-FBB3-48D6-8325-455743557E4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B1EB43ED-C363-46EB-B6D7-FB765DE569B5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FEF8F5-1FF9-5ABA-D3A7-2C0D415C4FE8}"/>
              </a:ext>
            </a:extLst>
          </p:cNvPr>
          <p:cNvSpPr txBox="1">
            <a:spLocks/>
          </p:cNvSpPr>
          <p:nvPr/>
        </p:nvSpPr>
        <p:spPr>
          <a:xfrm>
            <a:off x="9056250" y="650643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790920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072303-AA0C-D440-602A-1A91C013E6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8577" y="2151147"/>
            <a:ext cx="5989320" cy="397002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Concept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2.1 Overview</a:t>
            </a:r>
          </a:p>
        </p:txBody>
      </p:sp>
      <p:sp>
        <p:nvSpPr>
          <p:cNvPr id="26" name="Rectangle 10">
            <a:extLst>
              <a:ext uri="{FF2B5EF4-FFF2-40B4-BE49-F238E27FC236}">
                <a16:creationId xmlns:a16="http://schemas.microsoft.com/office/drawing/2014/main" id="{3C7DC51B-C4C3-4288-B475-EB646F11E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7110" y="1691571"/>
            <a:ext cx="3200400" cy="1005840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strike="noStrike" kern="1200" cap="none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DOOR UNIT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Force and motion</a:t>
            </a:r>
            <a:r>
              <a:rPr kumimoji="0" lang="en-US" altLang="en-US" sz="16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en-US" sz="1400" b="0" i="0" u="none" strike="noStrike" kern="1200" cap="none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sensor technology to be mounted on door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C92706C1-00D0-450B-B20B-77C052E752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63840" y="5531920"/>
            <a:ext cx="3200400" cy="910590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marL="342900" indent="-342900" algn="ctr">
              <a:spcBef>
                <a:spcPct val="20000"/>
              </a:spcBef>
            </a:pPr>
            <a:r>
              <a:rPr lang="en-US" altLang="en-US" b="1" dirty="0">
                <a:solidFill>
                  <a:schemeClr val="bg1"/>
                </a:solidFill>
              </a:rPr>
              <a:t>CABIN UNIT</a:t>
            </a:r>
          </a:p>
          <a:p>
            <a:pPr marL="342900" indent="-342900" algn="ctr">
              <a:spcBef>
                <a:spcPct val="20000"/>
              </a:spcBef>
            </a:pPr>
            <a:r>
              <a:rPr lang="en-US" altLang="en-US" sz="1400" dirty="0">
                <a:solidFill>
                  <a:srgbClr val="282828"/>
                </a:solidFill>
              </a:rPr>
              <a:t>Placed in the cabin for air pressure monitoring</a:t>
            </a:r>
          </a:p>
          <a:p>
            <a:pPr marL="342900" indent="-342900" algn="ctr">
              <a:spcBef>
                <a:spcPct val="20000"/>
              </a:spcBef>
            </a:pPr>
            <a:endParaRPr lang="en-US" altLang="en-US" b="1" dirty="0">
              <a:solidFill>
                <a:schemeClr val="bg1"/>
              </a:solidFill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CC5E395-7BFF-47A7-BD4C-D108070B9E9F}"/>
              </a:ext>
            </a:extLst>
          </p:cNvPr>
          <p:cNvSpPr txBox="1"/>
          <p:nvPr/>
        </p:nvSpPr>
        <p:spPr>
          <a:xfrm>
            <a:off x="1887442" y="5532960"/>
            <a:ext cx="3217718" cy="909550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91440" tIns="45720" rIns="91440" bIns="45720" anchor="t"/>
          <a:lstStyle>
            <a:defPPr>
              <a:defRPr lang="en-US"/>
            </a:defPPr>
            <a:lvl1pPr marL="342900" indent="-342900" algn="ctr">
              <a:spcBef>
                <a:spcPct val="20000"/>
              </a:spcBef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altLang="en-US" dirty="0"/>
              <a:t>BASE UNIT</a:t>
            </a:r>
          </a:p>
          <a:p>
            <a:r>
              <a:rPr lang="en-US" altLang="en-US" sz="1400" b="0" dirty="0">
                <a:solidFill>
                  <a:srgbClr val="282828"/>
                </a:solidFill>
              </a:rPr>
              <a:t>USB station for wireless communication</a:t>
            </a: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81F772ED-059C-4C7E-9250-07D6A9295A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22657" y="1648227"/>
            <a:ext cx="3200400" cy="1005840"/>
          </a:xfrm>
          <a:prstGeom prst="rect">
            <a:avLst/>
          </a:prstGeom>
          <a:solidFill>
            <a:srgbClr val="C9D80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>
            <a:defPPr>
              <a:defRPr lang="en-US"/>
            </a:defPPr>
            <a:lvl1pPr marL="342900" marR="0" lvl="0" indent="-342900" algn="ctr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b="1" i="0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altLang="en-US" dirty="0"/>
              <a:t>BODY UNIT</a:t>
            </a:r>
          </a:p>
          <a:p>
            <a:r>
              <a:rPr lang="en-US" altLang="en-US" sz="1400" b="0" dirty="0">
                <a:solidFill>
                  <a:srgbClr val="282828"/>
                </a:solidFill>
              </a:rPr>
              <a:t>Mounted on body as reference for striker alignment and relative motion</a:t>
            </a:r>
          </a:p>
        </p:txBody>
      </p:sp>
      <p:cxnSp>
        <p:nvCxnSpPr>
          <p:cNvPr id="6" name="Connector: Elbow 5">
            <a:extLst>
              <a:ext uri="{FF2B5EF4-FFF2-40B4-BE49-F238E27FC236}">
                <a16:creationId xmlns:a16="http://schemas.microsoft.com/office/drawing/2014/main" id="{C9820348-4C17-4FB2-8112-1BA84A861D2E}"/>
              </a:ext>
            </a:extLst>
          </p:cNvPr>
          <p:cNvCxnSpPr>
            <a:cxnSpLocks/>
          </p:cNvCxnSpPr>
          <p:nvPr/>
        </p:nvCxnSpPr>
        <p:spPr>
          <a:xfrm rot="16200000" flipH="1">
            <a:off x="2091609" y="3026272"/>
            <a:ext cx="1474418" cy="816693"/>
          </a:xfrm>
          <a:prstGeom prst="bentConnector2">
            <a:avLst/>
          </a:prstGeom>
          <a:ln w="25400">
            <a:solidFill>
              <a:srgbClr val="28282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nector: Elbow 16">
            <a:extLst>
              <a:ext uri="{FF2B5EF4-FFF2-40B4-BE49-F238E27FC236}">
                <a16:creationId xmlns:a16="http://schemas.microsoft.com/office/drawing/2014/main" id="{03650BCA-92DB-475D-B1F5-414F5D27F6B2}"/>
              </a:ext>
            </a:extLst>
          </p:cNvPr>
          <p:cNvCxnSpPr>
            <a:cxnSpLocks/>
          </p:cNvCxnSpPr>
          <p:nvPr/>
        </p:nvCxnSpPr>
        <p:spPr>
          <a:xfrm flipV="1">
            <a:off x="2420470" y="4892842"/>
            <a:ext cx="2268074" cy="639081"/>
          </a:xfrm>
          <a:prstGeom prst="bentConnector3">
            <a:avLst>
              <a:gd name="adj1" fmla="val 198"/>
            </a:avLst>
          </a:prstGeom>
          <a:ln w="25400">
            <a:solidFill>
              <a:srgbClr val="28282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or: Elbow 20">
            <a:extLst>
              <a:ext uri="{FF2B5EF4-FFF2-40B4-BE49-F238E27FC236}">
                <a16:creationId xmlns:a16="http://schemas.microsoft.com/office/drawing/2014/main" id="{44C911B7-B96B-4625-B1BA-0EAA7CD10C92}"/>
              </a:ext>
            </a:extLst>
          </p:cNvPr>
          <p:cNvCxnSpPr>
            <a:cxnSpLocks/>
          </p:cNvCxnSpPr>
          <p:nvPr/>
        </p:nvCxnSpPr>
        <p:spPr>
          <a:xfrm rot="10800000">
            <a:off x="7637929" y="4892842"/>
            <a:ext cx="2330826" cy="639080"/>
          </a:xfrm>
          <a:prstGeom prst="bentConnector3">
            <a:avLst>
              <a:gd name="adj1" fmla="val 385"/>
            </a:avLst>
          </a:prstGeom>
          <a:ln w="25400">
            <a:solidFill>
              <a:srgbClr val="28282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or: Elbow 27">
            <a:extLst>
              <a:ext uri="{FF2B5EF4-FFF2-40B4-BE49-F238E27FC236}">
                <a16:creationId xmlns:a16="http://schemas.microsoft.com/office/drawing/2014/main" id="{D0E2DACC-0B45-4964-AF3E-1A3FEB4D53A8}"/>
              </a:ext>
            </a:extLst>
          </p:cNvPr>
          <p:cNvCxnSpPr>
            <a:cxnSpLocks/>
          </p:cNvCxnSpPr>
          <p:nvPr/>
        </p:nvCxnSpPr>
        <p:spPr>
          <a:xfrm rot="10800000" flipV="1">
            <a:off x="8875059" y="2697409"/>
            <a:ext cx="1093696" cy="879508"/>
          </a:xfrm>
          <a:prstGeom prst="bentConnector3">
            <a:avLst>
              <a:gd name="adj1" fmla="val 1639"/>
            </a:avLst>
          </a:prstGeom>
          <a:ln w="25400">
            <a:solidFill>
              <a:srgbClr val="28282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C9FBE127-A8D4-3EC7-3A85-33E662C52BDF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69E28A1-4C66-891A-B0C2-61FFDFC91848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754450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7AFCCA01-1EAE-4883-B94B-B3E18DD877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460973"/>
              </p:ext>
            </p:extLst>
          </p:nvPr>
        </p:nvGraphicFramePr>
        <p:xfrm>
          <a:off x="5045081" y="2449761"/>
          <a:ext cx="6639627" cy="19782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ontent Placeholder 1">
            <a:extLst>
              <a:ext uri="{FF2B5EF4-FFF2-40B4-BE49-F238E27FC236}">
                <a16:creationId xmlns:a16="http://schemas.microsoft.com/office/drawing/2014/main" id="{543D06D6-96A7-4C17-A64A-E1FB2672316B}"/>
              </a:ext>
            </a:extLst>
          </p:cNvPr>
          <p:cNvSpPr txBox="1">
            <a:spLocks/>
          </p:cNvSpPr>
          <p:nvPr/>
        </p:nvSpPr>
        <p:spPr>
          <a:xfrm>
            <a:off x="1226074" y="2301070"/>
            <a:ext cx="10974391" cy="2275661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numCol="1" rtlCol="0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dirty="0">
                <a:latin typeface="Bahnschrift"/>
              </a:rPr>
              <a:t>2. Acquisition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400" dirty="0">
                <a:solidFill>
                  <a:srgbClr val="282828"/>
                </a:solidFill>
              </a:rPr>
              <a:t>    </a:t>
            </a:r>
            <a:r>
              <a:rPr lang="en-US" sz="1200" dirty="0">
                <a:solidFill>
                  <a:srgbClr val="282828"/>
                </a:solidFill>
              </a:rPr>
              <a:t>Perform a standard “recipe” acquisition:</a:t>
            </a:r>
            <a:endParaRPr lang="en-US" sz="1400" dirty="0">
              <a:solidFill>
                <a:srgbClr val="282828"/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4CD2C-7BBC-40A8-B469-8E166F9271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2CC894D-14D5-4114-88D3-5EDCB1F1F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Concept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2A4A4D7-2C42-4194-B666-AF285817CA5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2.2 Installation &amp; Acquisition</a:t>
            </a:r>
          </a:p>
        </p:txBody>
      </p:sp>
      <p:sp>
        <p:nvSpPr>
          <p:cNvPr id="19" name="Content Placeholder 1">
            <a:extLst>
              <a:ext uri="{FF2B5EF4-FFF2-40B4-BE49-F238E27FC236}">
                <a16:creationId xmlns:a16="http://schemas.microsoft.com/office/drawing/2014/main" id="{C613867B-440A-4744-82B2-F5420F852D01}"/>
              </a:ext>
            </a:extLst>
          </p:cNvPr>
          <p:cNvSpPr txBox="1">
            <a:spLocks/>
          </p:cNvSpPr>
          <p:nvPr/>
        </p:nvSpPr>
        <p:spPr>
          <a:xfrm>
            <a:off x="1226074" y="4727125"/>
            <a:ext cx="10974391" cy="1216475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numCol="1" rtlCol="0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/>
              <a:t>3. Results</a:t>
            </a:r>
            <a:endParaRPr lang="en-US">
              <a:latin typeface="Bahnschrift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200">
                <a:solidFill>
                  <a:srgbClr val="282828"/>
                </a:solidFill>
                <a:latin typeface="Bahnschrift"/>
              </a:rPr>
              <a:t>Instant Feedback      : Results are shown immediately following the measurement.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sz="1200">
                <a:solidFill>
                  <a:srgbClr val="282828"/>
                </a:solidFill>
                <a:latin typeface="Bahnschrift"/>
              </a:rPr>
              <a:t>Instant Comparison  : Results are compared to nominal or target values.</a:t>
            </a:r>
          </a:p>
        </p:txBody>
      </p:sp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8A432F4F-D100-41AD-91C2-3872C1B40124}"/>
              </a:ext>
            </a:extLst>
          </p:cNvPr>
          <p:cNvSpPr txBox="1">
            <a:spLocks/>
          </p:cNvSpPr>
          <p:nvPr/>
        </p:nvSpPr>
        <p:spPr>
          <a:xfrm>
            <a:off x="1226074" y="1543295"/>
            <a:ext cx="10974391" cy="667512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numCol="1" rtlCol="0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>
                <a:latin typeface="Bahnschrift"/>
              </a:rPr>
              <a:t>1. Installation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sz="1200">
                <a:solidFill>
                  <a:srgbClr val="282828"/>
                </a:solidFill>
              </a:rPr>
              <a:t>    </a:t>
            </a:r>
            <a:r>
              <a:rPr lang="en-US" sz="1200" err="1">
                <a:solidFill>
                  <a:srgbClr val="282828"/>
                </a:solidFill>
              </a:rPr>
              <a:t>EZSlam</a:t>
            </a:r>
            <a:r>
              <a:rPr lang="en-US" sz="1200">
                <a:solidFill>
                  <a:srgbClr val="282828"/>
                </a:solidFill>
              </a:rPr>
              <a:t> can be installed in a few minutes using the suction cups on its adjustable units.</a:t>
            </a:r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9FCD8D2F-7B7D-BD5D-9C86-3E661F2649AB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5F29AE5-D2B1-EAA2-D6E4-95D4B82E904D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068382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A4CD2C-7BBC-40A8-B469-8E166F9271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2CC894D-14D5-4114-88D3-5EDCB1F1F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2. Concept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32A4A4D7-2C42-4194-B666-AF285817CA5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2.3 Advantages</a:t>
            </a:r>
          </a:p>
        </p:txBody>
      </p:sp>
      <p:sp>
        <p:nvSpPr>
          <p:cNvPr id="11" name="Content Placeholder 1">
            <a:extLst>
              <a:ext uri="{FF2B5EF4-FFF2-40B4-BE49-F238E27FC236}">
                <a16:creationId xmlns:a16="http://schemas.microsoft.com/office/drawing/2014/main" id="{2C482002-687F-4508-89B4-E9DA8062AF98}"/>
              </a:ext>
            </a:extLst>
          </p:cNvPr>
          <p:cNvSpPr txBox="1">
            <a:spLocks/>
          </p:cNvSpPr>
          <p:nvPr/>
        </p:nvSpPr>
        <p:spPr>
          <a:xfrm>
            <a:off x="1117599" y="1412578"/>
            <a:ext cx="10236201" cy="5433029"/>
          </a:xfrm>
          <a:prstGeom prst="rect">
            <a:avLst/>
          </a:prstGeom>
        </p:spPr>
        <p:txBody>
          <a:bodyPr vert="horz" lIns="91440" tIns="45720" rIns="91440" bIns="45720" numCol="1" rtlCol="0" anchor="t">
            <a:noAutofit/>
          </a:bodyPr>
          <a:lstStyle>
            <a:lvl1pPr marL="457200" indent="-4572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+mj-lt"/>
              <a:buAutoNum type="alphaUcPeriod"/>
              <a:defRPr lang="en-US" sz="1800" kern="1200" dirty="0">
                <a:solidFill>
                  <a:srgbClr val="C9D803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Tx/>
              <a:buNone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400" kern="1200" dirty="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/>
              <a:t>Standardized Process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	EZSlam measurements are always executed in the same way and provides a standardized format for any users in any location.</a:t>
            </a:r>
            <a:endParaRPr lang="en-US" sz="1400" dirty="0"/>
          </a:p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dirty="0"/>
              <a:t>Self Compensating</a:t>
            </a:r>
            <a:endParaRPr lang="en-US" sz="1600" dirty="0"/>
          </a:p>
          <a:p>
            <a:pPr marL="0" indent="0">
              <a:lnSpc>
                <a:spcPct val="100000"/>
              </a:lnSpc>
              <a:buNone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	EZSlam knows its own weight and</a:t>
            </a:r>
            <a:r>
              <a:rPr lang="en-US" sz="1200" dirty="0">
                <a:solidFill>
                  <a:srgbClr val="282828"/>
                </a:solidFill>
                <a:latin typeface="Bahnschrift"/>
              </a:rPr>
              <a:t> 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takes its effect into account.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/>
              <a:t>Mobile Equipment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ea typeface="+mn-ea"/>
                <a:cs typeface="+mn-cs"/>
              </a:rPr>
              <a:t>	EZSlam comes in a compact rugged transport case and can easily be taken from one site to another.</a:t>
            </a:r>
            <a:endParaRPr lang="en-US" sz="12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/>
              <a:t>Adjustable Mounting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  <a:defRPr/>
            </a:pPr>
            <a:r>
              <a:rPr lang="en-US" sz="1200" dirty="0">
                <a:solidFill>
                  <a:srgbClr val="282828"/>
                </a:solidFill>
              </a:rPr>
              <a:t>	EZSlam can be used on a multitude of different car door designs, curvatures and character lines.</a:t>
            </a:r>
          </a:p>
          <a:p>
            <a:pPr marL="1428750" lvl="2" indent="-285750"/>
            <a:r>
              <a:rPr lang="en-US" altLang="en-US" sz="1200" dirty="0"/>
              <a:t>Small contact area</a:t>
            </a:r>
          </a:p>
          <a:p>
            <a:pPr marL="1428750" lvl="2" indent="-285750"/>
            <a:r>
              <a:rPr lang="en-US" altLang="en-US" sz="1200" dirty="0"/>
              <a:t>Telescopic arms</a:t>
            </a:r>
          </a:p>
          <a:p>
            <a:pPr marL="1428750" lvl="2" indent="-285750"/>
            <a:r>
              <a:rPr lang="en-US" altLang="en-US" sz="1200" dirty="0"/>
              <a:t>Roll angle adjustment</a:t>
            </a:r>
          </a:p>
          <a:p>
            <a:pPr marL="1428750" lvl="2" indent="-285750"/>
            <a:r>
              <a:rPr lang="en-US" altLang="en-US" sz="1200" dirty="0"/>
              <a:t>Support point adjustment</a:t>
            </a:r>
            <a:endParaRPr lang="en-US" altLang="en-US" sz="1200" dirty="0">
              <a:solidFill>
                <a:srgbClr val="C00000"/>
              </a:solidFill>
            </a:endParaRP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dirty="0"/>
              <a:t>Wireless Operation</a:t>
            </a:r>
          </a:p>
          <a:p>
            <a:pPr marL="0" indent="0">
              <a:lnSpc>
                <a:spcPct val="100000"/>
              </a:lnSpc>
              <a:buNone/>
              <a:defRPr/>
            </a:pPr>
            <a:r>
              <a:rPr lang="en-US" sz="1200" dirty="0">
                <a:solidFill>
                  <a:srgbClr val="282828"/>
                </a:solidFill>
              </a:rPr>
              <a:t>	No cables are required, removing trip hazard and installation complexity.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8B50384B-03E4-0C9C-CE62-99F6B7B8717A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8BAC72F8-E27E-43DD-1D78-2E707C7D6174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716097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86548-1782-4E5D-944C-E4D3D3375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8263" y="2436464"/>
            <a:ext cx="492718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3. Technology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AB3E7D9-652E-4464-B4DC-7664B0E66F1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772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10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DB95F-9BDB-95B1-466D-25F10FCC9F51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E891727-405C-4F19-2965-F07ABD53A0D7}"/>
              </a:ext>
            </a:extLst>
          </p:cNvPr>
          <p:cNvSpPr txBox="1">
            <a:spLocks/>
          </p:cNvSpPr>
          <p:nvPr/>
        </p:nvSpPr>
        <p:spPr>
          <a:xfrm>
            <a:off x="9125443" y="6476998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170099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56A00F4-1D32-4FC0-BB0C-FDC381763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693" y="1374659"/>
            <a:ext cx="5842607" cy="456985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Sensors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Wide variety of sensors collect data for the following characteristics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Trajectory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Angle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Speed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Acceleration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Force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Pressure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The multi-processor setup collects all sensor data at 500 Hz.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Synchronization and correlation between all sensors is part of the technology so the results can be accurate and </a:t>
            </a:r>
            <a:r>
              <a:rPr lang="en-US" sz="1400" b="1" dirty="0">
                <a:solidFill>
                  <a:srgbClr val="282828"/>
                </a:solidFill>
              </a:rPr>
              <a:t>independent of the user</a:t>
            </a:r>
            <a:r>
              <a:rPr lang="en-US" sz="1400" dirty="0">
                <a:solidFill>
                  <a:srgbClr val="282828"/>
                </a:solidFill>
              </a:rPr>
              <a:t>.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94EF7-346D-449F-B09A-B9DE99955B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31BA71D-DE2F-414E-A005-2C86CF4C0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Technology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C43859-6076-409B-ACDE-58A68C4A5DE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3.1 Sensor Collection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915E72-FDCE-8AC0-DEB2-0E7814B3E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4317" y="556260"/>
            <a:ext cx="4297680" cy="28727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84D4AE1-C6A1-951B-6D76-CF378F281D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94317" y="3436620"/>
            <a:ext cx="4297680" cy="286512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1A851-A60D-D2B1-9018-B77C902645C2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B368A0B-3761-05C0-F38D-AFD4AF5F2DC2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79505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56A00F4-1D32-4FC0-BB0C-FDC3817632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41790" y="1394436"/>
            <a:ext cx="5841276" cy="5426982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Sensor Data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	Signals from all sensor will capture the door behavior 	from different perspectives.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	Force, Speed, Pressure,  and Alignment</a:t>
            </a:r>
          </a:p>
          <a:p>
            <a:pPr marL="0" indent="0">
              <a:buNone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Integrated Correlation</a:t>
            </a:r>
            <a:endParaRPr lang="en-US" sz="18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	Automated correlation will be performed to eliminate user 	influence and improve accuracy.</a:t>
            </a: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	Closing Energy, </a:t>
            </a:r>
            <a:r>
              <a:rPr lang="en-US" sz="1400" dirty="0" err="1">
                <a:solidFill>
                  <a:srgbClr val="282828"/>
                </a:solidFill>
              </a:rPr>
              <a:t>Overslam</a:t>
            </a:r>
            <a:r>
              <a:rPr lang="en-US" sz="1400" dirty="0">
                <a:solidFill>
                  <a:srgbClr val="282828"/>
                </a:solidFill>
              </a:rPr>
              <a:t>, and Compression Energy 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dirty="0"/>
              <a:t>Key Metrics or ‘DNA’</a:t>
            </a:r>
          </a:p>
          <a:p>
            <a:pPr marL="0" indent="0">
              <a:buNone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	Key characteristics will be </a:t>
            </a:r>
            <a:r>
              <a:rPr lang="en-US" sz="1400" dirty="0">
                <a:solidFill>
                  <a:srgbClr val="282828"/>
                </a:solidFill>
                <a:latin typeface="Bahnschrift"/>
              </a:rPr>
              <a:t>determined to provide an 	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objective description of the door system. Enabling studies 	and comparisons.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  <a:latin typeface="Bahnschrift"/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94EF7-346D-449F-B09A-B9DE99955B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31BA71D-DE2F-414E-A005-2C86CF4C0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3. Technology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C43859-6076-409B-ACDE-58A68C4A5DE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3.2 Data processing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2" name="Section Zoom 11">
                <a:extLst>
                  <a:ext uri="{FF2B5EF4-FFF2-40B4-BE49-F238E27FC236}">
                    <a16:creationId xmlns:a16="http://schemas.microsoft.com/office/drawing/2014/main" id="{2B049EA5-0DE9-1E52-6A83-AA0805B0B46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918544115"/>
                  </p:ext>
                </p:extLst>
              </p:nvPr>
            </p:nvGraphicFramePr>
            <p:xfrm>
              <a:off x="7755075" y="2205311"/>
              <a:ext cx="3819295" cy="2148353"/>
            </p:xfrm>
            <a:graphic>
              <a:graphicData uri="http://schemas.microsoft.com/office/powerpoint/2016/sectionzoom">
                <psez:sectionZm>
                  <psez:sectionZmObj sectionId="{0DFDE3D3-389E-4139-822A-610175F9B3DD}">
                    <psez:zmPr id="{D1426406-6827-43DD-8E70-5D4949662335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819295" cy="2148353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2" name="Section Zoom 11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2B049EA5-0DE9-1E52-6A83-AA0805B0B46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755075" y="2205311"/>
                <a:ext cx="3819295" cy="2148353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4" name="Section Zoom 13">
                <a:extLst>
                  <a:ext uri="{FF2B5EF4-FFF2-40B4-BE49-F238E27FC236}">
                    <a16:creationId xmlns:a16="http://schemas.microsoft.com/office/drawing/2014/main" id="{5F82F351-3BE7-5690-8718-71977C16707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059067082"/>
                  </p:ext>
                </p:extLst>
              </p:nvPr>
            </p:nvGraphicFramePr>
            <p:xfrm>
              <a:off x="7755078" y="4371952"/>
              <a:ext cx="3819296" cy="2148354"/>
            </p:xfrm>
            <a:graphic>
              <a:graphicData uri="http://schemas.microsoft.com/office/powerpoint/2016/sectionzoom">
                <psez:sectionZm>
                  <psez:sectionZmObj sectionId="{9D2D6195-32E6-4308-96F8-7E92D1532372}">
                    <psez:zmPr id="{53191BCE-F9D9-48F9-AC3C-5996C73640DA}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819296" cy="2148354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4" name="Section Zoom 13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5F82F351-3BE7-5690-8718-71977C16707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755078" y="4371952"/>
                <a:ext cx="3819296" cy="2148354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474C26C0-EAD5-06E6-8A5E-28FDB40BA18A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7" name="Footer Placeholder 4">
            <a:extLst>
              <a:ext uri="{FF2B5EF4-FFF2-40B4-BE49-F238E27FC236}">
                <a16:creationId xmlns:a16="http://schemas.microsoft.com/office/drawing/2014/main" id="{E3A711B1-ED26-D42F-6D13-433736370459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mc:AlternateContent xmlns:mc="http://schemas.openxmlformats.org/markup-compatibility/2006">
        <mc:Choice xmlns:psez="http://schemas.microsoft.com/office/powerpoint/2016/sectionzoom" Requires="psez">
          <p:graphicFrame>
            <p:nvGraphicFramePr>
              <p:cNvPr id="5" name="Section Zoom 4">
                <a:extLst>
                  <a:ext uri="{FF2B5EF4-FFF2-40B4-BE49-F238E27FC236}">
                    <a16:creationId xmlns:a16="http://schemas.microsoft.com/office/drawing/2014/main" id="{86791F74-7DC4-8895-F9AC-1C67E6212DA7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625863511"/>
                  </p:ext>
                </p:extLst>
              </p:nvPr>
            </p:nvGraphicFramePr>
            <p:xfrm>
              <a:off x="7755074" y="199907"/>
              <a:ext cx="3819295" cy="1997193"/>
            </p:xfrm>
            <a:graphic>
              <a:graphicData uri="http://schemas.microsoft.com/office/powerpoint/2016/sectionzoom">
                <psez:sectionZm>
                  <psez:sectionZmObj sectionId="{C2AD84BF-4FA5-44B5-8E7D-8615DFD3553E}">
                    <psez:zmPr id="{B56C169B-8988-4B59-81D8-A59BFE23FDB2}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819295" cy="1997193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>
          <p:pic>
            <p:nvPicPr>
              <p:cNvPr id="5" name="Section Zoom 4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86791F74-7DC4-8895-F9AC-1C67E6212DA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7755074" y="199907"/>
                <a:ext cx="3819295" cy="1997193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152637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09FAEB0-6280-4C06-9690-E08362553D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840519D-BBDA-4B42-A4D1-88BD4D8C2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Technology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B3613F-2689-46C7-8915-93A76CB049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3.3 Data interpretation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759986-565D-4DB8-98D7-ABA0F951AB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4931" y="1412579"/>
            <a:ext cx="3924239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dirty="0"/>
              <a:t>Analysis Steps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	To simplify analysis, differences and 	characteristics are evaluated in the 	</a:t>
            </a:r>
            <a:r>
              <a:rPr lang="en-US" sz="1200" b="1" dirty="0">
                <a:solidFill>
                  <a:srgbClr val="282828"/>
                </a:solidFill>
              </a:rPr>
              <a:t>sequence</a:t>
            </a:r>
            <a:r>
              <a:rPr lang="en-US" sz="1200" dirty="0">
                <a:solidFill>
                  <a:srgbClr val="282828"/>
                </a:solidFill>
              </a:rPr>
              <a:t> they would occur during a 	closing process.</a:t>
            </a:r>
            <a:endParaRPr lang="en-US" sz="1200" dirty="0"/>
          </a:p>
          <a:p>
            <a:pPr marL="0" indent="0">
              <a:buNone/>
            </a:pPr>
            <a:r>
              <a:rPr lang="en-US" dirty="0"/>
              <a:t>Numerical evaluation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	Each consecutive event is associated 	with a specific metric and can be 	</a:t>
            </a:r>
            <a:r>
              <a:rPr lang="en-US" sz="1200" b="1" dirty="0">
                <a:solidFill>
                  <a:srgbClr val="282828"/>
                </a:solidFill>
              </a:rPr>
              <a:t>evaluated for deviation.</a:t>
            </a:r>
          </a:p>
          <a:p>
            <a:pPr marL="0" indent="0">
              <a:buNone/>
            </a:pPr>
            <a:r>
              <a:rPr lang="en-US" dirty="0"/>
              <a:t>Identification</a:t>
            </a:r>
          </a:p>
          <a:p>
            <a:pPr marL="0" indent="0">
              <a:buNone/>
            </a:pPr>
            <a:r>
              <a:rPr lang="en-US" sz="1200" dirty="0">
                <a:solidFill>
                  <a:srgbClr val="282828"/>
                </a:solidFill>
              </a:rPr>
              <a:t>	In case a difference is observed 	in the specific set of metrics, the 	components in question can be 	identified as being different and 	investigated in more detail.</a:t>
            </a:r>
          </a:p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99F141DD-911A-4A34-9B35-E225D547F725}"/>
              </a:ext>
            </a:extLst>
          </p:cNvPr>
          <p:cNvGrpSpPr/>
          <p:nvPr/>
        </p:nvGrpSpPr>
        <p:grpSpPr>
          <a:xfrm>
            <a:off x="4702017" y="1125379"/>
            <a:ext cx="7380288" cy="5115005"/>
            <a:chOff x="4702017" y="1125379"/>
            <a:chExt cx="7380288" cy="5115005"/>
          </a:xfrm>
        </p:grpSpPr>
        <p:sp>
          <p:nvSpPr>
            <p:cNvPr id="47" name="TextBox 35">
              <a:extLst>
                <a:ext uri="{FF2B5EF4-FFF2-40B4-BE49-F238E27FC236}">
                  <a16:creationId xmlns:a16="http://schemas.microsoft.com/office/drawing/2014/main" id="{784C1201-473B-41E6-B384-759AB64A26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05467" y="1125379"/>
              <a:ext cx="2714625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solidFill>
                <a:srgbClr val="C9D803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Minimum Closing Energy?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48" name="Text Box 23">
              <a:extLst>
                <a:ext uri="{FF2B5EF4-FFF2-40B4-BE49-F238E27FC236}">
                  <a16:creationId xmlns:a16="http://schemas.microsoft.com/office/drawing/2014/main" id="{441F9D78-0C1C-480A-982D-9DFC271F85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51792" y="1715929"/>
              <a:ext cx="349776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49" name="Text Box 22">
              <a:extLst>
                <a:ext uri="{FF2B5EF4-FFF2-40B4-BE49-F238E27FC236}">
                  <a16:creationId xmlns:a16="http://schemas.microsoft.com/office/drawing/2014/main" id="{BFB63275-41E6-4A74-8621-A2659CCAA5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94280" y="2270046"/>
              <a:ext cx="2695575" cy="246063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Minimum Closing Speed ?</a:t>
              </a:r>
            </a:p>
          </p:txBody>
        </p:sp>
        <p:sp>
          <p:nvSpPr>
            <p:cNvPr id="50" name="Text Box 20">
              <a:extLst>
                <a:ext uri="{FF2B5EF4-FFF2-40B4-BE49-F238E27FC236}">
                  <a16:creationId xmlns:a16="http://schemas.microsoft.com/office/drawing/2014/main" id="{19FC2C46-A760-4B6B-BA77-ED2F3F365B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9655" y="2733596"/>
              <a:ext cx="2152650" cy="4476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  <a:endParaRPr lang="en-US" altLang="en-US" sz="400">
                <a:solidFill>
                  <a:srgbClr val="FF0000"/>
                </a:solidFill>
                <a:latin typeface="+mn-lt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Hinge &amp; Check</a:t>
              </a:r>
              <a:endParaRPr lang="en-US" altLang="en-US" sz="1800">
                <a:solidFill>
                  <a:srgbClr val="FF0000"/>
                </a:solidFill>
                <a:latin typeface="+mn-lt"/>
              </a:endParaRPr>
            </a:p>
          </p:txBody>
        </p:sp>
        <p:sp>
          <p:nvSpPr>
            <p:cNvPr id="51" name="Text Box 18">
              <a:extLst>
                <a:ext uri="{FF2B5EF4-FFF2-40B4-BE49-F238E27FC236}">
                  <a16:creationId xmlns:a16="http://schemas.microsoft.com/office/drawing/2014/main" id="{AC447F1F-1892-4636-9449-B3F33724C9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9655" y="3875009"/>
              <a:ext cx="2152650" cy="4000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Seal or Seal Gap</a:t>
              </a:r>
            </a:p>
          </p:txBody>
        </p:sp>
        <p:sp>
          <p:nvSpPr>
            <p:cNvPr id="52" name="Text Box 16">
              <a:extLst>
                <a:ext uri="{FF2B5EF4-FFF2-40B4-BE49-F238E27FC236}">
                  <a16:creationId xmlns:a16="http://schemas.microsoft.com/office/drawing/2014/main" id="{94357042-3CA5-4EE4-9E16-A24CA75EF2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9655" y="5013246"/>
              <a:ext cx="2152650" cy="4000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Air Bind Seals</a:t>
              </a:r>
            </a:p>
          </p:txBody>
        </p:sp>
        <p:sp>
          <p:nvSpPr>
            <p:cNvPr id="53" name="Text Box 6">
              <a:extLst>
                <a:ext uri="{FF2B5EF4-FFF2-40B4-BE49-F238E27FC236}">
                  <a16:creationId xmlns:a16="http://schemas.microsoft.com/office/drawing/2014/main" id="{6E2AA7B2-E932-4C75-B50E-C16090E19F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2017" y="5840334"/>
              <a:ext cx="2152650" cy="4000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Cabin Air Evacuation</a:t>
              </a:r>
            </a:p>
          </p:txBody>
        </p:sp>
        <p:sp>
          <p:nvSpPr>
            <p:cNvPr id="54" name="Text Box 2">
              <a:extLst>
                <a:ext uri="{FF2B5EF4-FFF2-40B4-BE49-F238E27FC236}">
                  <a16:creationId xmlns:a16="http://schemas.microsoft.com/office/drawing/2014/main" id="{A55A3D4A-382C-4D31-A556-F393CD7A83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10292" y="1712754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AF2D49FC-C2F1-44FA-9638-18DBAFF53A40}"/>
                </a:ext>
              </a:extLst>
            </p:cNvPr>
            <p:cNvSpPr/>
            <p:nvPr/>
          </p:nvSpPr>
          <p:spPr>
            <a:xfrm>
              <a:off x="8159592" y="1750934"/>
              <a:ext cx="207963" cy="17621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BDB5E6D3-7C01-4F60-8831-57429E2EF26F}"/>
                </a:ext>
              </a:extLst>
            </p:cNvPr>
            <p:cNvCxnSpPr>
              <a:stCxn id="47" idx="2"/>
              <a:endCxn id="55" idx="0"/>
            </p:cNvCxnSpPr>
            <p:nvPr/>
          </p:nvCxnSpPr>
          <p:spPr>
            <a:xfrm>
              <a:off x="8262780" y="1371600"/>
              <a:ext cx="794" cy="37933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14A9C56-D90A-495D-95AB-DBDE585B2B30}"/>
                </a:ext>
              </a:extLst>
            </p:cNvPr>
            <p:cNvCxnSpPr>
              <a:cxnSpLocks/>
              <a:stCxn id="48" idx="1"/>
              <a:endCxn id="55" idx="6"/>
            </p:cNvCxnSpPr>
            <p:nvPr/>
          </p:nvCxnSpPr>
          <p:spPr>
            <a:xfrm flipH="1">
              <a:off x="8367555" y="1839040"/>
              <a:ext cx="884237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B07EC97E-A4C7-4CC7-A6CC-D6F18E4426A1}"/>
                </a:ext>
              </a:extLst>
            </p:cNvPr>
            <p:cNvCxnSpPr>
              <a:cxnSpLocks/>
              <a:stCxn id="54" idx="3"/>
              <a:endCxn id="55" idx="2"/>
            </p:cNvCxnSpPr>
            <p:nvPr/>
          </p:nvCxnSpPr>
          <p:spPr>
            <a:xfrm>
              <a:off x="7849836" y="1835865"/>
              <a:ext cx="309756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 Box 23">
              <a:extLst>
                <a:ext uri="{FF2B5EF4-FFF2-40B4-BE49-F238E27FC236}">
                  <a16:creationId xmlns:a16="http://schemas.microsoft.com/office/drawing/2014/main" id="{807F60C9-D93A-4EE8-BA21-DBCBFB24ED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51792" y="2833529"/>
              <a:ext cx="349776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solidFill>
                <a:srgbClr val="C9D803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60" name="Text Box 2">
              <a:extLst>
                <a:ext uri="{FF2B5EF4-FFF2-40B4-BE49-F238E27FC236}">
                  <a16:creationId xmlns:a16="http://schemas.microsoft.com/office/drawing/2014/main" id="{08DCF296-F7ED-4E21-A8D1-414E4FBA20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7992" y="2841467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6B645B32-39C2-4CB9-A4EE-74A03D404627}"/>
                </a:ext>
              </a:extLst>
            </p:cNvPr>
            <p:cNvSpPr/>
            <p:nvPr/>
          </p:nvSpPr>
          <p:spPr>
            <a:xfrm>
              <a:off x="7538880" y="2874884"/>
              <a:ext cx="207962" cy="1778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CB0A70C-4673-44E8-89C9-2320C2BC5817}"/>
                </a:ext>
              </a:extLst>
            </p:cNvPr>
            <p:cNvCxnSpPr>
              <a:cxnSpLocks/>
              <a:stCxn id="49" idx="2"/>
              <a:endCxn id="61" idx="0"/>
            </p:cNvCxnSpPr>
            <p:nvPr/>
          </p:nvCxnSpPr>
          <p:spPr>
            <a:xfrm flipH="1">
              <a:off x="7642067" y="2516109"/>
              <a:ext cx="0" cy="3587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9BC7189-6C90-440A-8BC6-839AA89CE58E}"/>
                </a:ext>
              </a:extLst>
            </p:cNvPr>
            <p:cNvCxnSpPr>
              <a:cxnSpLocks/>
              <a:stCxn id="59" idx="1"/>
              <a:endCxn id="61" idx="6"/>
            </p:cNvCxnSpPr>
            <p:nvPr/>
          </p:nvCxnSpPr>
          <p:spPr>
            <a:xfrm flipH="1">
              <a:off x="7746842" y="2956640"/>
              <a:ext cx="1504950" cy="714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71F0315-C16B-4801-8CB0-4BF3299908C8}"/>
                </a:ext>
              </a:extLst>
            </p:cNvPr>
            <p:cNvCxnSpPr>
              <a:cxnSpLocks/>
              <a:stCxn id="60" idx="3"/>
              <a:endCxn id="61" idx="2"/>
            </p:cNvCxnSpPr>
            <p:nvPr/>
          </p:nvCxnSpPr>
          <p:spPr>
            <a:xfrm flipV="1">
              <a:off x="7227536" y="2963784"/>
              <a:ext cx="311344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9C293D-EC35-4AC3-9C42-E80594B1923D}"/>
                </a:ext>
              </a:extLst>
            </p:cNvPr>
            <p:cNvCxnSpPr>
              <a:cxnSpLocks/>
              <a:stCxn id="54" idx="2"/>
              <a:endCxn id="49" idx="0"/>
            </p:cNvCxnSpPr>
            <p:nvPr/>
          </p:nvCxnSpPr>
          <p:spPr>
            <a:xfrm>
              <a:off x="7630064" y="1958975"/>
              <a:ext cx="12004" cy="31107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815216B-FA5C-48FD-91DF-8691A7A936B7}"/>
                </a:ext>
              </a:extLst>
            </p:cNvPr>
            <p:cNvCxnSpPr>
              <a:cxnSpLocks/>
              <a:stCxn id="50" idx="1"/>
              <a:endCxn id="59" idx="3"/>
            </p:cNvCxnSpPr>
            <p:nvPr/>
          </p:nvCxnSpPr>
          <p:spPr>
            <a:xfrm flipH="1" flipV="1">
              <a:off x="9601568" y="2956640"/>
              <a:ext cx="328087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 Box 22">
              <a:extLst>
                <a:ext uri="{FF2B5EF4-FFF2-40B4-BE49-F238E27FC236}">
                  <a16:creationId xmlns:a16="http://schemas.microsoft.com/office/drawing/2014/main" id="{84A3B9C3-4D2A-4D72-BB07-69671A587F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3567" y="3384471"/>
              <a:ext cx="2695575" cy="246063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Static Latch Energy ?</a:t>
              </a:r>
            </a:p>
          </p:txBody>
        </p:sp>
        <p:sp>
          <p:nvSpPr>
            <p:cNvPr id="68" name="Text Box 23">
              <a:extLst>
                <a:ext uri="{FF2B5EF4-FFF2-40B4-BE49-F238E27FC236}">
                  <a16:creationId xmlns:a16="http://schemas.microsoft.com/office/drawing/2014/main" id="{BE4EC42D-554C-4843-B347-C4A37D33EC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47030" y="3952717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</a:p>
          </p:txBody>
        </p:sp>
        <p:sp>
          <p:nvSpPr>
            <p:cNvPr id="69" name="Text Box 2">
              <a:extLst>
                <a:ext uri="{FF2B5EF4-FFF2-40B4-BE49-F238E27FC236}">
                  <a16:creationId xmlns:a16="http://schemas.microsoft.com/office/drawing/2014/main" id="{BBCB8589-A8D5-4F1E-ADE3-F1D72F4963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5067" y="3952717"/>
              <a:ext cx="349776" cy="246221"/>
            </a:xfrm>
            <a:prstGeom prst="rect">
              <a:avLst/>
            </a:prstGeom>
            <a:solidFill>
              <a:srgbClr val="B1BE0E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75228CAF-A59F-4F85-BEF8-FB0301B94369}"/>
                </a:ext>
              </a:extLst>
            </p:cNvPr>
            <p:cNvSpPr/>
            <p:nvPr/>
          </p:nvSpPr>
          <p:spPr>
            <a:xfrm>
              <a:off x="6916580" y="3984546"/>
              <a:ext cx="207962" cy="1778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0C5ABC98-0000-4252-A548-F4F4C3295705}"/>
                </a:ext>
              </a:extLst>
            </p:cNvPr>
            <p:cNvCxnSpPr>
              <a:cxnSpLocks/>
              <a:stCxn id="67" idx="2"/>
              <a:endCxn id="70" idx="0"/>
            </p:cNvCxnSpPr>
            <p:nvPr/>
          </p:nvCxnSpPr>
          <p:spPr>
            <a:xfrm flipH="1">
              <a:off x="7021355" y="3630534"/>
              <a:ext cx="0" cy="3540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35F1496-9CA9-4CB4-BF23-45AD315A38B0}"/>
                </a:ext>
              </a:extLst>
            </p:cNvPr>
            <p:cNvCxnSpPr>
              <a:cxnSpLocks/>
              <a:stCxn id="68" idx="1"/>
              <a:endCxn id="70" idx="6"/>
            </p:cNvCxnSpPr>
            <p:nvPr/>
          </p:nvCxnSpPr>
          <p:spPr>
            <a:xfrm flipH="1" flipV="1">
              <a:off x="7124542" y="4073446"/>
              <a:ext cx="2122488" cy="238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005A370B-064A-46C6-9507-80C70289E5D2}"/>
                </a:ext>
              </a:extLst>
            </p:cNvPr>
            <p:cNvCxnSpPr>
              <a:cxnSpLocks/>
              <a:stCxn id="69" idx="3"/>
              <a:endCxn id="70" idx="2"/>
            </p:cNvCxnSpPr>
            <p:nvPr/>
          </p:nvCxnSpPr>
          <p:spPr>
            <a:xfrm flipV="1">
              <a:off x="6594843" y="4073446"/>
              <a:ext cx="321737" cy="238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CE463053-8DBB-49E7-8087-01214E3AC83E}"/>
                </a:ext>
              </a:extLst>
            </p:cNvPr>
            <p:cNvCxnSpPr>
              <a:cxnSpLocks/>
              <a:stCxn id="60" idx="2"/>
              <a:endCxn id="67" idx="0"/>
            </p:cNvCxnSpPr>
            <p:nvPr/>
          </p:nvCxnSpPr>
          <p:spPr>
            <a:xfrm>
              <a:off x="7007764" y="3087688"/>
              <a:ext cx="13591" cy="29678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C421596A-4E20-47FD-ADAF-EBBD66358EAA}"/>
                </a:ext>
              </a:extLst>
            </p:cNvPr>
            <p:cNvCxnSpPr>
              <a:cxnSpLocks/>
              <a:stCxn id="51" idx="1"/>
              <a:endCxn id="68" idx="3"/>
            </p:cNvCxnSpPr>
            <p:nvPr/>
          </p:nvCxnSpPr>
          <p:spPr>
            <a:xfrm flipH="1">
              <a:off x="9686574" y="4075034"/>
              <a:ext cx="243081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 Box 22">
              <a:extLst>
                <a:ext uri="{FF2B5EF4-FFF2-40B4-BE49-F238E27FC236}">
                  <a16:creationId xmlns:a16="http://schemas.microsoft.com/office/drawing/2014/main" id="{8BF7673E-BD92-4902-8291-7EF3FAC292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3017" y="4513184"/>
              <a:ext cx="2695575" cy="246062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 dirty="0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Pressure Transient Behavior ?</a:t>
              </a:r>
            </a:p>
          </p:txBody>
        </p:sp>
        <p:sp>
          <p:nvSpPr>
            <p:cNvPr id="77" name="Text Box 23">
              <a:extLst>
                <a:ext uri="{FF2B5EF4-FFF2-40B4-BE49-F238E27FC236}">
                  <a16:creationId xmlns:a16="http://schemas.microsoft.com/office/drawing/2014/main" id="{0B1FFC28-4E12-473E-AD46-2CDA7E5671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47030" y="5089367"/>
              <a:ext cx="349776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solidFill>
                <a:srgbClr val="C9D803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78" name="Text Box 2">
              <a:extLst>
                <a:ext uri="{FF2B5EF4-FFF2-40B4-BE49-F238E27FC236}">
                  <a16:creationId xmlns:a16="http://schemas.microsoft.com/office/drawing/2014/main" id="{92890ADF-8ADD-4C3E-9F74-600ABF0485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46567" y="5110004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5DA62867-6010-4811-8B6A-60DE835D879B}"/>
                </a:ext>
              </a:extLst>
            </p:cNvPr>
            <p:cNvSpPr/>
            <p:nvPr/>
          </p:nvSpPr>
          <p:spPr>
            <a:xfrm>
              <a:off x="6326030" y="5143421"/>
              <a:ext cx="207962" cy="1778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BCA0B5A-F1E4-49F1-907A-DDA62CF06A14}"/>
                </a:ext>
              </a:extLst>
            </p:cNvPr>
            <p:cNvCxnSpPr>
              <a:cxnSpLocks/>
              <a:stCxn id="76" idx="2"/>
              <a:endCxn id="79" idx="0"/>
            </p:cNvCxnSpPr>
            <p:nvPr/>
          </p:nvCxnSpPr>
          <p:spPr>
            <a:xfrm flipH="1">
              <a:off x="6430805" y="4759246"/>
              <a:ext cx="0" cy="384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2FA9141-1873-4C4D-9742-695244AEAEE1}"/>
                </a:ext>
              </a:extLst>
            </p:cNvPr>
            <p:cNvCxnSpPr>
              <a:cxnSpLocks/>
              <a:stCxn id="77" idx="1"/>
              <a:endCxn id="79" idx="6"/>
            </p:cNvCxnSpPr>
            <p:nvPr/>
          </p:nvCxnSpPr>
          <p:spPr>
            <a:xfrm flipH="1">
              <a:off x="6533992" y="5212478"/>
              <a:ext cx="2713038" cy="198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386B297E-E838-4713-B586-D9061A17E668}"/>
                </a:ext>
              </a:extLst>
            </p:cNvPr>
            <p:cNvCxnSpPr>
              <a:cxnSpLocks/>
              <a:stCxn id="78" idx="3"/>
              <a:endCxn id="79" idx="2"/>
            </p:cNvCxnSpPr>
            <p:nvPr/>
          </p:nvCxnSpPr>
          <p:spPr>
            <a:xfrm flipV="1">
              <a:off x="5986111" y="5232321"/>
              <a:ext cx="339919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4CDCC74C-9A0B-4637-BC7D-239B80D9930D}"/>
                </a:ext>
              </a:extLst>
            </p:cNvPr>
            <p:cNvCxnSpPr>
              <a:cxnSpLocks/>
              <a:stCxn id="69" idx="2"/>
              <a:endCxn id="76" idx="0"/>
            </p:cNvCxnSpPr>
            <p:nvPr/>
          </p:nvCxnSpPr>
          <p:spPr>
            <a:xfrm>
              <a:off x="6419955" y="4198938"/>
              <a:ext cx="10850" cy="31424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1696F6C-2AF8-420A-9B53-24FDD5600551}"/>
                </a:ext>
              </a:extLst>
            </p:cNvPr>
            <p:cNvCxnSpPr>
              <a:cxnSpLocks/>
              <a:stCxn id="52" idx="1"/>
              <a:endCxn id="77" idx="3"/>
            </p:cNvCxnSpPr>
            <p:nvPr/>
          </p:nvCxnSpPr>
          <p:spPr>
            <a:xfrm flipH="1" flipV="1">
              <a:off x="9596806" y="5212478"/>
              <a:ext cx="332849" cy="79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91D3D43-60FF-4524-BDCD-2D945BCB8C6A}"/>
                </a:ext>
              </a:extLst>
            </p:cNvPr>
            <p:cNvCxnSpPr>
              <a:cxnSpLocks/>
              <a:stCxn id="53" idx="0"/>
              <a:endCxn id="78" idx="2"/>
            </p:cNvCxnSpPr>
            <p:nvPr/>
          </p:nvCxnSpPr>
          <p:spPr>
            <a:xfrm flipH="1" flipV="1">
              <a:off x="5766339" y="5356225"/>
              <a:ext cx="12003" cy="48410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16656A0-CCEB-3A9A-9911-2FB9B7373468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E7976912-4198-ADBD-F444-AE21BC9F9FE0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46585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25958-4123-4046-B1C6-31991892A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2197" y="2499825"/>
            <a:ext cx="4927180" cy="1325563"/>
          </a:xfrm>
        </p:spPr>
        <p:txBody>
          <a:bodyPr anchor="ctr">
            <a:normAutofit/>
          </a:bodyPr>
          <a:lstStyle/>
          <a:p>
            <a:r>
              <a:rPr lang="en-US" dirty="0"/>
              <a:t>4. Energy Balance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0FAF0A9-FAD9-4A6C-85D0-DFA878A54CE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1148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>
                <a:spcAft>
                  <a:spcPts val="600"/>
                </a:spcAft>
              </a:pPr>
              <a:t>14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7E1A686-2DC2-0DF2-8C6C-FED800174858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3E7591-7E79-3FFE-3AA7-E1D6136D7551}"/>
              </a:ext>
            </a:extLst>
          </p:cNvPr>
          <p:cNvSpPr txBox="1">
            <a:spLocks/>
          </p:cNvSpPr>
          <p:nvPr/>
        </p:nvSpPr>
        <p:spPr>
          <a:xfrm>
            <a:off x="9139377" y="6492875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500055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73C4F55-C552-4235-B3CC-2B2088346D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E772F1-CFB2-444F-A73F-9C46858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Energy Balance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EC086E-3F42-481F-9755-9350A3BC87B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4.1 Introduction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E3CA8-E5ED-4D4B-BD2A-DCD8F44AB4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18885" y="1388388"/>
            <a:ext cx="998696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r>
              <a:rPr lang="en-US" dirty="0"/>
              <a:t>Incomparable Metrics</a:t>
            </a:r>
          </a:p>
          <a:p>
            <a:pPr lvl="1"/>
            <a:r>
              <a:rPr lang="en-US" dirty="0"/>
              <a:t>Problem: 	Many characteristics are expressed in different units, making it impossible to understand the 		relative importance of one in the overall system. </a:t>
            </a:r>
          </a:p>
          <a:p>
            <a:pPr lvl="1"/>
            <a:r>
              <a:rPr lang="en-US" dirty="0"/>
              <a:t>Solution: 	Converting all to an energy equivalent  makes the comparison possible.</a:t>
            </a:r>
          </a:p>
        </p:txBody>
      </p:sp>
      <p:grpSp>
        <p:nvGrpSpPr>
          <p:cNvPr id="55" name="Group 54">
            <a:extLst>
              <a:ext uri="{FF2B5EF4-FFF2-40B4-BE49-F238E27FC236}">
                <a16:creationId xmlns:a16="http://schemas.microsoft.com/office/drawing/2014/main" id="{46418EF2-501A-4747-AC41-E1EBABD80C9C}"/>
              </a:ext>
            </a:extLst>
          </p:cNvPr>
          <p:cNvGrpSpPr/>
          <p:nvPr/>
        </p:nvGrpSpPr>
        <p:grpSpPr>
          <a:xfrm>
            <a:off x="2496772" y="2532145"/>
            <a:ext cx="6643062" cy="3555859"/>
            <a:chOff x="2496772" y="2532145"/>
            <a:chExt cx="6643062" cy="3555859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935B37-940C-4F43-BD49-F301F834C222}"/>
                </a:ext>
              </a:extLst>
            </p:cNvPr>
            <p:cNvSpPr/>
            <p:nvPr/>
          </p:nvSpPr>
          <p:spPr>
            <a:xfrm>
              <a:off x="2503427" y="2532145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1.    User Input</a:t>
              </a: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266AB08-04CE-414E-BA2B-1C4D7DEDD0E9}"/>
                </a:ext>
              </a:extLst>
            </p:cNvPr>
            <p:cNvSpPr/>
            <p:nvPr/>
          </p:nvSpPr>
          <p:spPr>
            <a:xfrm>
              <a:off x="2503427" y="3159898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2.    Speed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E781996D-94A4-4845-944F-B048249EF6B5}"/>
                </a:ext>
              </a:extLst>
            </p:cNvPr>
            <p:cNvSpPr/>
            <p:nvPr/>
          </p:nvSpPr>
          <p:spPr>
            <a:xfrm>
              <a:off x="2496772" y="3787651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3.    Hinge Inclination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31BF36C6-3902-4F18-9B93-6A6D02BF8927}"/>
                </a:ext>
              </a:extLst>
            </p:cNvPr>
            <p:cNvSpPr/>
            <p:nvPr/>
          </p:nvSpPr>
          <p:spPr>
            <a:xfrm>
              <a:off x="2496772" y="4399362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4.    Friction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31320CC-E7AF-4CB6-8EE6-B3CDE414D680}"/>
                </a:ext>
              </a:extLst>
            </p:cNvPr>
            <p:cNvSpPr/>
            <p:nvPr/>
          </p:nvSpPr>
          <p:spPr>
            <a:xfrm>
              <a:off x="2503427" y="5011073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5.    Pressure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8934DAD-B2CC-45BC-90E3-0AEC7A45530E}"/>
                </a:ext>
              </a:extLst>
            </p:cNvPr>
            <p:cNvSpPr/>
            <p:nvPr/>
          </p:nvSpPr>
          <p:spPr>
            <a:xfrm>
              <a:off x="2503427" y="5630804"/>
              <a:ext cx="2561850" cy="4572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/>
                <a:t>6.    Seal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6D218769-A80A-4709-9F0B-272CE9E1CF14}"/>
                </a:ext>
              </a:extLst>
            </p:cNvPr>
            <p:cNvSpPr/>
            <p:nvPr/>
          </p:nvSpPr>
          <p:spPr>
            <a:xfrm>
              <a:off x="4910393" y="2609748"/>
              <a:ext cx="1085314" cy="333374"/>
            </a:xfrm>
            <a:prstGeom prst="rect">
              <a:avLst/>
            </a:prstGeom>
            <a:solidFill>
              <a:srgbClr val="F2338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N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F68451D0-8E0D-46ED-8285-DC2BFCCAB69A}"/>
                </a:ext>
              </a:extLst>
            </p:cNvPr>
            <p:cNvSpPr/>
            <p:nvPr/>
          </p:nvSpPr>
          <p:spPr>
            <a:xfrm>
              <a:off x="4910393" y="5693030"/>
              <a:ext cx="1085314" cy="333374"/>
            </a:xfrm>
            <a:prstGeom prst="rect">
              <a:avLst/>
            </a:prstGeom>
            <a:solidFill>
              <a:srgbClr val="9966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N / mm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52CD1E9D-42C9-42E0-A800-ACA7AE4F80F9}"/>
                </a:ext>
              </a:extLst>
            </p:cNvPr>
            <p:cNvSpPr/>
            <p:nvPr/>
          </p:nvSpPr>
          <p:spPr>
            <a:xfrm>
              <a:off x="4910393" y="3234344"/>
              <a:ext cx="1085314" cy="333374"/>
            </a:xfrm>
            <a:prstGeom prst="rect">
              <a:avLst/>
            </a:prstGeom>
            <a:solidFill>
              <a:srgbClr val="FFFF66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m/ sec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3567A30-3354-48B4-9F8D-6004C1FE48F6}"/>
                </a:ext>
              </a:extLst>
            </p:cNvPr>
            <p:cNvSpPr/>
            <p:nvPr/>
          </p:nvSpPr>
          <p:spPr>
            <a:xfrm>
              <a:off x="4910393" y="3851869"/>
              <a:ext cx="1085314" cy="333374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Degrees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3AE6229-D5A2-4614-B9F6-DE082354F88C}"/>
                </a:ext>
              </a:extLst>
            </p:cNvPr>
            <p:cNvSpPr/>
            <p:nvPr/>
          </p:nvSpPr>
          <p:spPr>
            <a:xfrm>
              <a:off x="4910393" y="4467655"/>
              <a:ext cx="1085314" cy="333374"/>
            </a:xfrm>
            <a:prstGeom prst="rect">
              <a:avLst/>
            </a:prstGeom>
            <a:solidFill>
              <a:srgbClr val="3399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Nm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8AF4571-6283-4699-88CC-C7F74D941481}"/>
                </a:ext>
              </a:extLst>
            </p:cNvPr>
            <p:cNvSpPr/>
            <p:nvPr/>
          </p:nvSpPr>
          <p:spPr>
            <a:xfrm>
              <a:off x="4933082" y="5082710"/>
              <a:ext cx="1085314" cy="333374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400">
                  <a:solidFill>
                    <a:srgbClr val="282828"/>
                  </a:solidFill>
                </a:rPr>
                <a:t>mbar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29DD0F21-E431-4168-9CF9-975015334DD0}"/>
                </a:ext>
              </a:extLst>
            </p:cNvPr>
            <p:cNvSpPr txBox="1"/>
            <p:nvPr/>
          </p:nvSpPr>
          <p:spPr>
            <a:xfrm>
              <a:off x="7506111" y="2622547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29" name="Straight Arrow Connector 26">
              <a:extLst>
                <a:ext uri="{FF2B5EF4-FFF2-40B4-BE49-F238E27FC236}">
                  <a16:creationId xmlns:a16="http://schemas.microsoft.com/office/drawing/2014/main" id="{9361CE18-ABD8-4AF7-A517-544390EDB99C}"/>
                </a:ext>
              </a:extLst>
            </p:cNvPr>
            <p:cNvCxnSpPr>
              <a:cxnSpLocks noChangeShapeType="1"/>
              <a:stCxn id="22" idx="3"/>
              <a:endCxn id="28" idx="1"/>
            </p:cNvCxnSpPr>
            <p:nvPr/>
          </p:nvCxnSpPr>
          <p:spPr bwMode="auto">
            <a:xfrm>
              <a:off x="6464223" y="2776435"/>
              <a:ext cx="1041888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20A50E86-A426-4DCB-A5FA-50E47CE73B82}"/>
                </a:ext>
              </a:extLst>
            </p:cNvPr>
            <p:cNvSpPr txBox="1"/>
            <p:nvPr/>
          </p:nvSpPr>
          <p:spPr>
            <a:xfrm>
              <a:off x="7491879" y="3247143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4" name="Straight Arrow Connector 26">
              <a:extLst>
                <a:ext uri="{FF2B5EF4-FFF2-40B4-BE49-F238E27FC236}">
                  <a16:creationId xmlns:a16="http://schemas.microsoft.com/office/drawing/2014/main" id="{B9E2FAAE-4E16-4CA0-9503-25A595C653C7}"/>
                </a:ext>
              </a:extLst>
            </p:cNvPr>
            <p:cNvCxnSpPr>
              <a:cxnSpLocks noChangeShapeType="1"/>
              <a:stCxn id="24" idx="3"/>
              <a:endCxn id="33" idx="1"/>
            </p:cNvCxnSpPr>
            <p:nvPr/>
          </p:nvCxnSpPr>
          <p:spPr bwMode="auto">
            <a:xfrm>
              <a:off x="6459212" y="3401031"/>
              <a:ext cx="1032667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15DC6CA3-355F-4A49-AE04-FDD5B5488D74}"/>
                </a:ext>
              </a:extLst>
            </p:cNvPr>
            <p:cNvSpPr txBox="1"/>
            <p:nvPr/>
          </p:nvSpPr>
          <p:spPr>
            <a:xfrm>
              <a:off x="7514568" y="3864668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6" name="Straight Arrow Connector 26">
              <a:extLst>
                <a:ext uri="{FF2B5EF4-FFF2-40B4-BE49-F238E27FC236}">
                  <a16:creationId xmlns:a16="http://schemas.microsoft.com/office/drawing/2014/main" id="{9FC8A925-0E83-4216-85AB-59A82E0A4F0F}"/>
                </a:ext>
              </a:extLst>
            </p:cNvPr>
            <p:cNvCxnSpPr>
              <a:cxnSpLocks noChangeShapeType="1"/>
              <a:stCxn id="26" idx="3"/>
              <a:endCxn id="35" idx="1"/>
            </p:cNvCxnSpPr>
            <p:nvPr/>
          </p:nvCxnSpPr>
          <p:spPr bwMode="auto">
            <a:xfrm>
              <a:off x="6459212" y="4018557"/>
              <a:ext cx="1055356" cy="0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184C0223-436C-4131-BA60-D1A55B1A895D}"/>
                </a:ext>
              </a:extLst>
            </p:cNvPr>
            <p:cNvSpPr txBox="1"/>
            <p:nvPr/>
          </p:nvSpPr>
          <p:spPr>
            <a:xfrm>
              <a:off x="7514568" y="4480454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39" name="Straight Arrow Connector 26">
              <a:extLst>
                <a:ext uri="{FF2B5EF4-FFF2-40B4-BE49-F238E27FC236}">
                  <a16:creationId xmlns:a16="http://schemas.microsoft.com/office/drawing/2014/main" id="{C0A4D265-0E2A-4594-AEB0-E5FB61EE833D}"/>
                </a:ext>
              </a:extLst>
            </p:cNvPr>
            <p:cNvCxnSpPr>
              <a:cxnSpLocks noChangeShapeType="1"/>
              <a:stCxn id="30" idx="3"/>
              <a:endCxn id="37" idx="1"/>
            </p:cNvCxnSpPr>
            <p:nvPr/>
          </p:nvCxnSpPr>
          <p:spPr bwMode="auto">
            <a:xfrm>
              <a:off x="6459212" y="4634343"/>
              <a:ext cx="1055356" cy="0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88FABA91-2747-46CF-9393-DF3B47934146}"/>
                </a:ext>
              </a:extLst>
            </p:cNvPr>
            <p:cNvSpPr txBox="1"/>
            <p:nvPr/>
          </p:nvSpPr>
          <p:spPr>
            <a:xfrm>
              <a:off x="7514568" y="5095509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41" name="Straight Arrow Connector 26">
              <a:extLst>
                <a:ext uri="{FF2B5EF4-FFF2-40B4-BE49-F238E27FC236}">
                  <a16:creationId xmlns:a16="http://schemas.microsoft.com/office/drawing/2014/main" id="{C85456D9-5640-4DBC-9F33-A5B1F9DC2348}"/>
                </a:ext>
              </a:extLst>
            </p:cNvPr>
            <p:cNvCxnSpPr>
              <a:cxnSpLocks noChangeShapeType="1"/>
              <a:stCxn id="32" idx="3"/>
              <a:endCxn id="40" idx="1"/>
            </p:cNvCxnSpPr>
            <p:nvPr/>
          </p:nvCxnSpPr>
          <p:spPr bwMode="auto">
            <a:xfrm>
              <a:off x="6481901" y="5249397"/>
              <a:ext cx="1032667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BDE89D88-D3E9-4FE8-A293-7843519B0548}"/>
                </a:ext>
              </a:extLst>
            </p:cNvPr>
            <p:cNvSpPr txBox="1"/>
            <p:nvPr/>
          </p:nvSpPr>
          <p:spPr>
            <a:xfrm>
              <a:off x="7517303" y="5705829"/>
              <a:ext cx="1038373" cy="307777"/>
            </a:xfrm>
            <a:prstGeom prst="rect">
              <a:avLst/>
            </a:prstGeom>
            <a:solidFill>
              <a:srgbClr val="C9D803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/>
                <a:t>Joule</a:t>
              </a:r>
              <a:endParaRPr lang="en-US" sz="3200"/>
            </a:p>
          </p:txBody>
        </p:sp>
        <p:cxnSp>
          <p:nvCxnSpPr>
            <p:cNvPr id="43" name="Straight Arrow Connector 26">
              <a:extLst>
                <a:ext uri="{FF2B5EF4-FFF2-40B4-BE49-F238E27FC236}">
                  <a16:creationId xmlns:a16="http://schemas.microsoft.com/office/drawing/2014/main" id="{B5ACCF0A-5BB1-4D22-A532-48EEF723DC67}"/>
                </a:ext>
              </a:extLst>
            </p:cNvPr>
            <p:cNvCxnSpPr>
              <a:cxnSpLocks noChangeShapeType="1"/>
              <a:stCxn id="49" idx="3"/>
              <a:endCxn id="42" idx="1"/>
            </p:cNvCxnSpPr>
            <p:nvPr/>
          </p:nvCxnSpPr>
          <p:spPr bwMode="auto">
            <a:xfrm>
              <a:off x="6459212" y="5859717"/>
              <a:ext cx="1058091" cy="1"/>
            </a:xfrm>
            <a:prstGeom prst="straightConnector1">
              <a:avLst/>
            </a:prstGeom>
            <a:noFill/>
            <a:ln w="25400" algn="ctr">
              <a:solidFill>
                <a:srgbClr val="282828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pic>
          <p:nvPicPr>
            <p:cNvPr id="7" name="Picture 6" descr="Icon&#10;&#10;Description automatically generated">
              <a:extLst>
                <a:ext uri="{FF2B5EF4-FFF2-40B4-BE49-F238E27FC236}">
                  <a16:creationId xmlns:a16="http://schemas.microsoft.com/office/drawing/2014/main" id="{B202091A-7F64-4565-B7D2-24C9D151C88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53886" y="2600456"/>
              <a:ext cx="365760" cy="351958"/>
            </a:xfrm>
            <a:prstGeom prst="rect">
              <a:avLst/>
            </a:prstGeom>
          </p:spPr>
        </p:pic>
        <p:pic>
          <p:nvPicPr>
            <p:cNvPr id="38" name="Picture 37" descr="Icon&#10;&#10;Description automatically generated">
              <a:extLst>
                <a:ext uri="{FF2B5EF4-FFF2-40B4-BE49-F238E27FC236}">
                  <a16:creationId xmlns:a16="http://schemas.microsoft.com/office/drawing/2014/main" id="{1407DEDC-86A2-4D74-9D76-1CC1B7FAFB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53886" y="3225052"/>
              <a:ext cx="365760" cy="351958"/>
            </a:xfrm>
            <a:prstGeom prst="rect">
              <a:avLst/>
            </a:prstGeom>
          </p:spPr>
        </p:pic>
        <p:pic>
          <p:nvPicPr>
            <p:cNvPr id="44" name="Picture 43" descr="Icon&#10;&#10;Description automatically generated">
              <a:extLst>
                <a:ext uri="{FF2B5EF4-FFF2-40B4-BE49-F238E27FC236}">
                  <a16:creationId xmlns:a16="http://schemas.microsoft.com/office/drawing/2014/main" id="{4579158C-0D95-4B93-8789-152A7C01EB9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53886" y="3842577"/>
              <a:ext cx="365760" cy="351958"/>
            </a:xfrm>
            <a:prstGeom prst="rect">
              <a:avLst/>
            </a:prstGeom>
          </p:spPr>
        </p:pic>
        <p:pic>
          <p:nvPicPr>
            <p:cNvPr id="45" name="Picture 44" descr="Icon&#10;&#10;Description automatically generated">
              <a:extLst>
                <a:ext uri="{FF2B5EF4-FFF2-40B4-BE49-F238E27FC236}">
                  <a16:creationId xmlns:a16="http://schemas.microsoft.com/office/drawing/2014/main" id="{CF7B78AC-CEBD-48D7-AC06-C683657EA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53886" y="4458363"/>
              <a:ext cx="365760" cy="351958"/>
            </a:xfrm>
            <a:prstGeom prst="rect">
              <a:avLst/>
            </a:prstGeom>
          </p:spPr>
        </p:pic>
        <p:pic>
          <p:nvPicPr>
            <p:cNvPr id="46" name="Picture 45" descr="Icon&#10;&#10;Description automatically generated">
              <a:extLst>
                <a:ext uri="{FF2B5EF4-FFF2-40B4-BE49-F238E27FC236}">
                  <a16:creationId xmlns:a16="http://schemas.microsoft.com/office/drawing/2014/main" id="{D5CD1792-5D03-4AEE-9EDD-F31269D1E1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74074" y="5073418"/>
              <a:ext cx="365760" cy="351958"/>
            </a:xfrm>
            <a:prstGeom prst="rect">
              <a:avLst/>
            </a:prstGeom>
          </p:spPr>
        </p:pic>
        <p:pic>
          <p:nvPicPr>
            <p:cNvPr id="47" name="Picture 46" descr="Icon&#10;&#10;Description automatically generated">
              <a:extLst>
                <a:ext uri="{FF2B5EF4-FFF2-40B4-BE49-F238E27FC236}">
                  <a16:creationId xmlns:a16="http://schemas.microsoft.com/office/drawing/2014/main" id="{4DFA3F4C-1527-4660-98DE-71AA5EB9C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774074" y="5683738"/>
              <a:ext cx="365760" cy="351958"/>
            </a:xfrm>
            <a:prstGeom prst="rect">
              <a:avLst/>
            </a:prstGeom>
          </p:spPr>
        </p:pic>
        <p:pic>
          <p:nvPicPr>
            <p:cNvPr id="22" name="Picture 21" descr="Icon&#10;&#10;Description automatically generated">
              <a:extLst>
                <a:ext uri="{FF2B5EF4-FFF2-40B4-BE49-F238E27FC236}">
                  <a16:creationId xmlns:a16="http://schemas.microsoft.com/office/drawing/2014/main" id="{F1BDBFBD-0E01-44D1-83B9-D74F0DE5A30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093452" y="2593555"/>
              <a:ext cx="370771" cy="365760"/>
            </a:xfrm>
            <a:prstGeom prst="rect">
              <a:avLst/>
            </a:prstGeom>
          </p:spPr>
        </p:pic>
        <p:pic>
          <p:nvPicPr>
            <p:cNvPr id="24" name="Picture 23" descr="Icon&#10;&#10;Description automatically generated">
              <a:extLst>
                <a:ext uri="{FF2B5EF4-FFF2-40B4-BE49-F238E27FC236}">
                  <a16:creationId xmlns:a16="http://schemas.microsoft.com/office/drawing/2014/main" id="{164E8DCC-6103-434F-86BE-A969F91BA1D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093452" y="3226518"/>
              <a:ext cx="365760" cy="349026"/>
            </a:xfrm>
            <a:prstGeom prst="rect">
              <a:avLst/>
            </a:prstGeom>
          </p:spPr>
        </p:pic>
        <p:pic>
          <p:nvPicPr>
            <p:cNvPr id="26" name="Picture 25" descr="Icon&#10;&#10;Description automatically generated">
              <a:extLst>
                <a:ext uri="{FF2B5EF4-FFF2-40B4-BE49-F238E27FC236}">
                  <a16:creationId xmlns:a16="http://schemas.microsoft.com/office/drawing/2014/main" id="{58926102-2949-4A88-99C5-950503C8C9C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093452" y="3853752"/>
              <a:ext cx="365760" cy="329609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17ECDD75-2BD5-4EE0-9F6A-9D5F840A21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93452" y="4458827"/>
              <a:ext cx="365760" cy="351031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27B3BBB-EB4C-40DD-A77D-0D4DDA0D3F4C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116141" y="5053265"/>
              <a:ext cx="365760" cy="392264"/>
            </a:xfrm>
            <a:prstGeom prst="rect">
              <a:avLst/>
            </a:prstGeom>
          </p:spPr>
        </p:pic>
        <p:pic>
          <p:nvPicPr>
            <p:cNvPr id="49" name="Picture 48" descr="Icon&#10;&#10;Description automatically generated">
              <a:extLst>
                <a:ext uri="{FF2B5EF4-FFF2-40B4-BE49-F238E27FC236}">
                  <a16:creationId xmlns:a16="http://schemas.microsoft.com/office/drawing/2014/main" id="{1875AC66-A3FF-40B3-A591-DD6C822D4F8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093452" y="5671722"/>
              <a:ext cx="365760" cy="375990"/>
            </a:xfrm>
            <a:prstGeom prst="rect">
              <a:avLst/>
            </a:prstGeom>
          </p:spPr>
        </p:pic>
      </p:grp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C4EF651-7F4D-DE79-9101-1F9EF5B5019B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5" name="Footer Placeholder 4">
            <a:extLst>
              <a:ext uri="{FF2B5EF4-FFF2-40B4-BE49-F238E27FC236}">
                <a16:creationId xmlns:a16="http://schemas.microsoft.com/office/drawing/2014/main" id="{4EF1A43C-DB62-3729-B651-E432EEF811A3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51043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73C4F55-C552-4235-B3CC-2B2088346D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E772F1-CFB2-444F-A73F-9C46858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Energy Balance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EC086E-3F42-481F-9755-9350A3BC87B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4.2 Opening Action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E3CA8-E5ED-4D4B-BD2A-DCD8F44AB4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7027" y="1394436"/>
            <a:ext cx="998696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r>
              <a:rPr lang="en-US" dirty="0"/>
              <a:t>Opening the door requires an amount of energy.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Some elements make it move (</a:t>
            </a:r>
            <a:r>
              <a:rPr lang="en-US" b="1" dirty="0"/>
              <a:t>Provided</a:t>
            </a:r>
            <a:r>
              <a:rPr lang="en-US" dirty="0"/>
              <a:t>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Other elements will absorb the provided energy (</a:t>
            </a:r>
            <a:r>
              <a:rPr lang="en-US" b="1" dirty="0"/>
              <a:t>Required</a:t>
            </a:r>
            <a:r>
              <a:rPr lang="en-US" dirty="0"/>
              <a:t>)</a:t>
            </a:r>
          </a:p>
          <a:p>
            <a:pPr marL="0" indent="0">
              <a:buNone/>
            </a:pPr>
            <a:r>
              <a:rPr lang="en-US" dirty="0"/>
              <a:t>Active Energy Components: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User     		: Customer that pushes or pulls the door open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Gravity 		: The tilt angle of the hinges will make the door go up or down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Spring 		: Energy storage capability of the door check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/>
              <a:t>Friction		: Door check and hinges will participate in overall friction component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FE4D9D-865A-3246-1E98-A5D30E249B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6426" y="3681094"/>
            <a:ext cx="7094220" cy="281178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DFDF5B7-D106-1268-B262-3FB06FDC9185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1F49392-CBE1-F702-3590-90913370C6BB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5326287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73C4F55-C552-4235-B3CC-2B2088346D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4665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E772F1-CFB2-444F-A73F-9C46858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Energy Balance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EC086E-3F42-481F-9755-9350A3BC87B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4.3 Minimum Closing Action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E3CA8-E5ED-4D4B-BD2A-DCD8F44AB4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7028" y="1406531"/>
            <a:ext cx="998696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lvl="1">
              <a:defRPr/>
            </a:pPr>
            <a:endParaRPr lang="en-US" dirty="0">
              <a:latin typeface="Bahnschrift"/>
            </a:endParaRPr>
          </a:p>
          <a:p>
            <a:pPr marL="0" indent="0">
              <a:buNone/>
            </a:pPr>
            <a:r>
              <a:rPr lang="en-US" dirty="0"/>
              <a:t>Active Energy Components:</a:t>
            </a:r>
          </a:p>
          <a:p>
            <a:pPr marL="742950" lvl="1" indent="-285750" eaLnBrk="1" hangingPunct="1"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</a:rPr>
              <a:t>Same elements as in the opening balance:  User, Gravity, Friction and Spring </a:t>
            </a:r>
          </a:p>
          <a:p>
            <a:pPr marL="742950" lvl="1" indent="-285750" eaLnBrk="1" hangingPunct="1"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</a:rPr>
              <a:t>New elements: Seal Compression with Latch Energy</a:t>
            </a:r>
          </a:p>
          <a:p>
            <a:pPr marL="742950" lvl="1" indent="-285750" eaLnBrk="1" hangingPunct="1">
              <a:buFont typeface="Arial" panose="020B0604020202020204" pitchFamily="34" charset="0"/>
              <a:buChar char="•"/>
            </a:pPr>
            <a:r>
              <a:rPr lang="en-US" altLang="en-US" sz="1400" dirty="0">
                <a:latin typeface="+mn-lt"/>
              </a:rPr>
              <a:t>Air related components: Drag, Air trapped in the seals and Air trapped in the cabin</a:t>
            </a:r>
          </a:p>
          <a:p>
            <a:pPr lvl="1" eaLnBrk="1" hangingPunct="1"/>
            <a:endParaRPr lang="en-US" altLang="en-US" sz="1400" dirty="0">
              <a:latin typeface="+mn-l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C36F9E1-5CA9-8E7E-2412-45B122AE1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6281" y="2927713"/>
            <a:ext cx="8298180" cy="345186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65B7253F-4920-BE73-F2FF-DC09CCD4FE5E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3CC1890B-EB3C-47B5-366C-15C685909849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2170846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D406E0E-3E61-FF50-785C-41F3A95507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34177" y="1822274"/>
            <a:ext cx="6111240" cy="436626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873C4F55-C552-4235-B3CC-2B2088346D4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409841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1E772F1-CFB2-444F-A73F-9C46858284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4. Energy Balance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EC086E-3F42-481F-9755-9350A3BC87B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4.4 Predictive : Gap Sensitivity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E3CA8-E5ED-4D4B-BD2A-DCD8F44AB4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7027" y="1394436"/>
            <a:ext cx="998696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57150" lvl="1"/>
            <a:r>
              <a:rPr lang="en-US" altLang="en-US" sz="1400" dirty="0">
                <a:latin typeface="+mn-lt"/>
              </a:rPr>
              <a:t>Based on a </a:t>
            </a:r>
            <a:r>
              <a:rPr lang="en-US" altLang="en-US" dirty="0"/>
              <a:t>standard session, establish the expected variation of t</a:t>
            </a:r>
            <a:r>
              <a:rPr lang="en-US" altLang="en-US" sz="1400" dirty="0">
                <a:latin typeface="+mn-lt"/>
              </a:rPr>
              <a:t>he closing energy as a result of striker adjustment in Y.</a:t>
            </a:r>
            <a:endParaRPr lang="en-US" dirty="0"/>
          </a:p>
        </p:txBody>
      </p:sp>
      <p:sp>
        <p:nvSpPr>
          <p:cNvPr id="10" name="Text Box 14">
            <a:extLst>
              <a:ext uri="{FF2B5EF4-FFF2-40B4-BE49-F238E27FC236}">
                <a16:creationId xmlns:a16="http://schemas.microsoft.com/office/drawing/2014/main" id="{D6BDD69F-6DDF-480E-B098-2FB166BBD4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2303234"/>
            <a:ext cx="2590799" cy="261610"/>
          </a:xfrm>
          <a:prstGeom prst="rect">
            <a:avLst/>
          </a:prstGeom>
          <a:solidFill>
            <a:schemeClr val="accent3"/>
          </a:solidFill>
          <a:ln w="635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/>
              <a:t>Highest Energy</a:t>
            </a:r>
          </a:p>
        </p:txBody>
      </p:sp>
      <p:sp>
        <p:nvSpPr>
          <p:cNvPr id="11" name="Text Box 17">
            <a:extLst>
              <a:ext uri="{FF2B5EF4-FFF2-40B4-BE49-F238E27FC236}">
                <a16:creationId xmlns:a16="http://schemas.microsoft.com/office/drawing/2014/main" id="{80DAEF54-F80E-41C0-BEF0-43CAE1E4503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0913" y="3098012"/>
            <a:ext cx="2597150" cy="261610"/>
          </a:xfrm>
          <a:prstGeom prst="rect">
            <a:avLst/>
          </a:prstGeom>
          <a:solidFill>
            <a:schemeClr val="accent3"/>
          </a:solidFill>
          <a:ln w="6350">
            <a:solidFill>
              <a:srgbClr val="007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/>
              <a:t>Lowest Energy</a:t>
            </a:r>
          </a:p>
        </p:txBody>
      </p:sp>
      <p:sp>
        <p:nvSpPr>
          <p:cNvPr id="12" name="Text Box 20">
            <a:extLst>
              <a:ext uri="{FF2B5EF4-FFF2-40B4-BE49-F238E27FC236}">
                <a16:creationId xmlns:a16="http://schemas.microsoft.com/office/drawing/2014/main" id="{346F0738-1E47-4D79-8AFF-EF4EED570F2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46820" y="6294788"/>
            <a:ext cx="1903445" cy="276999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Striker Variation</a:t>
            </a:r>
          </a:p>
        </p:txBody>
      </p:sp>
      <p:cxnSp>
        <p:nvCxnSpPr>
          <p:cNvPr id="13" name="Connector: Elbow 12">
            <a:extLst>
              <a:ext uri="{FF2B5EF4-FFF2-40B4-BE49-F238E27FC236}">
                <a16:creationId xmlns:a16="http://schemas.microsoft.com/office/drawing/2014/main" id="{493EA0D5-DA54-495F-A189-22174D39BAA1}"/>
              </a:ext>
            </a:extLst>
          </p:cNvPr>
          <p:cNvCxnSpPr>
            <a:cxnSpLocks/>
            <a:stCxn id="15" idx="0"/>
            <a:endCxn id="11" idx="3"/>
          </p:cNvCxnSpPr>
          <p:nvPr/>
        </p:nvCxnSpPr>
        <p:spPr>
          <a:xfrm rot="16200000" flipV="1">
            <a:off x="4964013" y="1835951"/>
            <a:ext cx="3036764" cy="5868663"/>
          </a:xfrm>
          <a:prstGeom prst="bentConnector2">
            <a:avLst/>
          </a:prstGeom>
          <a:noFill/>
          <a:ln w="31750" algn="ctr">
            <a:solidFill>
              <a:srgbClr val="282828"/>
            </a:solidFill>
            <a:prstDash val="dash"/>
            <a:round/>
            <a:headEnd type="diamond"/>
            <a:tailEnd type="triangl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4" name="Text Box 20">
            <a:extLst>
              <a:ext uri="{FF2B5EF4-FFF2-40B4-BE49-F238E27FC236}">
                <a16:creationId xmlns:a16="http://schemas.microsoft.com/office/drawing/2014/main" id="{A4C8D1F2-9B11-409F-A13E-E5F8A5792C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0859" y="6288665"/>
            <a:ext cx="1639079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-0.5mm (in)</a:t>
            </a:r>
          </a:p>
        </p:txBody>
      </p:sp>
      <p:sp>
        <p:nvSpPr>
          <p:cNvPr id="15" name="Text Box 20">
            <a:extLst>
              <a:ext uri="{FF2B5EF4-FFF2-40B4-BE49-F238E27FC236}">
                <a16:creationId xmlns:a16="http://schemas.microsoft.com/office/drawing/2014/main" id="{89978C00-D5B1-4940-94BE-6FCF8FE8BF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97187" y="6288665"/>
            <a:ext cx="1639078" cy="276999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+0.5mm (out)</a:t>
            </a:r>
          </a:p>
        </p:txBody>
      </p:sp>
      <p:cxnSp>
        <p:nvCxnSpPr>
          <p:cNvPr id="16" name="Connector: Elbow 15">
            <a:extLst>
              <a:ext uri="{FF2B5EF4-FFF2-40B4-BE49-F238E27FC236}">
                <a16:creationId xmlns:a16="http://schemas.microsoft.com/office/drawing/2014/main" id="{A2131FA0-70CE-4C5C-BEAB-2F2463CC951F}"/>
              </a:ext>
            </a:extLst>
          </p:cNvPr>
          <p:cNvCxnSpPr>
            <a:cxnSpLocks/>
            <a:stCxn id="14" idx="0"/>
            <a:endCxn id="10" idx="3"/>
          </p:cNvCxnSpPr>
          <p:nvPr/>
        </p:nvCxnSpPr>
        <p:spPr>
          <a:xfrm rot="16200000" flipV="1">
            <a:off x="2063743" y="3912008"/>
            <a:ext cx="3854626" cy="898687"/>
          </a:xfrm>
          <a:prstGeom prst="bentConnector2">
            <a:avLst/>
          </a:prstGeom>
          <a:noFill/>
          <a:ln w="31750" algn="ctr">
            <a:solidFill>
              <a:srgbClr val="282828"/>
            </a:solidFill>
            <a:prstDash val="dash"/>
            <a:round/>
            <a:headEnd type="diamond"/>
            <a:tailEnd type="triangl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23CEA28A-E6FD-6B19-6A7F-FC0EC590E8A4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194B48F-5B31-F8F5-74BC-F6D1B7F5C66C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9543125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2A71DC-E0C4-4B5A-A0EC-F3B0EE8E6B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5350" y="2296625"/>
            <a:ext cx="4927180" cy="1325563"/>
          </a:xfrm>
        </p:spPr>
        <p:txBody>
          <a:bodyPr/>
          <a:lstStyle/>
          <a:p>
            <a:r>
              <a:rPr lang="en-US" dirty="0"/>
              <a:t>5. Software Suite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2046220-E36A-435B-991B-B55ED84821A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19225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19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E0BCDFF2-7D27-7723-FA45-0EB2D5D1EB3D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1D93E-47FD-58F9-D527-06D16989C9EB}"/>
              </a:ext>
            </a:extLst>
          </p:cNvPr>
          <p:cNvSpPr txBox="1">
            <a:spLocks/>
          </p:cNvSpPr>
          <p:nvPr/>
        </p:nvSpPr>
        <p:spPr>
          <a:xfrm>
            <a:off x="9265027" y="6492875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765013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E62F3C7-6E8F-476B-9B4B-D3CBA7BA3C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E2CD6F-3A1D-4211-B431-37247A8C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5. Software suite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D1BC78-8B14-4B71-9BA8-0250D82FF34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5.1 overview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475C6-E5A1-456A-B94A-AB21FFA4BD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4931" y="1394436"/>
            <a:ext cx="3834419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endParaRPr lang="en-US"/>
          </a:p>
          <a:p>
            <a:pPr marL="0" lvl="1"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Data, Environment and Acquisition</a:t>
            </a:r>
          </a:p>
          <a:p>
            <a:pPr marL="0" lvl="1">
              <a:defRPr/>
            </a:pPr>
            <a:endParaRPr lang="en-US" sz="1800">
              <a:solidFill>
                <a:srgbClr val="C9D803"/>
              </a:solidFill>
              <a:latin typeface="Bahnschrift"/>
            </a:endParaRP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Database Management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Basic, Advanced, Expert View Layout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Session Overview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Door Profile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Convention Profile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Connectivity Status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Process Feedback</a:t>
            </a:r>
          </a:p>
          <a:p>
            <a:pPr marL="285750" lvl="1" indent="-285750">
              <a:buFont typeface="Arial" panose="020B0604020202020204" pitchFamily="34" charset="0"/>
              <a:buChar char="•"/>
              <a:defRPr/>
            </a:pPr>
            <a:r>
              <a:rPr lang="en-US">
                <a:latin typeface="Bahnschrift"/>
              </a:rPr>
              <a:t>Realtime Progress Status</a:t>
            </a:r>
          </a:p>
          <a:p>
            <a:pPr marL="0" lvl="1">
              <a:defRPr/>
            </a:pPr>
            <a:endParaRPr lang="en-US">
              <a:latin typeface="Bahnschrif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AABAA9-B308-755D-BDB8-08B1FD05E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3358" y="1417272"/>
            <a:ext cx="6558642" cy="428547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52C9822-51C6-218F-8AEF-2DE7E68CDC2C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8D03F6-E7D2-7C5B-A712-4551881C6A96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550795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E62F3C7-6E8F-476B-9B4B-D3CBA7BA3C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E2CD6F-3A1D-4211-B431-37247A8C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5. Software suite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D1BC78-8B14-4B71-9BA8-0250D82FF34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5.2 Session results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475C6-E5A1-456A-B94A-AB21FFA4BD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0979" y="1412579"/>
            <a:ext cx="472916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Session Detail </a:t>
            </a:r>
          </a:p>
          <a:p>
            <a:pPr marL="0" indent="0">
              <a:buNone/>
            </a:pPr>
            <a:endParaRPr lang="en-US"/>
          </a:p>
          <a:p>
            <a:pPr marL="685800" lvl="2"/>
            <a:r>
              <a:rPr lang="en-US"/>
              <a:t>Graphical Reporting</a:t>
            </a:r>
          </a:p>
          <a:p>
            <a:pPr marL="685800" lvl="2"/>
            <a:r>
              <a:rPr lang="en-US"/>
              <a:t>Reference Comparison</a:t>
            </a:r>
          </a:p>
          <a:p>
            <a:pPr marL="685800" lvl="2"/>
            <a:r>
              <a:rPr lang="en-US"/>
              <a:t>Numerical Report for all Metrics</a:t>
            </a:r>
          </a:p>
          <a:p>
            <a:pPr marL="685800" lvl="2"/>
            <a:r>
              <a:rPr lang="en-US"/>
              <a:t>Feedback on Collected Data</a:t>
            </a:r>
          </a:p>
          <a:p>
            <a:pPr marL="685800" lvl="2"/>
            <a:r>
              <a:rPr lang="en-US"/>
              <a:t>Test Progress Report</a:t>
            </a:r>
          </a:p>
          <a:p>
            <a:pPr marL="685800" lvl="2"/>
            <a:r>
              <a:rPr lang="en-US"/>
              <a:t>Profile Settings</a:t>
            </a:r>
          </a:p>
          <a:p>
            <a:pPr marL="685800" lvl="2"/>
            <a:r>
              <a:rPr lang="en-US"/>
              <a:t>Multiple Report Layout Options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0987C8-9A4F-7DA7-ECC4-6E0BA7E62C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0849" y="3198442"/>
            <a:ext cx="5390549" cy="364368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2871932-528C-2D8C-03A0-EDB27AB581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0849" y="115827"/>
            <a:ext cx="5369014" cy="3098944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53EAE566-9133-9F16-475D-C8E9850C3335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28D2F32-6C2A-7F34-E2DA-2AE3B9380E39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017372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E62F3C7-6E8F-476B-9B4B-D3CBA7BA3C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E2CD6F-3A1D-4211-B431-37247A8C8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5. Software suite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D1BC78-8B14-4B71-9BA8-0250D82FF34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5.3 comparison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475C6-E5A1-456A-B94A-AB21FFA4BD2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37026" y="1394436"/>
            <a:ext cx="472916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Comparison Utility</a:t>
            </a:r>
          </a:p>
          <a:p>
            <a:pPr marL="0" indent="0">
              <a:buNone/>
            </a:pPr>
            <a:endParaRPr lang="en-US" dirty="0"/>
          </a:p>
          <a:p>
            <a:pPr marL="685800" lvl="2"/>
            <a:r>
              <a:rPr lang="en-US" dirty="0"/>
              <a:t>Compare Multiple Sessions</a:t>
            </a:r>
          </a:p>
          <a:p>
            <a:pPr marL="685800" lvl="2"/>
            <a:r>
              <a:rPr lang="en-US" dirty="0"/>
              <a:t>Graphical Overlay</a:t>
            </a:r>
          </a:p>
          <a:p>
            <a:pPr marL="685800" lvl="2"/>
            <a:r>
              <a:rPr lang="en-US" dirty="0"/>
              <a:t>Numerical Side-by-Side </a:t>
            </a:r>
          </a:p>
          <a:p>
            <a:pPr marL="685800" lvl="2"/>
            <a:r>
              <a:rPr lang="en-US" dirty="0"/>
              <a:t>Custom Correlation Graph</a:t>
            </a:r>
          </a:p>
          <a:p>
            <a:pPr marL="685800" lvl="2"/>
            <a:r>
              <a:rPr lang="en-US" dirty="0"/>
              <a:t>Standard Reporting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E17825-2467-97BE-CE8D-8A5FC197C9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9441" y="1810416"/>
            <a:ext cx="6311537" cy="3237167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FAFED0E-256F-E399-6AC6-44362ED8088D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BBBF3F4A-F120-C5D8-F964-A3D9FEF23635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7088855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1D97E-DF62-F1EE-4BF4-A44AFE63BA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8950" y="172538"/>
            <a:ext cx="5143500" cy="403098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C9C8103-081B-46E2-A683-053E6A6C813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EA989CB-7BC6-450D-8E94-69C9673A9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5. Software suite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79281-0884-4B18-93C9-514211B702D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5.4 REPORTING AND Export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E666F2-F123-44A6-80F9-2DD12F76AD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4933" y="1406531"/>
            <a:ext cx="482662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Raw Data</a:t>
            </a:r>
          </a:p>
          <a:p>
            <a:pPr marL="457200" lvl="2" indent="0">
              <a:buNone/>
            </a:pPr>
            <a:r>
              <a:rPr lang="en-US"/>
              <a:t>Typical function to use the raw sensor data outside of the EZSlam software for your own research.</a:t>
            </a:r>
          </a:p>
          <a:p>
            <a:pPr marL="0" indent="0">
              <a:buNone/>
            </a:pPr>
            <a:r>
              <a:rPr lang="en-US"/>
              <a:t>Numerical</a:t>
            </a:r>
          </a:p>
          <a:p>
            <a:pPr marL="457200" lvl="2" indent="0">
              <a:buNone/>
            </a:pPr>
            <a:r>
              <a:rPr lang="en-US"/>
              <a:t>Results from all analysis in numerical form.</a:t>
            </a:r>
          </a:p>
          <a:p>
            <a:pPr marL="0" indent="0">
              <a:buNone/>
            </a:pPr>
            <a:r>
              <a:rPr lang="en-US"/>
              <a:t>Graphical</a:t>
            </a:r>
          </a:p>
          <a:p>
            <a:pPr marL="457200" lvl="2" indent="0">
              <a:buNone/>
            </a:pPr>
            <a:r>
              <a:rPr lang="en-US"/>
              <a:t>Export a particular graph as illustration.</a:t>
            </a:r>
          </a:p>
          <a:p>
            <a:pPr marL="0" indent="0">
              <a:buNone/>
            </a:pPr>
            <a:r>
              <a:rPr lang="en-US"/>
              <a:t>Standard Full Report</a:t>
            </a:r>
          </a:p>
          <a:p>
            <a:pPr marL="457200" lvl="2" indent="0">
              <a:buNone/>
            </a:pPr>
            <a:r>
              <a:rPr lang="en-US"/>
              <a:t>Autogenerated report containing all tables and graphs for a comprehensive understanding. 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0BB9A97-AF12-66ED-7692-66D85779D3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7920" y="2591889"/>
            <a:ext cx="4800600" cy="376428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7A00286E-4875-C767-2DB2-67B8F45FC496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1E268097-6A8B-C469-7FE4-06B199877A9E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2387917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87641" y="2472116"/>
            <a:ext cx="4927180" cy="1325563"/>
          </a:xfrm>
        </p:spPr>
        <p:txBody>
          <a:bodyPr/>
          <a:lstStyle/>
          <a:p>
            <a:r>
              <a:rPr lang="en-US" dirty="0"/>
              <a:t>6. Applications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41ED07A-E12D-C2DD-48CD-8B10AE5F7C21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4C2C3B-FAFA-EBBA-5371-4CAFB75CACDA}"/>
              </a:ext>
            </a:extLst>
          </p:cNvPr>
          <p:cNvSpPr txBox="1">
            <a:spLocks/>
          </p:cNvSpPr>
          <p:nvPr/>
        </p:nvSpPr>
        <p:spPr>
          <a:xfrm>
            <a:off x="9250214" y="6499224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2875173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DCC3400-967B-4B8F-A400-A95666E974C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8" name="Title 7">
            <a:extLst>
              <a:ext uri="{FF2B5EF4-FFF2-40B4-BE49-F238E27FC236}">
                <a16:creationId xmlns:a16="http://schemas.microsoft.com/office/drawing/2014/main" id="{DC476275-F835-4B8A-A6F2-FE4282292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applications</a:t>
            </a:r>
          </a:p>
        </p:txBody>
      </p:sp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6" name="Section Zoom 5">
                <a:extLst>
                  <a:ext uri="{FF2B5EF4-FFF2-40B4-BE49-F238E27FC236}">
                    <a16:creationId xmlns:a16="http://schemas.microsoft.com/office/drawing/2014/main" id="{C139C631-5CD1-6FF2-5DE8-741D5C259A1E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100210001"/>
                  </p:ext>
                </p:extLst>
              </p:nvPr>
            </p:nvGraphicFramePr>
            <p:xfrm>
              <a:off x="1856853" y="149661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1F8F02A7-330F-431E-BB90-2EA25EE0F053}">
                    <psez:zmPr id="{A086C890-390B-4486-A79D-99BCBE032AAF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6" name="Section Zoom 5">
                <a:hlinkClick r:id="rId3" action="ppaction://hlinksldjump"/>
                <a:extLst>
                  <a:ext uri="{FF2B5EF4-FFF2-40B4-BE49-F238E27FC236}">
                    <a16:creationId xmlns:a16="http://schemas.microsoft.com/office/drawing/2014/main" id="{C139C631-5CD1-6FF2-5DE8-741D5C259A1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856853" y="149661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1" name="Section Zoom 10">
                <a:extLst>
                  <a:ext uri="{FF2B5EF4-FFF2-40B4-BE49-F238E27FC236}">
                    <a16:creationId xmlns:a16="http://schemas.microsoft.com/office/drawing/2014/main" id="{BA18A4C5-3708-5BC9-0C5E-E8DC30382D6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520630782"/>
                  </p:ext>
                </p:extLst>
              </p:nvPr>
            </p:nvGraphicFramePr>
            <p:xfrm>
              <a:off x="5187323" y="149661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6E762A87-1369-4538-A86A-D4C91A04A7E1}">
                    <psez:zmPr id="{707339EC-E2FD-4569-9C7E-7F09FB52DA42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1" name="Section Zoom 10">
                <a:hlinkClick r:id="rId6" action="ppaction://hlinksldjump"/>
                <a:extLst>
                  <a:ext uri="{FF2B5EF4-FFF2-40B4-BE49-F238E27FC236}">
                    <a16:creationId xmlns:a16="http://schemas.microsoft.com/office/drawing/2014/main" id="{BA18A4C5-3708-5BC9-0C5E-E8DC30382D6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187323" y="149661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4" name="Section Zoom 13">
                <a:extLst>
                  <a:ext uri="{FF2B5EF4-FFF2-40B4-BE49-F238E27FC236}">
                    <a16:creationId xmlns:a16="http://schemas.microsoft.com/office/drawing/2014/main" id="{87E0A97B-4600-8737-4D93-7E7EBFA7C821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73546958"/>
                  </p:ext>
                </p:extLst>
              </p:nvPr>
            </p:nvGraphicFramePr>
            <p:xfrm>
              <a:off x="8517793" y="1436635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3B58574F-567C-4947-8DD8-357612126063}">
                    <psez:zmPr id="{4A9C465B-FFAB-40FC-B322-5146CE36EED2}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4" name="Section Zoom 13">
                <a:hlinkClick r:id="rId9" action="ppaction://hlinksldjump"/>
                <a:extLst>
                  <a:ext uri="{FF2B5EF4-FFF2-40B4-BE49-F238E27FC236}">
                    <a16:creationId xmlns:a16="http://schemas.microsoft.com/office/drawing/2014/main" id="{87E0A97B-4600-8737-4D93-7E7EBFA7C82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8517793" y="1436635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6" name="Section Zoom 15">
                <a:extLst>
                  <a:ext uri="{FF2B5EF4-FFF2-40B4-BE49-F238E27FC236}">
                    <a16:creationId xmlns:a16="http://schemas.microsoft.com/office/drawing/2014/main" id="{286903AA-0C28-99B2-C08D-C7129AF6F1E0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104395324"/>
                  </p:ext>
                </p:extLst>
              </p:nvPr>
            </p:nvGraphicFramePr>
            <p:xfrm>
              <a:off x="2978483" y="346735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8D2CEA83-05E4-4EC3-889B-011267C24023}">
                    <psez:zmPr id="{6A64DA30-1986-4F5B-8831-2E28D067D885}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6" name="Section Zoom 15">
                <a:hlinkClick r:id="rId12" action="ppaction://hlinksldjump"/>
                <a:extLst>
                  <a:ext uri="{FF2B5EF4-FFF2-40B4-BE49-F238E27FC236}">
                    <a16:creationId xmlns:a16="http://schemas.microsoft.com/office/drawing/2014/main" id="{286903AA-0C28-99B2-C08D-C7129AF6F1E0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2978483" y="346735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mc:AlternateContent xmlns:mc="http://schemas.openxmlformats.org/markup-compatibility/2006" xmlns:psez="http://schemas.microsoft.com/office/powerpoint/2016/sectionzoom">
        <mc:Choice Requires="psez">
          <p:graphicFrame>
            <p:nvGraphicFramePr>
              <p:cNvPr id="18" name="Section Zoom 17">
                <a:extLst>
                  <a:ext uri="{FF2B5EF4-FFF2-40B4-BE49-F238E27FC236}">
                    <a16:creationId xmlns:a16="http://schemas.microsoft.com/office/drawing/2014/main" id="{8FFEC025-55FE-5B47-BF2C-719E271DB28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61908379"/>
                  </p:ext>
                </p:extLst>
              </p:nvPr>
            </p:nvGraphicFramePr>
            <p:xfrm>
              <a:off x="6381946" y="3467358"/>
              <a:ext cx="3048000" cy="1714500"/>
            </p:xfrm>
            <a:graphic>
              <a:graphicData uri="http://schemas.microsoft.com/office/powerpoint/2016/sectionzoom">
                <psez:sectionZm>
                  <psez:sectionZmObj sectionId="{0DF64B64-128F-489F-996A-C7457A2097BD}">
                    <psez:zmPr id="{DAEAABD4-7C45-41A1-8905-2EBE333D7AB0}" transitionDur="1000">
                      <p166:blipFill xmlns:p166="http://schemas.microsoft.com/office/powerpoint/2016/6/main">
                        <a:blip r:embed="rId1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0" y="0"/>
                          <a:ext cx="3048000" cy="1714500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ez:zmPr>
                  </psez:sectionZmObj>
                </psez:sectionZm>
              </a:graphicData>
            </a:graphic>
          </p:graphicFrame>
        </mc:Choice>
        <mc:Fallback xmlns="">
          <p:pic>
            <p:nvPicPr>
              <p:cNvPr id="18" name="Section Zoom 17">
                <a:hlinkClick r:id="rId15" action="ppaction://hlinksldjump"/>
                <a:extLst>
                  <a:ext uri="{FF2B5EF4-FFF2-40B4-BE49-F238E27FC236}">
                    <a16:creationId xmlns:a16="http://schemas.microsoft.com/office/drawing/2014/main" id="{8FFEC025-55FE-5B47-BF2C-719E271DB28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16"/>
              <a:stretch>
                <a:fillRect/>
              </a:stretch>
            </p:blipFill>
            <p:spPr>
              <a:xfrm>
                <a:off x="6381946" y="3467358"/>
                <a:ext cx="3048000" cy="1714500"/>
              </a:xfrm>
              <a:prstGeom prst="rect">
                <a:avLst/>
              </a:prstGeom>
              <a:ln w="3175">
                <a:solidFill>
                  <a:prstClr val="ltGray"/>
                </a:solidFill>
              </a:ln>
            </p:spPr>
          </p:pic>
        </mc:Fallback>
      </mc:AlternateContent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868CA7D4-2A8B-84FB-0008-8431DFF1A32D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21" name="Footer Placeholder 4">
            <a:extLst>
              <a:ext uri="{FF2B5EF4-FFF2-40B4-BE49-F238E27FC236}">
                <a16:creationId xmlns:a16="http://schemas.microsoft.com/office/drawing/2014/main" id="{B5FAB7FC-0083-0D59-2964-BD6C89B7114D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29563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00078" y="2481352"/>
            <a:ext cx="4927180" cy="1325563"/>
          </a:xfrm>
        </p:spPr>
        <p:txBody>
          <a:bodyPr/>
          <a:lstStyle/>
          <a:p>
            <a:r>
              <a:rPr lang="en-US" dirty="0"/>
              <a:t>7. Conclusion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E48DD2-F1B3-17B1-D1F3-005493DF93FB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00B05E0F-AD2B-ED05-B8E0-740F60990A1C}"/>
              </a:ext>
            </a:extLst>
          </p:cNvPr>
          <p:cNvSpPr txBox="1">
            <a:spLocks/>
          </p:cNvSpPr>
          <p:nvPr/>
        </p:nvSpPr>
        <p:spPr>
          <a:xfrm>
            <a:off x="9194795" y="6492875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2682878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FC9C8103-081B-46E2-A683-053E6A6C813B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83817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79281-0884-4B18-93C9-514211B702D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7. Conclusion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E666F2-F123-44A6-80F9-2DD12F76AD1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4933" y="1406531"/>
            <a:ext cx="4826623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dirty="0"/>
          </a:p>
          <a:p>
            <a:pPr marL="457200" lvl="2" indent="0">
              <a:buNone/>
            </a:pPr>
            <a:r>
              <a:rPr lang="en-US" sz="1400" dirty="0"/>
              <a:t>EZSlam technology will bring new opportunities for your door capability with universal numerical evaluation of the system for applications in :</a:t>
            </a:r>
            <a:br>
              <a:rPr lang="en-US" sz="1400" dirty="0"/>
            </a:br>
            <a:br>
              <a:rPr lang="en-US" sz="1400" dirty="0"/>
            </a:br>
            <a:r>
              <a:rPr lang="en-US" sz="1400" dirty="0"/>
              <a:t>	Benchmarking</a:t>
            </a:r>
            <a:br>
              <a:rPr lang="en-US" sz="1400" dirty="0"/>
            </a:br>
            <a:r>
              <a:rPr lang="en-US" sz="1400" dirty="0"/>
              <a:t>	Design</a:t>
            </a:r>
            <a:br>
              <a:rPr lang="en-US" sz="1400" dirty="0"/>
            </a:br>
            <a:r>
              <a:rPr lang="en-US" sz="1400" dirty="0"/>
              <a:t>	Specification and Tolerancing</a:t>
            </a:r>
            <a:br>
              <a:rPr lang="en-US" sz="1400" dirty="0"/>
            </a:br>
            <a:r>
              <a:rPr lang="en-US" sz="1400" dirty="0"/>
              <a:t>	Prototype Evaluation</a:t>
            </a:r>
            <a:br>
              <a:rPr lang="en-US" sz="1400" dirty="0"/>
            </a:br>
            <a:r>
              <a:rPr lang="en-US" sz="1400" dirty="0"/>
              <a:t>  	Troubleshooting</a:t>
            </a:r>
            <a:br>
              <a:rPr lang="en-US" sz="1400" dirty="0"/>
            </a:br>
            <a:r>
              <a:rPr lang="en-US" sz="1400" dirty="0"/>
              <a:t>	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38E08-FAB0-A819-CD79-29461E791F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1478" y="-15876"/>
            <a:ext cx="5260521" cy="685800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06F8121-B0EA-A56D-4169-784A1E850144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69661CB-5C38-C743-CA73-13F219CBC848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650347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FE30008-CF23-4B78-A6FB-A6836E0EB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2500" y="2673098"/>
            <a:ext cx="3209925" cy="1325563"/>
          </a:xfrm>
        </p:spPr>
        <p:txBody>
          <a:bodyPr>
            <a:normAutofit fontScale="90000"/>
          </a:bodyPr>
          <a:lstStyle/>
          <a:p>
            <a:r>
              <a:rPr lang="en-US" sz="4800">
                <a:solidFill>
                  <a:srgbClr val="C9D803"/>
                </a:solidFill>
              </a:rPr>
              <a:t>Thank you.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A0058C7-9230-4BD8-810D-C197569A5160}"/>
              </a:ext>
            </a:extLst>
          </p:cNvPr>
          <p:cNvSpPr>
            <a:spLocks noGrp="1"/>
          </p:cNvSpPr>
          <p:nvPr>
            <p:ph type="ftr" sz="quarter" idx="4294967295"/>
          </p:nvPr>
        </p:nvSpPr>
        <p:spPr>
          <a:xfrm>
            <a:off x="164592" y="6476998"/>
            <a:ext cx="1335024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553C842-19D0-5454-4C40-8CF5D215DBB1}"/>
              </a:ext>
            </a:extLst>
          </p:cNvPr>
          <p:cNvGrpSpPr/>
          <p:nvPr/>
        </p:nvGrpSpPr>
        <p:grpSpPr>
          <a:xfrm>
            <a:off x="3509627" y="4222924"/>
            <a:ext cx="5755984" cy="1169551"/>
            <a:chOff x="3509627" y="4222924"/>
            <a:chExt cx="5755984" cy="1169551"/>
          </a:xfrm>
        </p:grpSpPr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53E9C92-370E-482C-A0A0-30C57103BA8B}"/>
                </a:ext>
              </a:extLst>
            </p:cNvPr>
            <p:cNvSpPr txBox="1"/>
            <p:nvPr/>
          </p:nvSpPr>
          <p:spPr>
            <a:xfrm>
              <a:off x="3509627" y="4222924"/>
              <a:ext cx="2586373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2"/>
                </a:rPr>
                <a:t>info@ezmetrology.com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  <a:p>
              <a:pPr algn="r"/>
              <a:r>
                <a:rPr lang="en-US" sz="1400" b="1" dirty="0">
                  <a:solidFill>
                    <a:srgbClr val="282828"/>
                  </a:solidFill>
                  <a:hlinkClick r:id="rId3"/>
                </a:rPr>
                <a:t>support@ezmetrology</a:t>
              </a:r>
              <a:r>
                <a:rPr lang="en-US" sz="1400" b="1">
                  <a:solidFill>
                    <a:srgbClr val="282828"/>
                  </a:solidFill>
                  <a:hlinkClick r:id="rId3"/>
                </a:rPr>
                <a:t>.com</a:t>
              </a:r>
              <a:endParaRPr lang="en-US" sz="1400" b="1">
                <a:solidFill>
                  <a:srgbClr val="282828"/>
                </a:solidFill>
              </a:endParaRPr>
            </a:p>
            <a:p>
              <a:pPr algn="r"/>
              <a:endParaRPr lang="en-US" sz="1400" b="1" dirty="0">
                <a:solidFill>
                  <a:srgbClr val="282828"/>
                </a:solidFill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6AB017FE-8302-AA22-8B78-C2909F3C6A3B}"/>
                </a:ext>
              </a:extLst>
            </p:cNvPr>
            <p:cNvSpPr txBox="1"/>
            <p:nvPr/>
          </p:nvSpPr>
          <p:spPr>
            <a:xfrm>
              <a:off x="6679238" y="4222924"/>
              <a:ext cx="2586373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b="1" dirty="0">
                  <a:hlinkClick r:id="rId4"/>
                </a:rPr>
                <a:t>www.ezmetrology.com</a:t>
              </a:r>
              <a:endParaRPr lang="en-US" sz="1400" b="1" dirty="0"/>
            </a:p>
            <a:p>
              <a:endParaRPr lang="en-US" sz="1400" b="1" dirty="0"/>
            </a:p>
            <a:p>
              <a:r>
                <a:rPr lang="en-US" sz="1400" b="1" dirty="0">
                  <a:solidFill>
                    <a:srgbClr val="282828"/>
                  </a:solidFill>
                  <a:hlinkClick r:id="rId5"/>
                </a:rPr>
                <a:t>portal.ezmetrology.com</a:t>
              </a:r>
              <a:endParaRPr lang="en-US" sz="1400" b="1" dirty="0">
                <a:solidFill>
                  <a:srgbClr val="282828"/>
                </a:solidFill>
              </a:endParaRPr>
            </a:p>
            <a:p>
              <a:endParaRPr lang="en-US" sz="1400" b="1" dirty="0">
                <a:solidFill>
                  <a:srgbClr val="282828"/>
                </a:solidFill>
              </a:endParaRPr>
            </a:p>
            <a:p>
              <a:r>
                <a:rPr lang="en-US" sz="1400" b="1" dirty="0">
                  <a:solidFill>
                    <a:srgbClr val="282828"/>
                  </a:solidFill>
                  <a:hlinkClick r:id="rId6"/>
                </a:rPr>
                <a:t>academy.ezmetrology.com</a:t>
              </a:r>
              <a:endParaRPr lang="en-US" sz="1400" b="1" dirty="0">
                <a:solidFill>
                  <a:srgbClr val="282828"/>
                </a:solidFill>
              </a:endParaRPr>
            </a:p>
          </p:txBody>
        </p:sp>
      </p:grp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3A8DE8-089D-92BF-FEA0-8BEE05B1AFF0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0990FA37-4176-B6E3-0718-B945120A8312}"/>
              </a:ext>
            </a:extLst>
          </p:cNvPr>
          <p:cNvSpPr txBox="1">
            <a:spLocks/>
          </p:cNvSpPr>
          <p:nvPr/>
        </p:nvSpPr>
        <p:spPr>
          <a:xfrm>
            <a:off x="8657424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9899287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39C99FE-4CDB-FEB5-FAFF-8135DA9E7F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0469" y="242352"/>
            <a:ext cx="6484937" cy="1325563"/>
          </a:xfrm>
        </p:spPr>
        <p:txBody>
          <a:bodyPr/>
          <a:lstStyle/>
          <a:p>
            <a:r>
              <a:rPr lang="en-US" sz="5400" dirty="0">
                <a:solidFill>
                  <a:schemeClr val="tx1"/>
                </a:solidFill>
              </a:rPr>
              <a:t>Production Audit / 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>
                <a:solidFill>
                  <a:schemeClr val="tx1"/>
                </a:solidFill>
              </a:rPr>
              <a:t>Trouble Shooting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291209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29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FA9E3-07F5-4917-D5AE-96BAEBD88B36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ECC53CF4-2DCD-AF30-C078-9292E31D663B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/>
              <a:t> © </a:t>
            </a:r>
            <a:fld id="{B6A4D2AD-EB94-4AE9-AD61-42E8735B5248}" type="datetimeyyyy">
              <a:rPr lang="en-US" baseline="0" smtClean="0"/>
              <a:t>2023</a:t>
            </a:fld>
            <a:r>
              <a:rPr lang="en-US" baseline="0" dirty="0"/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811510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val 1040">
            <a:extLst>
              <a:ext uri="{FF2B5EF4-FFF2-40B4-BE49-F238E27FC236}">
                <a16:creationId xmlns:a16="http://schemas.microsoft.com/office/drawing/2014/main" id="{0664356D-194C-4A22-AA0C-12F3F63912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1344" y="3221997"/>
            <a:ext cx="1374711" cy="624668"/>
          </a:xfrm>
          <a:prstGeom prst="ellipse">
            <a:avLst/>
          </a:prstGeom>
          <a:noFill/>
          <a:ln w="25400">
            <a:solidFill>
              <a:srgbClr val="3399FF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srgbClr val="282828"/>
                </a:solidFill>
              </a:rPr>
              <a:t>CMM b</a:t>
            </a:r>
            <a:endParaRPr lang="en-US" b="1">
              <a:solidFill>
                <a:srgbClr val="282828"/>
              </a:solidFill>
            </a:endParaRPr>
          </a:p>
        </p:txBody>
      </p:sp>
      <p:sp>
        <p:nvSpPr>
          <p:cNvPr id="17" name="Rectangle 1031">
            <a:extLst>
              <a:ext uri="{FF2B5EF4-FFF2-40B4-BE49-F238E27FC236}">
                <a16:creationId xmlns:a16="http://schemas.microsoft.com/office/drawing/2014/main" id="{C6981E53-3FCC-4AE4-A4BC-1F4FE0F1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3910" y="4469708"/>
            <a:ext cx="1566436" cy="324631"/>
          </a:xfrm>
          <a:prstGeom prst="rect">
            <a:avLst/>
          </a:prstGeom>
          <a:noFill/>
          <a:ln w="25400">
            <a:solidFill>
              <a:srgbClr val="8A7BFD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solidFill>
                  <a:srgbClr val="282828"/>
                </a:solidFill>
              </a:rPr>
              <a:t>Seals ?</a:t>
            </a:r>
          </a:p>
        </p:txBody>
      </p:sp>
      <p:sp>
        <p:nvSpPr>
          <p:cNvPr id="18" name="Oval 1034">
            <a:extLst>
              <a:ext uri="{FF2B5EF4-FFF2-40B4-BE49-F238E27FC236}">
                <a16:creationId xmlns:a16="http://schemas.microsoft.com/office/drawing/2014/main" id="{FA545F8A-13BA-4A6D-AF1D-380C09DC9B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84521" y="4279520"/>
            <a:ext cx="1374711" cy="705006"/>
          </a:xfrm>
          <a:prstGeom prst="ellipse">
            <a:avLst/>
          </a:prstGeom>
          <a:noFill/>
          <a:ln w="25400">
            <a:solidFill>
              <a:srgbClr val="8A7BFD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srgbClr val="282828"/>
                </a:solidFill>
              </a:rPr>
              <a:t>FORCE </a:t>
            </a:r>
            <a:endParaRPr lang="en-US" b="1">
              <a:solidFill>
                <a:srgbClr val="282828"/>
              </a:solidFill>
            </a:endParaRPr>
          </a:p>
        </p:txBody>
      </p:sp>
      <p:sp>
        <p:nvSpPr>
          <p:cNvPr id="19" name="Rectangle 1039">
            <a:extLst>
              <a:ext uri="{FF2B5EF4-FFF2-40B4-BE49-F238E27FC236}">
                <a16:creationId xmlns:a16="http://schemas.microsoft.com/office/drawing/2014/main" id="{D726C990-2351-465F-AB04-27DDAC093A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3096" y="3335946"/>
            <a:ext cx="1629665" cy="396771"/>
          </a:xfrm>
          <a:prstGeom prst="rect">
            <a:avLst/>
          </a:prstGeom>
          <a:noFill/>
          <a:ln w="25400">
            <a:solidFill>
              <a:srgbClr val="3399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solidFill>
                  <a:srgbClr val="282828"/>
                </a:solidFill>
              </a:rPr>
              <a:t>Alignment ?</a:t>
            </a:r>
          </a:p>
        </p:txBody>
      </p:sp>
      <p:sp>
        <p:nvSpPr>
          <p:cNvPr id="20" name="Rectangle 1042">
            <a:extLst>
              <a:ext uri="{FF2B5EF4-FFF2-40B4-BE49-F238E27FC236}">
                <a16:creationId xmlns:a16="http://schemas.microsoft.com/office/drawing/2014/main" id="{ACAE9616-A56A-4F78-A45B-B0CC73C6B1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39592" y="1596891"/>
            <a:ext cx="4699308" cy="480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400">
                <a:latin typeface="+mn-lt"/>
              </a:rPr>
              <a:t>General classic method requires </a:t>
            </a:r>
            <a:r>
              <a:rPr lang="en-US" altLang="en-US" sz="1600" b="1">
                <a:latin typeface="+mn-lt"/>
              </a:rPr>
              <a:t>Hours or even Days</a:t>
            </a:r>
            <a:r>
              <a:rPr lang="en-US" altLang="en-US" sz="1400">
                <a:latin typeface="+mn-lt"/>
              </a:rPr>
              <a:t>: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solidFill>
                <a:srgbClr val="C00000"/>
              </a:solidFill>
              <a:latin typeface="+mn-lt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solidFill>
                <a:srgbClr val="C00000"/>
              </a:solidFill>
              <a:latin typeface="+mn-lt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1400">
              <a:solidFill>
                <a:srgbClr val="C00000"/>
              </a:solidFill>
              <a:latin typeface="+mn-lt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solidFill>
                <a:srgbClr val="C00000"/>
              </a:solidFill>
              <a:latin typeface="+mn-lt"/>
            </a:endParaRPr>
          </a:p>
          <a:p>
            <a:pPr>
              <a:spcBef>
                <a:spcPct val="0"/>
              </a:spcBef>
              <a:buFontTx/>
              <a:buNone/>
            </a:pPr>
            <a:endParaRPr lang="en-US" altLang="en-US" sz="160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3" name="Plus 81">
            <a:extLst>
              <a:ext uri="{FF2B5EF4-FFF2-40B4-BE49-F238E27FC236}">
                <a16:creationId xmlns:a16="http://schemas.microsoft.com/office/drawing/2014/main" id="{318AD7B4-4BA8-44AC-8CAA-F8B875900165}"/>
              </a:ext>
            </a:extLst>
          </p:cNvPr>
          <p:cNvSpPr/>
          <p:nvPr/>
        </p:nvSpPr>
        <p:spPr bwMode="auto">
          <a:xfrm>
            <a:off x="3784540" y="2872161"/>
            <a:ext cx="416328" cy="381000"/>
          </a:xfrm>
          <a:prstGeom prst="mathPlus">
            <a:avLst/>
          </a:prstGeom>
          <a:solidFill>
            <a:srgbClr val="28282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8" name="Oval 1040">
            <a:extLst>
              <a:ext uri="{FF2B5EF4-FFF2-40B4-BE49-F238E27FC236}">
                <a16:creationId xmlns:a16="http://schemas.microsoft.com/office/drawing/2014/main" id="{4A74F7DF-DA1E-4E77-ACB0-3C80C970FF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67690" y="2202574"/>
            <a:ext cx="1374711" cy="624668"/>
          </a:xfrm>
          <a:prstGeom prst="ellipse">
            <a:avLst/>
          </a:prstGeom>
          <a:noFill/>
          <a:ln w="25400">
            <a:solidFill>
              <a:srgbClr val="F23386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srgbClr val="282828"/>
                </a:solidFill>
              </a:rPr>
              <a:t>CMM a</a:t>
            </a:r>
            <a:endParaRPr lang="en-US" b="1">
              <a:solidFill>
                <a:srgbClr val="282828"/>
              </a:solidFill>
            </a:endParaRPr>
          </a:p>
        </p:txBody>
      </p:sp>
      <p:sp>
        <p:nvSpPr>
          <p:cNvPr id="29" name="Rectangle 1039">
            <a:extLst>
              <a:ext uri="{FF2B5EF4-FFF2-40B4-BE49-F238E27FC236}">
                <a16:creationId xmlns:a16="http://schemas.microsoft.com/office/drawing/2014/main" id="{9C6D8187-A4B7-4A3D-B5C2-D76D4D3BC4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19441" y="2316523"/>
            <a:ext cx="1629665" cy="396771"/>
          </a:xfrm>
          <a:prstGeom prst="rect">
            <a:avLst/>
          </a:prstGeom>
          <a:noFill/>
          <a:ln w="25400">
            <a:solidFill>
              <a:srgbClr val="F23386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400">
                <a:solidFill>
                  <a:srgbClr val="282828"/>
                </a:solidFill>
              </a:rPr>
              <a:t>Seal gap ?</a:t>
            </a:r>
          </a:p>
        </p:txBody>
      </p:sp>
      <p:sp>
        <p:nvSpPr>
          <p:cNvPr id="30" name="Right Arrow 84">
            <a:extLst>
              <a:ext uri="{FF2B5EF4-FFF2-40B4-BE49-F238E27FC236}">
                <a16:creationId xmlns:a16="http://schemas.microsoft.com/office/drawing/2014/main" id="{05543A17-CF4F-4ACE-B250-9E7FE518C221}"/>
              </a:ext>
            </a:extLst>
          </p:cNvPr>
          <p:cNvSpPr/>
          <p:nvPr/>
        </p:nvSpPr>
        <p:spPr bwMode="auto">
          <a:xfrm>
            <a:off x="3659642" y="2438708"/>
            <a:ext cx="666125" cy="152400"/>
          </a:xfrm>
          <a:prstGeom prst="rightArrow">
            <a:avLst/>
          </a:prstGeom>
          <a:solidFill>
            <a:srgbClr val="282828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E9BF0E0-7A03-407A-A14F-82B9414DAA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5C0ABD7-9559-46E3-9BF3-ECA023DF5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audit / Trouble Shooting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44217F-B58B-486A-A7B4-F161BAE81D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A. Important Time Saving</a:t>
            </a:r>
          </a:p>
        </p:txBody>
      </p:sp>
      <p:sp>
        <p:nvSpPr>
          <p:cNvPr id="21" name="Rectangle 1050">
            <a:extLst>
              <a:ext uri="{FF2B5EF4-FFF2-40B4-BE49-F238E27FC236}">
                <a16:creationId xmlns:a16="http://schemas.microsoft.com/office/drawing/2014/main" id="{9DDD0753-5AC1-469E-AE88-584981E911E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1850" y="1596891"/>
            <a:ext cx="4578043" cy="4800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600" b="1">
                <a:latin typeface="+mn-lt"/>
              </a:rPr>
              <a:t>EZSLAM</a:t>
            </a:r>
            <a:r>
              <a:rPr lang="en-US" altLang="en-US" sz="1400">
                <a:latin typeface="+mn-lt"/>
              </a:rPr>
              <a:t> requires </a:t>
            </a:r>
            <a:r>
              <a:rPr lang="en-US" altLang="en-US" sz="1600" b="1">
                <a:latin typeface="+mn-lt"/>
              </a:rPr>
              <a:t>ONLY 20 MINUTES</a:t>
            </a:r>
            <a:r>
              <a:rPr lang="en-US" altLang="en-US" sz="1600" b="1" i="1">
                <a:latin typeface="+mn-lt"/>
              </a:rPr>
              <a:t> </a:t>
            </a:r>
            <a:r>
              <a:rPr lang="en-US" altLang="en-US" sz="1600">
                <a:latin typeface="+mn-lt"/>
              </a:rPr>
              <a:t>:</a:t>
            </a:r>
          </a:p>
        </p:txBody>
      </p:sp>
      <p:graphicFrame>
        <p:nvGraphicFramePr>
          <p:cNvPr id="22" name="Diagram 21">
            <a:extLst>
              <a:ext uri="{FF2B5EF4-FFF2-40B4-BE49-F238E27FC236}">
                <a16:creationId xmlns:a16="http://schemas.microsoft.com/office/drawing/2014/main" id="{A6AE983A-ED5F-4B82-AD01-4A7BBA823D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6186151"/>
              </p:ext>
            </p:extLst>
          </p:nvPr>
        </p:nvGraphicFramePr>
        <p:xfrm>
          <a:off x="7399240" y="2358891"/>
          <a:ext cx="4055853" cy="355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4" name="Plus 82">
            <a:extLst>
              <a:ext uri="{FF2B5EF4-FFF2-40B4-BE49-F238E27FC236}">
                <a16:creationId xmlns:a16="http://schemas.microsoft.com/office/drawing/2014/main" id="{D547CF7E-3C6F-4AF1-B248-6BB1786C02FC}"/>
              </a:ext>
            </a:extLst>
          </p:cNvPr>
          <p:cNvSpPr/>
          <p:nvPr/>
        </p:nvSpPr>
        <p:spPr bwMode="auto">
          <a:xfrm>
            <a:off x="3811431" y="3909020"/>
            <a:ext cx="381000" cy="381000"/>
          </a:xfrm>
          <a:prstGeom prst="mathPlus">
            <a:avLst/>
          </a:prstGeom>
          <a:solidFill>
            <a:srgbClr val="28282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5" name="Plus 83">
            <a:extLst>
              <a:ext uri="{FF2B5EF4-FFF2-40B4-BE49-F238E27FC236}">
                <a16:creationId xmlns:a16="http://schemas.microsoft.com/office/drawing/2014/main" id="{3618E53A-BFF6-4856-9B28-1F0BBEC2DE5D}"/>
              </a:ext>
            </a:extLst>
          </p:cNvPr>
          <p:cNvSpPr/>
          <p:nvPr/>
        </p:nvSpPr>
        <p:spPr bwMode="auto">
          <a:xfrm>
            <a:off x="3824122" y="5044812"/>
            <a:ext cx="381000" cy="381000"/>
          </a:xfrm>
          <a:prstGeom prst="mathPlus">
            <a:avLst/>
          </a:prstGeom>
          <a:solidFill>
            <a:srgbClr val="28282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6" name="Right Arrow 84">
            <a:extLst>
              <a:ext uri="{FF2B5EF4-FFF2-40B4-BE49-F238E27FC236}">
                <a16:creationId xmlns:a16="http://schemas.microsoft.com/office/drawing/2014/main" id="{08813ED2-D76A-4A3D-8526-E0529666B5C8}"/>
              </a:ext>
            </a:extLst>
          </p:cNvPr>
          <p:cNvSpPr/>
          <p:nvPr/>
        </p:nvSpPr>
        <p:spPr bwMode="auto">
          <a:xfrm>
            <a:off x="3709822" y="3458131"/>
            <a:ext cx="609600" cy="152400"/>
          </a:xfrm>
          <a:prstGeom prst="rightArrow">
            <a:avLst/>
          </a:prstGeom>
          <a:solidFill>
            <a:srgbClr val="28282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7" name="Right Arrow 86">
            <a:extLst>
              <a:ext uri="{FF2B5EF4-FFF2-40B4-BE49-F238E27FC236}">
                <a16:creationId xmlns:a16="http://schemas.microsoft.com/office/drawing/2014/main" id="{2F2A42DA-BBC8-463D-A7AF-CE42127B78EA}"/>
              </a:ext>
            </a:extLst>
          </p:cNvPr>
          <p:cNvSpPr/>
          <p:nvPr/>
        </p:nvSpPr>
        <p:spPr bwMode="auto">
          <a:xfrm>
            <a:off x="3732999" y="4555823"/>
            <a:ext cx="609600" cy="152400"/>
          </a:xfrm>
          <a:prstGeom prst="rightArrow">
            <a:avLst/>
          </a:prstGeom>
          <a:solidFill>
            <a:srgbClr val="282828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4" name="Oval 1034">
            <a:extLst>
              <a:ext uri="{FF2B5EF4-FFF2-40B4-BE49-F238E27FC236}">
                <a16:creationId xmlns:a16="http://schemas.microsoft.com/office/drawing/2014/main" id="{21FE7E49-8067-453F-BA51-32F619073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8375" y="5379736"/>
            <a:ext cx="1374711" cy="705006"/>
          </a:xfrm>
          <a:prstGeom prst="ellipse">
            <a:avLst/>
          </a:prstGeom>
          <a:noFill/>
          <a:ln w="25400">
            <a:solidFill>
              <a:srgbClr val="00B0F0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1600">
                <a:solidFill>
                  <a:srgbClr val="282828"/>
                </a:solidFill>
              </a:rPr>
              <a:t>…</a:t>
            </a:r>
            <a:endParaRPr lang="en-US" b="1">
              <a:solidFill>
                <a:srgbClr val="282828"/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BE4E38-98AE-45E4-4DCA-2A0A98FBABBF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BFF9603-D656-D0C2-7C01-42A3FB2F5EDC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1870538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6D5A6-5256-496C-A009-E724023C4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audit / Trouble Shooting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A0613-D9DD-482F-8828-DA57D0F895B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b. Baseline for Comparison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37EFD8-3F09-4393-8C5D-D4E641BCD3A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3751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33FB326-D767-46DB-86BC-4ADE6AD2BDC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35742" y="1400483"/>
            <a:ext cx="4960258" cy="417086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Two options to spot the difference: </a:t>
            </a:r>
          </a:p>
          <a:p>
            <a:pPr marL="0" indent="0">
              <a:buNone/>
            </a:pPr>
            <a:endParaRPr lang="en-US" sz="1400" dirty="0"/>
          </a:p>
          <a:p>
            <a:pPr marL="0" indent="0">
              <a:buNone/>
            </a:pPr>
            <a:r>
              <a:rPr lang="en-US" sz="1400" dirty="0"/>
              <a:t>Another Session</a:t>
            </a:r>
          </a:p>
          <a:p>
            <a:pPr marL="685800" lvl="2"/>
            <a:r>
              <a:rPr lang="en-US" dirty="0"/>
              <a:t>Good versus Bad </a:t>
            </a:r>
          </a:p>
          <a:p>
            <a:pPr marL="685800" lvl="2"/>
            <a:r>
              <a:rPr lang="en-US" dirty="0"/>
              <a:t>BOB (Best of Best) or WOW (Worst of Worst)</a:t>
            </a:r>
          </a:p>
          <a:p>
            <a:pPr marL="685800" lvl="2"/>
            <a:r>
              <a:rPr lang="en-US" dirty="0"/>
              <a:t>Vehicles from the opposite ends of the spectrum. </a:t>
            </a:r>
          </a:p>
          <a:p>
            <a:pPr marL="457200" lvl="2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1400" dirty="0"/>
              <a:t>Nominal Profile</a:t>
            </a:r>
          </a:p>
          <a:p>
            <a:pPr marL="685800" lvl="2"/>
            <a:r>
              <a:rPr lang="en-US" b="1" dirty="0"/>
              <a:t>Nominal profile</a:t>
            </a:r>
            <a:r>
              <a:rPr lang="en-US" dirty="0"/>
              <a:t> can be recalled at any time</a:t>
            </a:r>
          </a:p>
          <a:p>
            <a:pPr marL="685800" lvl="2"/>
            <a:r>
              <a:rPr lang="en-US" dirty="0"/>
              <a:t>includes </a:t>
            </a:r>
            <a:r>
              <a:rPr lang="en-US" b="1" dirty="0"/>
              <a:t>tolerances</a:t>
            </a:r>
            <a:r>
              <a:rPr lang="en-US" dirty="0"/>
              <a:t>.</a:t>
            </a:r>
          </a:p>
          <a:p>
            <a:pPr marL="457200" lvl="2" indent="0">
              <a:buNone/>
            </a:pPr>
            <a:endParaRPr lang="en-US" dirty="0">
              <a:solidFill>
                <a:srgbClr val="282828"/>
              </a:solidFill>
            </a:endParaRPr>
          </a:p>
          <a:p>
            <a:pPr marL="457200" lvl="2" indent="0">
              <a:buNone/>
            </a:pPr>
            <a:r>
              <a:rPr lang="en-US" dirty="0">
                <a:solidFill>
                  <a:srgbClr val="282828"/>
                </a:solidFill>
              </a:rPr>
              <a:t>Unless nominal data is available, a one-time </a:t>
            </a:r>
            <a:r>
              <a:rPr lang="en-US" dirty="0"/>
              <a:t>project</a:t>
            </a:r>
            <a:r>
              <a:rPr lang="en-US" dirty="0">
                <a:solidFill>
                  <a:srgbClr val="282828"/>
                </a:solidFill>
              </a:rPr>
              <a:t> to determine the profile and tolerances would be recommended. </a:t>
            </a:r>
          </a:p>
          <a:p>
            <a:pPr marL="457200" lvl="2" indent="0">
              <a:buNone/>
            </a:pPr>
            <a:r>
              <a:rPr lang="en-US" dirty="0">
                <a:solidFill>
                  <a:srgbClr val="282828"/>
                </a:solidFill>
              </a:rPr>
              <a:t>EZSlam has a built-in function to perform this study.</a:t>
            </a:r>
          </a:p>
          <a:p>
            <a:pPr marL="685800" lvl="2"/>
            <a:endParaRPr lang="en-US" dirty="0">
              <a:solidFill>
                <a:srgbClr val="282828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55ABA88-3797-0D87-8CAD-908C21C27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0" y="2306706"/>
            <a:ext cx="5334000" cy="2717051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CFE1599-A1C2-6E5A-44E4-A76C9D54DC83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7FE4D0E-0264-8B43-ECF3-CCBD6374ECFC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9669636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509FAEB0-6280-4C06-9690-E08362553D2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32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C840519D-BBDA-4B42-A4D1-88BD4D8C28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Product audit / Trouble Shooting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B3613F-2689-46C7-8915-93A76CB0490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C. Data processing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759986-565D-4DB8-98D7-ABA0F951ABA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4932" y="1412579"/>
            <a:ext cx="4327975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/>
          </a:p>
          <a:p>
            <a:pPr marL="0" indent="0">
              <a:buNone/>
            </a:pPr>
            <a:r>
              <a:rPr lang="en-US"/>
              <a:t>Analysis Steps</a:t>
            </a:r>
          </a:p>
          <a:p>
            <a:pPr marL="0" indent="0">
              <a:buNone/>
            </a:pPr>
            <a:r>
              <a:rPr lang="en-US" sz="1400">
                <a:solidFill>
                  <a:srgbClr val="282828"/>
                </a:solidFill>
              </a:rPr>
              <a:t>To simplify analysis, differences and characteristics are evaluated in the sequence they would occur during a closing process.</a:t>
            </a:r>
            <a:endParaRPr lang="en-US" sz="1400"/>
          </a:p>
          <a:p>
            <a:pPr marL="0" indent="0">
              <a:buNone/>
            </a:pPr>
            <a:r>
              <a:rPr lang="en-US"/>
              <a:t>Numerical evaluation</a:t>
            </a:r>
          </a:p>
          <a:p>
            <a:pPr marL="0" indent="0">
              <a:buNone/>
            </a:pPr>
            <a:r>
              <a:rPr lang="en-US" sz="1400">
                <a:solidFill>
                  <a:srgbClr val="282828"/>
                </a:solidFill>
              </a:rPr>
              <a:t>Compare the different sessions to identify the different characteristics.</a:t>
            </a:r>
          </a:p>
          <a:p>
            <a:pPr marL="0" indent="0">
              <a:buNone/>
            </a:pPr>
            <a:r>
              <a:rPr lang="en-US"/>
              <a:t>Identification</a:t>
            </a:r>
          </a:p>
          <a:p>
            <a:pPr marL="0" indent="0">
              <a:buNone/>
            </a:pPr>
            <a:r>
              <a:rPr lang="en-US" sz="1400">
                <a:solidFill>
                  <a:srgbClr val="282828"/>
                </a:solidFill>
              </a:rPr>
              <a:t>In case of a difference is observed in the specific set of metrics, the components in question can be identified as being different and investigated in detail.</a:t>
            </a:r>
          </a:p>
          <a:p>
            <a:pPr marL="0" indent="0">
              <a:buNone/>
            </a:pPr>
            <a:endParaRPr lang="en-US" sz="1400">
              <a:solidFill>
                <a:srgbClr val="282828"/>
              </a:solidFill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15791D24-19A1-45BC-8953-9ADB73ADE7CF}"/>
              </a:ext>
            </a:extLst>
          </p:cNvPr>
          <p:cNvGrpSpPr/>
          <p:nvPr/>
        </p:nvGrpSpPr>
        <p:grpSpPr>
          <a:xfrm>
            <a:off x="5278442" y="1104745"/>
            <a:ext cx="6660622" cy="5115005"/>
            <a:chOff x="4702017" y="1125379"/>
            <a:chExt cx="6660622" cy="5115005"/>
          </a:xfrm>
        </p:grpSpPr>
        <p:sp>
          <p:nvSpPr>
            <p:cNvPr id="47" name="TextBox 35">
              <a:extLst>
                <a:ext uri="{FF2B5EF4-FFF2-40B4-BE49-F238E27FC236}">
                  <a16:creationId xmlns:a16="http://schemas.microsoft.com/office/drawing/2014/main" id="{784C1201-473B-41E6-B384-759AB64A26A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905467" y="1125379"/>
              <a:ext cx="2714625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solidFill>
                <a:srgbClr val="C9D803"/>
              </a:solidFill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Minimum Closing Energy?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48" name="Text Box 23">
              <a:extLst>
                <a:ext uri="{FF2B5EF4-FFF2-40B4-BE49-F238E27FC236}">
                  <a16:creationId xmlns:a16="http://schemas.microsoft.com/office/drawing/2014/main" id="{441F9D78-0C1C-480A-982D-9DFC271F853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51792" y="1715929"/>
              <a:ext cx="349776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49" name="Text Box 22">
              <a:extLst>
                <a:ext uri="{FF2B5EF4-FFF2-40B4-BE49-F238E27FC236}">
                  <a16:creationId xmlns:a16="http://schemas.microsoft.com/office/drawing/2014/main" id="{BFB63275-41E6-4A74-8621-A2659CCAA5F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94280" y="2270046"/>
              <a:ext cx="2695575" cy="246063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Minimum Closing Speed ?</a:t>
              </a:r>
            </a:p>
          </p:txBody>
        </p:sp>
        <p:sp>
          <p:nvSpPr>
            <p:cNvPr id="50" name="Text Box 20">
              <a:extLst>
                <a:ext uri="{FF2B5EF4-FFF2-40B4-BE49-F238E27FC236}">
                  <a16:creationId xmlns:a16="http://schemas.microsoft.com/office/drawing/2014/main" id="{19FC2C46-A760-4B6B-BA77-ED2F3F365B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9655" y="2733596"/>
              <a:ext cx="1432984" cy="447675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  <a:endParaRPr lang="en-US" altLang="en-US" sz="400">
                <a:solidFill>
                  <a:srgbClr val="FF0000"/>
                </a:solidFill>
                <a:latin typeface="+mn-lt"/>
              </a:endParaRPr>
            </a:p>
            <a:p>
              <a:pPr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Hinge &amp; Check</a:t>
              </a:r>
              <a:endParaRPr lang="en-US" altLang="en-US" sz="1800">
                <a:solidFill>
                  <a:srgbClr val="FF0000"/>
                </a:solidFill>
                <a:latin typeface="+mn-lt"/>
              </a:endParaRPr>
            </a:p>
          </p:txBody>
        </p:sp>
        <p:sp>
          <p:nvSpPr>
            <p:cNvPr id="51" name="Text Box 18">
              <a:extLst>
                <a:ext uri="{FF2B5EF4-FFF2-40B4-BE49-F238E27FC236}">
                  <a16:creationId xmlns:a16="http://schemas.microsoft.com/office/drawing/2014/main" id="{AC447F1F-1892-4636-9449-B3F33724C9D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9655" y="3875009"/>
              <a:ext cx="1432984" cy="4000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Seal or Seal Gap</a:t>
              </a:r>
            </a:p>
          </p:txBody>
        </p:sp>
        <p:sp>
          <p:nvSpPr>
            <p:cNvPr id="52" name="Text Box 16">
              <a:extLst>
                <a:ext uri="{FF2B5EF4-FFF2-40B4-BE49-F238E27FC236}">
                  <a16:creationId xmlns:a16="http://schemas.microsoft.com/office/drawing/2014/main" id="{94357042-3CA5-4EE4-9E16-A24CA75EF22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29655" y="5013246"/>
              <a:ext cx="1432984" cy="4000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Air Bind Seals</a:t>
              </a:r>
            </a:p>
          </p:txBody>
        </p:sp>
        <p:sp>
          <p:nvSpPr>
            <p:cNvPr id="53" name="Text Box 6">
              <a:extLst>
                <a:ext uri="{FF2B5EF4-FFF2-40B4-BE49-F238E27FC236}">
                  <a16:creationId xmlns:a16="http://schemas.microsoft.com/office/drawing/2014/main" id="{6E2AA7B2-E932-4C75-B50E-C16090E19FB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702017" y="5840334"/>
              <a:ext cx="1425928" cy="400050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rgbClr val="FF0000"/>
              </a:solidFill>
              <a:miter lim="800000"/>
              <a:headEnd/>
              <a:tailEnd/>
            </a:ln>
          </p:spPr>
          <p:txBody>
            <a:bodyPr wrap="square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Issue Component:</a:t>
              </a:r>
            </a:p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>
                  <a:solidFill>
                    <a:srgbClr val="FF0000"/>
                  </a:solidFill>
                  <a:latin typeface="+mn-lt"/>
                  <a:cs typeface="Calibri" panose="020F0502020204030204" pitchFamily="34" charset="0"/>
                </a:rPr>
                <a:t>Cabin Air Evacuation</a:t>
              </a:r>
            </a:p>
          </p:txBody>
        </p:sp>
        <p:sp>
          <p:nvSpPr>
            <p:cNvPr id="54" name="Text Box 2">
              <a:extLst>
                <a:ext uri="{FF2B5EF4-FFF2-40B4-BE49-F238E27FC236}">
                  <a16:creationId xmlns:a16="http://schemas.microsoft.com/office/drawing/2014/main" id="{A55A3D4A-382C-4D31-A556-F393CD7A83F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410292" y="1712754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55" name="Oval 54">
              <a:extLst>
                <a:ext uri="{FF2B5EF4-FFF2-40B4-BE49-F238E27FC236}">
                  <a16:creationId xmlns:a16="http://schemas.microsoft.com/office/drawing/2014/main" id="{AF2D49FC-C2F1-44FA-9638-18DBAFF53A40}"/>
                </a:ext>
              </a:extLst>
            </p:cNvPr>
            <p:cNvSpPr/>
            <p:nvPr/>
          </p:nvSpPr>
          <p:spPr>
            <a:xfrm>
              <a:off x="8159592" y="1750934"/>
              <a:ext cx="207963" cy="176212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56" name="Straight Connector 55">
              <a:extLst>
                <a:ext uri="{FF2B5EF4-FFF2-40B4-BE49-F238E27FC236}">
                  <a16:creationId xmlns:a16="http://schemas.microsoft.com/office/drawing/2014/main" id="{BDB5E6D3-7C01-4F60-8831-57429E2EF26F}"/>
                </a:ext>
              </a:extLst>
            </p:cNvPr>
            <p:cNvCxnSpPr>
              <a:stCxn id="47" idx="2"/>
              <a:endCxn id="55" idx="0"/>
            </p:cNvCxnSpPr>
            <p:nvPr/>
          </p:nvCxnSpPr>
          <p:spPr>
            <a:xfrm>
              <a:off x="8262780" y="1371600"/>
              <a:ext cx="794" cy="37933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A14A9C56-D90A-495D-95AB-DBDE585B2B30}"/>
                </a:ext>
              </a:extLst>
            </p:cNvPr>
            <p:cNvCxnSpPr>
              <a:cxnSpLocks/>
              <a:stCxn id="48" idx="1"/>
              <a:endCxn id="55" idx="6"/>
            </p:cNvCxnSpPr>
            <p:nvPr/>
          </p:nvCxnSpPr>
          <p:spPr>
            <a:xfrm flipH="1">
              <a:off x="8367555" y="1839040"/>
              <a:ext cx="884237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B07EC97E-A4C7-4CC7-A6CC-D6F18E4426A1}"/>
                </a:ext>
              </a:extLst>
            </p:cNvPr>
            <p:cNvCxnSpPr>
              <a:cxnSpLocks/>
              <a:stCxn id="54" idx="3"/>
              <a:endCxn id="55" idx="2"/>
            </p:cNvCxnSpPr>
            <p:nvPr/>
          </p:nvCxnSpPr>
          <p:spPr>
            <a:xfrm>
              <a:off x="7849836" y="1835865"/>
              <a:ext cx="309756" cy="3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Text Box 23">
              <a:extLst>
                <a:ext uri="{FF2B5EF4-FFF2-40B4-BE49-F238E27FC236}">
                  <a16:creationId xmlns:a16="http://schemas.microsoft.com/office/drawing/2014/main" id="{807F60C9-D93A-4EE8-BA21-DBCBFB24ED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51792" y="2833529"/>
              <a:ext cx="349776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solidFill>
                <a:srgbClr val="C9D803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60" name="Text Box 2">
              <a:extLst>
                <a:ext uri="{FF2B5EF4-FFF2-40B4-BE49-F238E27FC236}">
                  <a16:creationId xmlns:a16="http://schemas.microsoft.com/office/drawing/2014/main" id="{08DCF296-F7ED-4E21-A8D1-414E4FBA20A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787992" y="2841467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61" name="Oval 60">
              <a:extLst>
                <a:ext uri="{FF2B5EF4-FFF2-40B4-BE49-F238E27FC236}">
                  <a16:creationId xmlns:a16="http://schemas.microsoft.com/office/drawing/2014/main" id="{6B645B32-39C2-4CB9-A4EE-74A03D404627}"/>
                </a:ext>
              </a:extLst>
            </p:cNvPr>
            <p:cNvSpPr/>
            <p:nvPr/>
          </p:nvSpPr>
          <p:spPr>
            <a:xfrm>
              <a:off x="7538880" y="2874884"/>
              <a:ext cx="207962" cy="1778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BCB0A70C-4673-44E8-89C9-2320C2BC5817}"/>
                </a:ext>
              </a:extLst>
            </p:cNvPr>
            <p:cNvCxnSpPr>
              <a:cxnSpLocks/>
              <a:stCxn id="49" idx="2"/>
              <a:endCxn id="61" idx="0"/>
            </p:cNvCxnSpPr>
            <p:nvPr/>
          </p:nvCxnSpPr>
          <p:spPr>
            <a:xfrm flipH="1">
              <a:off x="7642067" y="2516109"/>
              <a:ext cx="0" cy="3587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29BC7189-6C90-440A-8BC6-839AA89CE58E}"/>
                </a:ext>
              </a:extLst>
            </p:cNvPr>
            <p:cNvCxnSpPr>
              <a:cxnSpLocks/>
              <a:stCxn id="59" idx="1"/>
              <a:endCxn id="61" idx="6"/>
            </p:cNvCxnSpPr>
            <p:nvPr/>
          </p:nvCxnSpPr>
          <p:spPr>
            <a:xfrm flipH="1">
              <a:off x="7746842" y="2956640"/>
              <a:ext cx="1504950" cy="714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071F0315-C16B-4801-8CB0-4BF3299908C8}"/>
                </a:ext>
              </a:extLst>
            </p:cNvPr>
            <p:cNvCxnSpPr>
              <a:cxnSpLocks/>
              <a:stCxn id="60" idx="3"/>
              <a:endCxn id="61" idx="2"/>
            </p:cNvCxnSpPr>
            <p:nvPr/>
          </p:nvCxnSpPr>
          <p:spPr>
            <a:xfrm flipV="1">
              <a:off x="7227536" y="2963784"/>
              <a:ext cx="311344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>
              <a:extLst>
                <a:ext uri="{FF2B5EF4-FFF2-40B4-BE49-F238E27FC236}">
                  <a16:creationId xmlns:a16="http://schemas.microsoft.com/office/drawing/2014/main" id="{8F9C293D-EC35-4AC3-9C42-E80594B1923D}"/>
                </a:ext>
              </a:extLst>
            </p:cNvPr>
            <p:cNvCxnSpPr>
              <a:cxnSpLocks/>
              <a:stCxn id="54" idx="2"/>
              <a:endCxn id="49" idx="0"/>
            </p:cNvCxnSpPr>
            <p:nvPr/>
          </p:nvCxnSpPr>
          <p:spPr>
            <a:xfrm>
              <a:off x="7630064" y="1958975"/>
              <a:ext cx="12004" cy="311071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>
              <a:extLst>
                <a:ext uri="{FF2B5EF4-FFF2-40B4-BE49-F238E27FC236}">
                  <a16:creationId xmlns:a16="http://schemas.microsoft.com/office/drawing/2014/main" id="{4815216B-FA5C-48FD-91DF-8691A7A936B7}"/>
                </a:ext>
              </a:extLst>
            </p:cNvPr>
            <p:cNvCxnSpPr>
              <a:cxnSpLocks/>
              <a:stCxn id="50" idx="1"/>
              <a:endCxn id="59" idx="3"/>
            </p:cNvCxnSpPr>
            <p:nvPr/>
          </p:nvCxnSpPr>
          <p:spPr>
            <a:xfrm flipH="1" flipV="1">
              <a:off x="9601568" y="2956640"/>
              <a:ext cx="328087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Text Box 22">
              <a:extLst>
                <a:ext uri="{FF2B5EF4-FFF2-40B4-BE49-F238E27FC236}">
                  <a16:creationId xmlns:a16="http://schemas.microsoft.com/office/drawing/2014/main" id="{84A3B9C3-4D2A-4D72-BB07-69671A587F8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673567" y="3384471"/>
              <a:ext cx="2695575" cy="246063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Static Latch Energy ?</a:t>
              </a:r>
            </a:p>
          </p:txBody>
        </p:sp>
        <p:sp>
          <p:nvSpPr>
            <p:cNvPr id="68" name="Text Box 23">
              <a:extLst>
                <a:ext uri="{FF2B5EF4-FFF2-40B4-BE49-F238E27FC236}">
                  <a16:creationId xmlns:a16="http://schemas.microsoft.com/office/drawing/2014/main" id="{BE4EC42D-554C-4843-B347-C4A37D33EC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47030" y="3952717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</a:p>
          </p:txBody>
        </p:sp>
        <p:sp>
          <p:nvSpPr>
            <p:cNvPr id="69" name="Text Box 2">
              <a:extLst>
                <a:ext uri="{FF2B5EF4-FFF2-40B4-BE49-F238E27FC236}">
                  <a16:creationId xmlns:a16="http://schemas.microsoft.com/office/drawing/2014/main" id="{BBCB8589-A8D5-4F1E-ADE3-F1D72F4963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245067" y="3952717"/>
              <a:ext cx="349776" cy="246221"/>
            </a:xfrm>
            <a:prstGeom prst="rect">
              <a:avLst/>
            </a:prstGeom>
            <a:solidFill>
              <a:srgbClr val="B1BE0E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</a:p>
          </p:txBody>
        </p:sp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75228CAF-A59F-4F85-BEF8-FB0301B94369}"/>
                </a:ext>
              </a:extLst>
            </p:cNvPr>
            <p:cNvSpPr/>
            <p:nvPr/>
          </p:nvSpPr>
          <p:spPr>
            <a:xfrm>
              <a:off x="6916580" y="3984546"/>
              <a:ext cx="207962" cy="1778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71" name="Straight Connector 70">
              <a:extLst>
                <a:ext uri="{FF2B5EF4-FFF2-40B4-BE49-F238E27FC236}">
                  <a16:creationId xmlns:a16="http://schemas.microsoft.com/office/drawing/2014/main" id="{0C5ABC98-0000-4252-A548-F4F4C3295705}"/>
                </a:ext>
              </a:extLst>
            </p:cNvPr>
            <p:cNvCxnSpPr>
              <a:cxnSpLocks/>
              <a:stCxn id="67" idx="2"/>
              <a:endCxn id="70" idx="0"/>
            </p:cNvCxnSpPr>
            <p:nvPr/>
          </p:nvCxnSpPr>
          <p:spPr>
            <a:xfrm flipH="1">
              <a:off x="7021355" y="3630534"/>
              <a:ext cx="0" cy="35401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>
              <a:extLst>
                <a:ext uri="{FF2B5EF4-FFF2-40B4-BE49-F238E27FC236}">
                  <a16:creationId xmlns:a16="http://schemas.microsoft.com/office/drawing/2014/main" id="{E35F1496-9CA9-4CB4-BF23-45AD315A38B0}"/>
                </a:ext>
              </a:extLst>
            </p:cNvPr>
            <p:cNvCxnSpPr>
              <a:cxnSpLocks/>
              <a:stCxn id="68" idx="1"/>
              <a:endCxn id="70" idx="6"/>
            </p:cNvCxnSpPr>
            <p:nvPr/>
          </p:nvCxnSpPr>
          <p:spPr>
            <a:xfrm flipH="1" flipV="1">
              <a:off x="7124542" y="4073446"/>
              <a:ext cx="2122488" cy="238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>
              <a:extLst>
                <a:ext uri="{FF2B5EF4-FFF2-40B4-BE49-F238E27FC236}">
                  <a16:creationId xmlns:a16="http://schemas.microsoft.com/office/drawing/2014/main" id="{005A370B-064A-46C6-9507-80C70289E5D2}"/>
                </a:ext>
              </a:extLst>
            </p:cNvPr>
            <p:cNvCxnSpPr>
              <a:cxnSpLocks/>
              <a:stCxn id="69" idx="3"/>
              <a:endCxn id="70" idx="2"/>
            </p:cNvCxnSpPr>
            <p:nvPr/>
          </p:nvCxnSpPr>
          <p:spPr>
            <a:xfrm flipV="1">
              <a:off x="6594843" y="4073446"/>
              <a:ext cx="321737" cy="238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>
              <a:extLst>
                <a:ext uri="{FF2B5EF4-FFF2-40B4-BE49-F238E27FC236}">
                  <a16:creationId xmlns:a16="http://schemas.microsoft.com/office/drawing/2014/main" id="{CE463053-8DBB-49E7-8087-01214E3AC83E}"/>
                </a:ext>
              </a:extLst>
            </p:cNvPr>
            <p:cNvCxnSpPr>
              <a:cxnSpLocks/>
              <a:stCxn id="60" idx="2"/>
              <a:endCxn id="67" idx="0"/>
            </p:cNvCxnSpPr>
            <p:nvPr/>
          </p:nvCxnSpPr>
          <p:spPr>
            <a:xfrm>
              <a:off x="7007764" y="3087688"/>
              <a:ext cx="13591" cy="29678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>
              <a:extLst>
                <a:ext uri="{FF2B5EF4-FFF2-40B4-BE49-F238E27FC236}">
                  <a16:creationId xmlns:a16="http://schemas.microsoft.com/office/drawing/2014/main" id="{C421596A-4E20-47FD-ADAF-EBBD66358EAA}"/>
                </a:ext>
              </a:extLst>
            </p:cNvPr>
            <p:cNvCxnSpPr>
              <a:cxnSpLocks/>
              <a:stCxn id="51" idx="1"/>
              <a:endCxn id="68" idx="3"/>
            </p:cNvCxnSpPr>
            <p:nvPr/>
          </p:nvCxnSpPr>
          <p:spPr>
            <a:xfrm flipH="1">
              <a:off x="9686574" y="4075034"/>
              <a:ext cx="243081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" name="Text Box 22">
              <a:extLst>
                <a:ext uri="{FF2B5EF4-FFF2-40B4-BE49-F238E27FC236}">
                  <a16:creationId xmlns:a16="http://schemas.microsoft.com/office/drawing/2014/main" id="{8BF7673E-BD92-4902-8291-7EF3FAC292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3017" y="4513184"/>
              <a:ext cx="2695575" cy="246062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noFill/>
              <a:miter lim="800000"/>
              <a:headEnd/>
              <a:tailEnd/>
            </a:ln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en-US" altLang="en-US" sz="1000" b="1" dirty="0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Pressure Transient Behavior  ?</a:t>
              </a:r>
            </a:p>
          </p:txBody>
        </p:sp>
        <p:sp>
          <p:nvSpPr>
            <p:cNvPr id="77" name="Text Box 23">
              <a:extLst>
                <a:ext uri="{FF2B5EF4-FFF2-40B4-BE49-F238E27FC236}">
                  <a16:creationId xmlns:a16="http://schemas.microsoft.com/office/drawing/2014/main" id="{0B1FFC28-4E12-473E-AD46-2CDA7E5671E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247030" y="5089367"/>
              <a:ext cx="349776" cy="246221"/>
            </a:xfrm>
            <a:prstGeom prst="rect">
              <a:avLst/>
            </a:prstGeom>
            <a:solidFill>
              <a:srgbClr val="B1BE0E">
                <a:alpha val="80000"/>
              </a:srgbClr>
            </a:solidFill>
            <a:ln w="12700">
              <a:solidFill>
                <a:srgbClr val="C9D803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78" name="Text Box 2">
              <a:extLst>
                <a:ext uri="{FF2B5EF4-FFF2-40B4-BE49-F238E27FC236}">
                  <a16:creationId xmlns:a16="http://schemas.microsoft.com/office/drawing/2014/main" id="{92890ADF-8ADD-4C3E-9F74-600ABF0485D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546567" y="5110004"/>
              <a:ext cx="439544" cy="246221"/>
            </a:xfrm>
            <a:prstGeom prst="rect">
              <a:avLst/>
            </a:prstGeom>
            <a:solidFill>
              <a:srgbClr val="FF0000"/>
            </a:solidFill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Times" panose="02020603050405020304" pitchFamily="18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Times" panose="02020603050405020304" pitchFamily="18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Times" panose="02020603050405020304" pitchFamily="18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Times" panose="02020603050405020304" pitchFamily="18" charset="0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lang="en-US" altLang="en-US" sz="1000" b="1">
                  <a:solidFill>
                    <a:srgbClr val="000000"/>
                  </a:solidFill>
                  <a:latin typeface="+mn-lt"/>
                  <a:cs typeface="Calibri" panose="020F0502020204030204" pitchFamily="34" charset="0"/>
                </a:rPr>
                <a:t>NOK</a:t>
              </a:r>
              <a:endParaRPr lang="en-US" altLang="en-US" sz="1800">
                <a:latin typeface="+mn-lt"/>
              </a:endParaRPr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5DA62867-6010-4811-8B6A-60DE835D879B}"/>
                </a:ext>
              </a:extLst>
            </p:cNvPr>
            <p:cNvSpPr/>
            <p:nvPr/>
          </p:nvSpPr>
          <p:spPr>
            <a:xfrm>
              <a:off x="6326030" y="5143421"/>
              <a:ext cx="207962" cy="177800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BCA0B5A-F1E4-49F1-907A-DDA62CF06A14}"/>
                </a:ext>
              </a:extLst>
            </p:cNvPr>
            <p:cNvCxnSpPr>
              <a:cxnSpLocks/>
              <a:stCxn id="76" idx="2"/>
              <a:endCxn id="79" idx="0"/>
            </p:cNvCxnSpPr>
            <p:nvPr/>
          </p:nvCxnSpPr>
          <p:spPr>
            <a:xfrm flipH="1">
              <a:off x="6430805" y="4759246"/>
              <a:ext cx="0" cy="38417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B2FA9141-1873-4C4D-9742-695244AEAEE1}"/>
                </a:ext>
              </a:extLst>
            </p:cNvPr>
            <p:cNvCxnSpPr>
              <a:cxnSpLocks/>
              <a:stCxn id="77" idx="1"/>
              <a:endCxn id="79" idx="6"/>
            </p:cNvCxnSpPr>
            <p:nvPr/>
          </p:nvCxnSpPr>
          <p:spPr>
            <a:xfrm flipH="1">
              <a:off x="6533992" y="5212478"/>
              <a:ext cx="2713038" cy="1984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386B297E-E838-4713-B586-D9061A17E668}"/>
                </a:ext>
              </a:extLst>
            </p:cNvPr>
            <p:cNvCxnSpPr>
              <a:cxnSpLocks/>
              <a:stCxn id="78" idx="3"/>
              <a:endCxn id="79" idx="2"/>
            </p:cNvCxnSpPr>
            <p:nvPr/>
          </p:nvCxnSpPr>
          <p:spPr>
            <a:xfrm flipV="1">
              <a:off x="5986111" y="5232321"/>
              <a:ext cx="339919" cy="79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>
              <a:extLst>
                <a:ext uri="{FF2B5EF4-FFF2-40B4-BE49-F238E27FC236}">
                  <a16:creationId xmlns:a16="http://schemas.microsoft.com/office/drawing/2014/main" id="{4CDCC74C-9A0B-4637-BC7D-239B80D9930D}"/>
                </a:ext>
              </a:extLst>
            </p:cNvPr>
            <p:cNvCxnSpPr>
              <a:cxnSpLocks/>
              <a:stCxn id="69" idx="2"/>
              <a:endCxn id="76" idx="0"/>
            </p:cNvCxnSpPr>
            <p:nvPr/>
          </p:nvCxnSpPr>
          <p:spPr>
            <a:xfrm>
              <a:off x="6419955" y="4198938"/>
              <a:ext cx="10850" cy="31424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>
              <a:extLst>
                <a:ext uri="{FF2B5EF4-FFF2-40B4-BE49-F238E27FC236}">
                  <a16:creationId xmlns:a16="http://schemas.microsoft.com/office/drawing/2014/main" id="{91696F6C-2AF8-420A-9B53-24FDD5600551}"/>
                </a:ext>
              </a:extLst>
            </p:cNvPr>
            <p:cNvCxnSpPr>
              <a:cxnSpLocks/>
              <a:stCxn id="52" idx="1"/>
              <a:endCxn id="77" idx="3"/>
            </p:cNvCxnSpPr>
            <p:nvPr/>
          </p:nvCxnSpPr>
          <p:spPr>
            <a:xfrm flipH="1" flipV="1">
              <a:off x="9596806" y="5212478"/>
              <a:ext cx="332849" cy="793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>
              <a:extLst>
                <a:ext uri="{FF2B5EF4-FFF2-40B4-BE49-F238E27FC236}">
                  <a16:creationId xmlns:a16="http://schemas.microsoft.com/office/drawing/2014/main" id="{391D3D43-60FF-4524-BDCD-2D945BCB8C6A}"/>
                </a:ext>
              </a:extLst>
            </p:cNvPr>
            <p:cNvCxnSpPr>
              <a:cxnSpLocks/>
              <a:stCxn id="53" idx="0"/>
              <a:endCxn id="78" idx="2"/>
            </p:cNvCxnSpPr>
            <p:nvPr/>
          </p:nvCxnSpPr>
          <p:spPr>
            <a:xfrm flipV="1">
              <a:off x="5414981" y="5356225"/>
              <a:ext cx="351358" cy="48410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57B5690-5904-ABEE-43E6-C95F280A8BBF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4513C00E-9FFE-3C32-C350-99A80D565DA2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05443108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3F5B9B0-8074-CAD6-985E-5958CFF6F1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4920" y="1143000"/>
            <a:ext cx="9662160" cy="520446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CE9BF0E0-7A03-407A-A14F-82B9414DAAD9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5C0ABD7-9559-46E3-9BF3-ECA023DF54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Product audit / Trouble Shooting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A44217F-B58B-486A-A7B4-F161BAE81D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D. “DNA-based” identification</a:t>
            </a: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A92A3ED-1CF8-2933-BEC9-7CEF16BBAE3A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96BAE651-0047-552D-B89F-F5C16188866C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76342387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8352920-8D2E-932F-BEAB-9E255E9279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75656" y="-248140"/>
            <a:ext cx="4927180" cy="1325563"/>
          </a:xfrm>
        </p:spPr>
        <p:txBody>
          <a:bodyPr/>
          <a:lstStyle/>
          <a:p>
            <a:r>
              <a:rPr lang="en-US" sz="5400" dirty="0">
                <a:solidFill>
                  <a:schemeClr val="tx1"/>
                </a:solidFill>
              </a:rPr>
              <a:t>Benchmarking</a:t>
            </a:r>
            <a:r>
              <a:rPr lang="en-US" sz="54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bg2">
                    <a:lumMod val="2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bg2">
                    <a:lumMod val="25000"/>
                  </a:schemeClr>
                </a:solidFill>
              </a:rPr>
              <a:pPr/>
              <a:t>34</a:t>
            </a:fld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4DA541D0-EBB0-5C98-1133-6BB0DBFB82F6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336E507-B238-A9A1-3CEF-75EB24E1CDD3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bg2">
                    <a:lumMod val="2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8CA7022-7077-46FB-5F8C-D4C2A879A094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baseline="0" dirty="0">
                <a:solidFill>
                  <a:schemeClr val="bg1">
                    <a:lumMod val="50000"/>
                  </a:schemeClr>
                </a:solidFill>
              </a:rPr>
              <a:t>© </a:t>
            </a:r>
            <a:fld id="{B6A4D2AD-EB94-4AE9-AD61-42E8735B5248}" type="datetimeyyyy">
              <a:rPr lang="en-US" baseline="0" smtClean="0">
                <a:solidFill>
                  <a:schemeClr val="bg2">
                    <a:lumMod val="2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bg2">
                    <a:lumMod val="2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205060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6D5A6-5256-496C-A009-E724023C46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benchmarking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6A0613-D9DD-482F-8828-DA57D0F895B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A. Door selection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37EFD8-3F09-4393-8C5D-D4E641BCD3AA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33FB326-D767-46DB-86BC-4ADE6AD2BDC1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1129695" y="1400483"/>
            <a:ext cx="4937760" cy="4170864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Benchmarking starts with selecting the samples or test cases. Sample type and sample size has to obviously be in line with the objectives.</a:t>
            </a:r>
          </a:p>
          <a:p>
            <a:endParaRPr lang="en-US" sz="1600" dirty="0"/>
          </a:p>
          <a:p>
            <a:pPr marL="0" indent="0">
              <a:buNone/>
            </a:pPr>
            <a:r>
              <a:rPr lang="en-US" dirty="0"/>
              <a:t>Same Segment Samples</a:t>
            </a:r>
          </a:p>
          <a:p>
            <a:pPr marL="457200" lvl="2" indent="0">
              <a:buNone/>
            </a:pPr>
            <a:r>
              <a:rPr lang="en-US" dirty="0">
                <a:solidFill>
                  <a:srgbClr val="282828"/>
                </a:solidFill>
              </a:rPr>
              <a:t>Comparable vehicles that would be considered as references or targets.</a:t>
            </a:r>
          </a:p>
          <a:p>
            <a:pPr marL="685800" lvl="2"/>
            <a:endParaRPr lang="en-US" sz="1600" dirty="0"/>
          </a:p>
          <a:p>
            <a:pPr marL="0" indent="0">
              <a:buNone/>
            </a:pPr>
            <a:r>
              <a:rPr lang="en-US" dirty="0"/>
              <a:t>Different Segment Samples</a:t>
            </a:r>
          </a:p>
          <a:p>
            <a:pPr marL="457200" lvl="2" indent="0">
              <a:buNone/>
            </a:pPr>
            <a:r>
              <a:rPr lang="en-US" dirty="0">
                <a:solidFill>
                  <a:srgbClr val="282828"/>
                </a:solidFill>
              </a:rPr>
              <a:t>Comparable vehicles with potentially significant different approaches to closing efforts or door design.</a:t>
            </a:r>
          </a:p>
          <a:p>
            <a:pPr marL="457200" lvl="2" indent="0">
              <a:buNone/>
            </a:pPr>
            <a:endParaRPr lang="en-US" dirty="0">
              <a:solidFill>
                <a:srgbClr val="282828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66AD60-ACAE-007F-9BAB-932C6EAEDD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8915" y="1920874"/>
            <a:ext cx="5433085" cy="277820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CBC3A88A-C08A-1341-B90B-7BC35ADD8C47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6F59E7CF-C273-CF73-5534-3DFD972EBEBD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17117418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83BDB41-0D17-F715-C9FA-FCEECEF86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5040" y="1032638"/>
            <a:ext cx="2976536" cy="4967736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E0F0F1-6478-4CB0-9E1A-7AA2C1975D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742" y="1388388"/>
            <a:ext cx="5055507" cy="455612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 dirty="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 dirty="0">
                <a:solidFill>
                  <a:srgbClr val="282828"/>
                </a:solidFill>
              </a:rPr>
              <a:t>Collect EZSlam data of all the test doors. Each session will provide a full characterization of that closure</a:t>
            </a:r>
            <a:r>
              <a:rPr lang="en-US" dirty="0"/>
              <a:t>.</a:t>
            </a:r>
          </a:p>
          <a:p>
            <a:pPr marL="0" indent="0">
              <a:buNone/>
            </a:pPr>
            <a:r>
              <a:rPr lang="en-US" sz="1600" dirty="0"/>
              <a:t>Metrics</a:t>
            </a:r>
          </a:p>
          <a:p>
            <a:pPr marL="685800" lvl="2"/>
            <a:r>
              <a:rPr lang="en-US" dirty="0"/>
              <a:t>Numerical values that describe the behavior of the door in an objective way.</a:t>
            </a:r>
          </a:p>
          <a:p>
            <a:pPr marL="0" indent="0">
              <a:buNone/>
            </a:pPr>
            <a:r>
              <a:rPr lang="en-US" sz="1600" dirty="0"/>
              <a:t>Graphs</a:t>
            </a:r>
          </a:p>
          <a:p>
            <a:pPr marL="685800" lvl="2"/>
            <a:r>
              <a:rPr lang="en-US" dirty="0"/>
              <a:t>The graphical representation of events such as speed, force, pressure and more will enhance understanding.</a:t>
            </a:r>
          </a:p>
          <a:p>
            <a:pPr marL="0" indent="0">
              <a:buNone/>
            </a:pPr>
            <a:r>
              <a:rPr lang="en-US" sz="1600" dirty="0"/>
              <a:t>Energy Distribution</a:t>
            </a:r>
          </a:p>
          <a:p>
            <a:pPr marL="685800" lvl="2"/>
            <a:r>
              <a:rPr lang="en-US" dirty="0"/>
              <a:t>Energy analysis will describe the energy contributions of each components in the closure kinematic for each door sample.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1377E8-AC54-4AC4-A25A-D18711CA73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CA358F-8A4E-4113-A0C6-3DD073801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benchmarking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9382E08-A444-4A67-A8CB-32CAA960C92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b. Data Collection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9374B19-A54C-63FC-492A-9DE9899397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12480" y="1581912"/>
            <a:ext cx="3779520" cy="336804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BA0EB8-0D67-D285-F43C-562119A0D287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E41788C-1C91-8A5A-9932-BFE6DDFBAEA4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08898370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6E0F0F1-6478-4CB0-9E1A-7AA2C1975D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3648" y="1406531"/>
            <a:ext cx="4455116" cy="4556125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sz="1400">
              <a:solidFill>
                <a:srgbClr val="282828"/>
              </a:solidFill>
            </a:endParaRPr>
          </a:p>
          <a:p>
            <a:pPr marL="0" indent="0">
              <a:buNone/>
            </a:pPr>
            <a:r>
              <a:rPr lang="en-US" sz="1400">
                <a:solidFill>
                  <a:srgbClr val="282828"/>
                </a:solidFill>
              </a:rPr>
              <a:t>Review the results using the comparison function and illustrate the profiles. </a:t>
            </a:r>
            <a:endParaRPr lang="en-US"/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r>
              <a:rPr lang="en-US"/>
              <a:t>Find Extremes</a:t>
            </a:r>
          </a:p>
          <a:p>
            <a:pPr marL="457200" lvl="2" indent="0">
              <a:buNone/>
            </a:pPr>
            <a:r>
              <a:rPr lang="en-US"/>
              <a:t>Observe the potential target values that other systems can achieve.</a:t>
            </a:r>
          </a:p>
          <a:p>
            <a:pPr marL="685800" lvl="2"/>
            <a:endParaRPr lang="en-US" sz="1200"/>
          </a:p>
          <a:p>
            <a:pPr marL="0" indent="0">
              <a:buNone/>
            </a:pPr>
            <a:r>
              <a:rPr lang="en-US"/>
              <a:t>Identify Design Choices</a:t>
            </a:r>
          </a:p>
          <a:p>
            <a:pPr marL="457200" lvl="2" indent="0">
              <a:buNone/>
            </a:pPr>
            <a:r>
              <a:rPr lang="en-US"/>
              <a:t>Identify the different approaches to obtain an effect or feeling of the door operation.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1377E8-AC54-4AC4-A25A-D18711CA734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EECA358F-8A4E-4113-A0C6-3DD073801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benchmarking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29382E08-A444-4A67-A8CB-32CAA960C92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C. review Data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42A54-2F7D-73B4-6655-67938A79FB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0657" y="1581912"/>
            <a:ext cx="5301343" cy="3545484"/>
          </a:xfrm>
          <a:prstGeom prst="rect">
            <a:avLst/>
          </a:prstGeom>
        </p:spPr>
      </p:pic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352C0465-58C5-2635-391F-CD873358EA9C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EA1F5BC9-E984-36DC-677C-A78CEBB93838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0583179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6F86A84-8F4C-72C6-9605-BF81BC037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0395" y="229118"/>
            <a:ext cx="5615361" cy="1325563"/>
          </a:xfrm>
        </p:spPr>
        <p:txBody>
          <a:bodyPr/>
          <a:lstStyle/>
          <a:p>
            <a:pPr algn="r"/>
            <a:r>
              <a:rPr lang="en-US" sz="5400" dirty="0">
                <a:solidFill>
                  <a:schemeClr val="tx1"/>
                </a:solidFill>
              </a:rPr>
              <a:t>Macro Analysis: Door System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bg1">
                    <a:lumMod val="65000"/>
                  </a:schemeClr>
                </a:solidFill>
              </a:rPr>
              <a:pPr/>
              <a:t>38</a:t>
            </a:fld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8C0127C-2D01-0CEB-C1AD-E2DA1E87ED1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B2B9FAF-5C37-8E3D-B16A-A00EED07BF1A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C001DF0-C3CD-C5A8-34D5-078FE7777DB1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68787355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90A5DDF-989D-46D7-ACF2-C2A0A536A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39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2A1DC8-FCEF-4C57-B5D5-C9D31ECE3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macro-Analysis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0E9F9-27AB-42F4-8661-2F67A3E5C25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a. subjective impression</a:t>
            </a: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4B5C46-C88C-483B-917E-055EBA14B7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622038" y="1511300"/>
            <a:ext cx="5857875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 dirty="0"/>
          </a:p>
          <a:p>
            <a:pPr marL="0" lvl="1"/>
            <a:r>
              <a:rPr lang="en-US" dirty="0"/>
              <a:t>EZSlam can be used to correlate the subjective observations with measured metrics. 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/>
              <a:t>Find the metrics that correlate to a consensus score</a:t>
            </a:r>
          </a:p>
          <a:p>
            <a:pPr marL="685800" lvl="2"/>
            <a:r>
              <a:rPr lang="en-US" dirty="0"/>
              <a:t>Speed</a:t>
            </a:r>
          </a:p>
          <a:p>
            <a:pPr marL="685800" lvl="2"/>
            <a:r>
              <a:rPr lang="en-US" dirty="0"/>
              <a:t>Energy from Full Open</a:t>
            </a:r>
          </a:p>
          <a:p>
            <a:pPr marL="685800" lvl="2"/>
            <a:r>
              <a:rPr lang="en-US" dirty="0"/>
              <a:t>Force to Open to Inner Detent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This type of study will assist in establishing overall criteria.</a:t>
            </a:r>
          </a:p>
          <a:p>
            <a:pPr marL="0" lvl="1"/>
            <a:r>
              <a:rPr lang="en-US" dirty="0"/>
              <a:t>Built-in functions such as the </a:t>
            </a:r>
            <a:r>
              <a:rPr lang="en-US" b="1" dirty="0"/>
              <a:t>Quality Index</a:t>
            </a:r>
            <a:r>
              <a:rPr lang="en-US" dirty="0"/>
              <a:t> can be used to integrate the findings.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Note: The question,  “How are these targets achieved?” would be the objective of a microanalysis.</a:t>
            </a:r>
          </a:p>
          <a:p>
            <a:pPr marL="0" lvl="1"/>
            <a:endParaRPr lang="en-US" dirty="0"/>
          </a:p>
          <a:p>
            <a:pPr marL="0" lvl="1"/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40227D30-AA63-123B-C7F7-72B92C1C7BE8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334EA92-846C-5CAA-2F82-BE58D28912F5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4538386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90A5DDF-989D-46D7-ACF2-C2A0A536A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3751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2A1DC8-FCEF-4C57-B5D5-C9D31ECE3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macro-Analysis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0E9F9-27AB-42F4-8661-2F67A3E5C25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b. Minimum Closing Speed and Energy</a:t>
            </a: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4B5C46-C88C-483B-917E-055EBA14B7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43075" y="1430722"/>
            <a:ext cx="6369832" cy="539991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Numerical</a:t>
            </a:r>
          </a:p>
          <a:p>
            <a:pPr marL="0" lvl="1"/>
            <a:r>
              <a:rPr lang="en-US" b="1" dirty="0"/>
              <a:t>Minimum closing energy and speed </a:t>
            </a:r>
            <a:r>
              <a:rPr lang="en-US" dirty="0"/>
              <a:t>are the primary evaluations of closing quality.</a:t>
            </a:r>
          </a:p>
          <a:p>
            <a:pPr lvl="1"/>
            <a:endParaRPr lang="en-US" dirty="0"/>
          </a:p>
          <a:p>
            <a:pPr marL="0" lvl="1"/>
            <a:r>
              <a:rPr lang="en-US" sz="1800" dirty="0">
                <a:solidFill>
                  <a:srgbClr val="C9D803"/>
                </a:solidFill>
                <a:latin typeface="Bahnschrift"/>
              </a:rPr>
              <a:t>Graphical</a:t>
            </a:r>
          </a:p>
          <a:p>
            <a:pPr marL="0" lvl="1"/>
            <a:r>
              <a:rPr lang="en-US" dirty="0"/>
              <a:t>The associated graph illustrates the different speed profiles. The shape of the speed curve is controlled by nearly all components:</a:t>
            </a:r>
          </a:p>
          <a:p>
            <a:pPr marL="685800" lvl="2"/>
            <a:r>
              <a:rPr lang="en-US" dirty="0"/>
              <a:t>Hinge Inclination</a:t>
            </a:r>
          </a:p>
          <a:p>
            <a:pPr marL="685800" lvl="2"/>
            <a:r>
              <a:rPr lang="en-US" dirty="0"/>
              <a:t>Door Weight</a:t>
            </a:r>
          </a:p>
          <a:p>
            <a:pPr marL="685800" lvl="2"/>
            <a:r>
              <a:rPr lang="en-US" dirty="0"/>
              <a:t>Door Check Profile</a:t>
            </a:r>
          </a:p>
          <a:p>
            <a:pPr marL="685800" lvl="2"/>
            <a:r>
              <a:rPr lang="en-US" dirty="0"/>
              <a:t>Seal Compression</a:t>
            </a:r>
          </a:p>
          <a:p>
            <a:pPr marL="457200" lvl="2" indent="0">
              <a:buNone/>
            </a:pPr>
            <a:endParaRPr lang="en-US" dirty="0"/>
          </a:p>
          <a:p>
            <a:pPr marL="685800" lvl="2"/>
            <a:endParaRPr lang="en-US" dirty="0"/>
          </a:p>
          <a:p>
            <a:pPr marL="0" lvl="1"/>
            <a:r>
              <a:rPr lang="en-US" dirty="0"/>
              <a:t>The example illustrates the wide range of design concepts  that result in significantly different behavior and ultimately different user experiences.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865BA56-6253-4B5F-A94E-4375920486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1707" y="5275310"/>
            <a:ext cx="4618587" cy="759602"/>
          </a:xfrm>
          <a:prstGeom prst="rect">
            <a:avLst/>
          </a:prstGeom>
          <a:ln>
            <a:solidFill>
              <a:srgbClr val="C9D803"/>
            </a:solidFill>
          </a:ln>
          <a:effectLst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DA1D69-6165-20FF-6249-BC0183EA74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42094" y="2135870"/>
            <a:ext cx="4648200" cy="313944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933E33A-EB9A-96E4-E6F2-A572400265C2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2130D4D-5004-9832-881E-FE687712ED6D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3435856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090A5DDF-989D-46D7-ACF2-C2A0A536A24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41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52A1DC8-FCEF-4C57-B5D5-C9D31ECE3D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macro-Analysis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D0E9F9-27AB-42F4-8661-2F67A3E5C25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c. Closing energy analysis</a:t>
            </a:r>
          </a:p>
          <a:p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04B5C46-C88C-483B-917E-055EBA14B79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24933" y="1412579"/>
            <a:ext cx="4502118" cy="443230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/>
          </a:p>
          <a:p>
            <a:pPr marL="0" lvl="1"/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Energy Composition</a:t>
            </a:r>
            <a:endParaRPr lang="en-US"/>
          </a:p>
          <a:p>
            <a:pPr marL="0" lvl="1"/>
            <a:r>
              <a:rPr lang="en-US"/>
              <a:t>The software automatically reports the composition of the minimum closing energy. </a:t>
            </a:r>
          </a:p>
          <a:p>
            <a:pPr marL="0" lvl="1"/>
            <a:r>
              <a:rPr lang="en-US"/>
              <a:t>Displays how much energy a component provides or absorbs. </a:t>
            </a:r>
          </a:p>
          <a:p>
            <a:pPr marL="0" lvl="1"/>
            <a:endParaRPr lang="en-US"/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Comparison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/>
            <a:r>
              <a:rPr lang="en-US"/>
              <a:t>The different colors indicate the participation of a specific component.</a:t>
            </a:r>
          </a:p>
          <a:p>
            <a:pPr marL="0" lvl="1"/>
            <a:endParaRPr lang="en-US"/>
          </a:p>
          <a:p>
            <a:pPr marL="0" lvl="1"/>
            <a:endParaRPr lang="en-US"/>
          </a:p>
          <a:p>
            <a:pPr marL="0" lvl="1"/>
            <a:r>
              <a:rPr lang="en-US"/>
              <a:t>This information can motivate to exchange a component, reflect on design choice to increase or decrease a specific contribution.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18B6D6-2B52-1F76-CCF2-6F336C6F0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4600" y="1581912"/>
            <a:ext cx="5867400" cy="3817620"/>
          </a:xfrm>
          <a:prstGeom prst="rect">
            <a:avLst/>
          </a:prstGeom>
        </p:spPr>
      </p:pic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3A0B750C-B5F9-0FC8-DCCA-13F7D9AEE388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9588EEC-8F4B-5A22-4BA1-4F6741401E30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20372608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FB2E928-6F61-8654-69E6-511AAEF95D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639" y="295106"/>
            <a:ext cx="8224090" cy="1325563"/>
          </a:xfrm>
        </p:spPr>
        <p:txBody>
          <a:bodyPr/>
          <a:lstStyle/>
          <a:p>
            <a:r>
              <a:rPr lang="en-US" sz="5400">
                <a:solidFill>
                  <a:schemeClr val="bg1"/>
                </a:solidFill>
              </a:rPr>
              <a:t>Micro Analysis:</a:t>
            </a:r>
            <a:br>
              <a:rPr lang="en-US" sz="5400">
                <a:solidFill>
                  <a:schemeClr val="bg1"/>
                </a:solidFill>
              </a:rPr>
            </a:br>
            <a:r>
              <a:rPr lang="en-US" sz="5400">
                <a:solidFill>
                  <a:schemeClr val="bg1"/>
                </a:solidFill>
              </a:rPr>
              <a:t>Component Contribution 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287111" y="6491973"/>
            <a:ext cx="4114800" cy="365125"/>
          </a:xfrm>
        </p:spPr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bg1">
                    <a:lumMod val="65000"/>
                  </a:schemeClr>
                </a:solidFill>
              </a:rPr>
              <a:pPr/>
              <a:t>42</a:t>
            </a:fld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6A89C67-8E20-48E4-B70C-1A8F083A8578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41890AF-5E6D-7D49-7E08-73B3C9EA9675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="1" baseline="0" dirty="0">
                <a:solidFill>
                  <a:schemeClr val="bg1">
                    <a:lumMod val="6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EEB75F0-33A2-33DB-B542-DD12472120F1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89335287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802932F-5490-605F-A893-84F57525E9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4420" y="698882"/>
            <a:ext cx="3497580" cy="2400300"/>
          </a:xfrm>
          <a:prstGeom prst="rect">
            <a:avLst/>
          </a:prstGeom>
        </p:spPr>
      </p:pic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E2C15FB-2519-48B2-BCE6-567D68676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35743" y="1400484"/>
            <a:ext cx="5203588" cy="5444090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indent="0">
              <a:buNone/>
            </a:pPr>
            <a:endParaRPr lang="en-US" dirty="0"/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The numerical evaluation allows for  components to be compared to design specifications or expectations.</a:t>
            </a:r>
          </a:p>
          <a:p>
            <a:pPr marL="0" indent="0">
              <a:buNone/>
            </a:pPr>
            <a:r>
              <a:rPr lang="en-US" dirty="0"/>
              <a:t>Force Profile</a:t>
            </a:r>
          </a:p>
          <a:p>
            <a:pPr marL="457200" lvl="2" indent="0">
              <a:buNone/>
            </a:pPr>
            <a:r>
              <a:rPr lang="en-US" dirty="0"/>
              <a:t>How much force is required to move the door in the opening or closing direction? </a:t>
            </a:r>
          </a:p>
          <a:p>
            <a:pPr marL="457200" lvl="2" indent="0">
              <a:buNone/>
            </a:pPr>
            <a:r>
              <a:rPr lang="en-US" dirty="0"/>
              <a:t>How much force is required to get out of a detent?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Energy Profile</a:t>
            </a:r>
          </a:p>
          <a:p>
            <a:pPr marL="457200" lvl="2" indent="0">
              <a:buNone/>
            </a:pPr>
            <a:r>
              <a:rPr lang="en-US" dirty="0"/>
              <a:t>How is the energy distribution during the movement of the door?</a:t>
            </a:r>
          </a:p>
          <a:p>
            <a:pPr marL="457200" lvl="2" indent="0">
              <a:buNone/>
            </a:pPr>
            <a:r>
              <a:rPr lang="en-US" dirty="0"/>
              <a:t>When does the door check accelerate the door and for how much energy? </a:t>
            </a:r>
          </a:p>
          <a:p>
            <a:pPr marL="457200" lvl="2" indent="0">
              <a:buNone/>
            </a:pPr>
            <a:r>
              <a:rPr lang="en-US" dirty="0"/>
              <a:t>When does the door slow down and for how much energy?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DC577-30DA-4A0E-92C5-EA71C7E2EC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43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2C24687-02B8-4591-B37B-FDAF46D97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 Analysis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9280DCE-60F7-4EEB-BE7A-AB205ECF32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a. Door Check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5632BF-840F-40BE-1463-8406CD9278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4420" y="3429000"/>
            <a:ext cx="3497580" cy="23012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97EC1B-E45B-7CA3-95A7-23881824BC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03449" y="181284"/>
            <a:ext cx="2781300" cy="243840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0A913D8B-8B24-5B0A-6B1B-81BC96B0378F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D24027F-7A58-EBD1-59ED-06CAB469B544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64377568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E2C15FB-2519-48B2-BCE6-567D68676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693" y="1412578"/>
            <a:ext cx="5369077" cy="3895901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 dirty="0"/>
          </a:p>
          <a:p>
            <a:pPr marL="0" lvl="1"/>
            <a:r>
              <a:rPr lang="en-US" dirty="0"/>
              <a:t>The placement of the hinges, their friction and the inclination will have an important influence on the behavior of the door system.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Friction</a:t>
            </a:r>
          </a:p>
          <a:p>
            <a:pPr marL="457200" lvl="2" indent="0">
              <a:buNone/>
            </a:pPr>
            <a:r>
              <a:rPr lang="en-US" dirty="0"/>
              <a:t>The typical speed profile illustrates the effect of friction during the travel. In general, a significant decrease shows important friction.</a:t>
            </a:r>
          </a:p>
          <a:p>
            <a:pPr marL="457200" lvl="2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Inclination</a:t>
            </a:r>
          </a:p>
          <a:p>
            <a:pPr marL="457200" lvl="2" indent="0">
              <a:buNone/>
            </a:pPr>
            <a:r>
              <a:rPr lang="en-US" dirty="0"/>
              <a:t>The hinge inclination will determine the contribution from gravity to close the door. Based on the spatial inclination, the door rise - and therefore the potential energy that gravity provides – will be different.</a:t>
            </a:r>
          </a:p>
          <a:p>
            <a:pPr marL="457200" lvl="2" indent="0">
              <a:buNone/>
            </a:pPr>
            <a:endParaRPr lang="en-US" dirty="0"/>
          </a:p>
          <a:p>
            <a:pPr marL="457200" lvl="2" indent="0">
              <a:buNone/>
            </a:pPr>
            <a:r>
              <a:rPr lang="en-US" dirty="0"/>
              <a:t>		</a:t>
            </a:r>
            <a:r>
              <a:rPr lang="en-US" dirty="0" err="1"/>
              <a:t>E</a:t>
            </a:r>
            <a:r>
              <a:rPr lang="en-US" baseline="-25000" dirty="0" err="1"/>
              <a:t>Potential</a:t>
            </a:r>
            <a:r>
              <a:rPr lang="en-US" dirty="0"/>
              <a:t> = m • g  •  h</a:t>
            </a:r>
          </a:p>
          <a:p>
            <a:pPr marL="914400" lvl="3" indent="0">
              <a:buNone/>
            </a:pP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DC577-30DA-4A0E-92C5-EA71C7E2EC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44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2C24687-02B8-4591-B37B-FDAF46D97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 Analysis</a:t>
            </a:r>
          </a:p>
        </p:txBody>
      </p:sp>
      <p:sp>
        <p:nvSpPr>
          <p:cNvPr id="3" name="Content Placeholder 6">
            <a:extLst>
              <a:ext uri="{FF2B5EF4-FFF2-40B4-BE49-F238E27FC236}">
                <a16:creationId xmlns:a16="http://schemas.microsoft.com/office/drawing/2014/main" id="{A23AC441-60B7-AF30-B162-B38CF5B0C822}"/>
              </a:ext>
            </a:extLst>
          </p:cNvPr>
          <p:cNvSpPr txBox="1">
            <a:spLocks/>
          </p:cNvSpPr>
          <p:nvPr/>
        </p:nvSpPr>
        <p:spPr>
          <a:xfrm>
            <a:off x="1371600" y="914400"/>
            <a:ext cx="9692640" cy="457200"/>
          </a:xfrm>
          <a:prstGeom prst="rect">
            <a:avLst/>
          </a:prstGeom>
        </p:spPr>
        <p:txBody>
          <a:bodyPr vert="horz" lIns="91440" tIns="45720" rIns="91440" bIns="45720" numCol="1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i="0" u="none" kern="1200" cap="all" baseline="0">
                <a:solidFill>
                  <a:srgbClr val="282828"/>
                </a:solidFill>
                <a:latin typeface="+mj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282828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B. HINGE EVALUATION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69135A1-1806-2CEB-40A3-602C4CAAAE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13520" y="0"/>
            <a:ext cx="3078480" cy="18516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00A62DA-481D-FDA5-5F44-2CD839811E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2603" y="1851660"/>
            <a:ext cx="3459480" cy="229362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EB44279-A757-8824-6E15-EBCA010A33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97435" y="4130039"/>
            <a:ext cx="3467100" cy="234696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FC44125-EF6E-15F9-BA85-4CFCBC3E9834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353AC720-25C3-E6D9-5C7F-79DC65DD650D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2423275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E2C15FB-2519-48B2-BCE6-567D68676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1552" y="1388388"/>
            <a:ext cx="520358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 dirty="0"/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Striker</a:t>
            </a:r>
          </a:p>
          <a:p>
            <a:pPr marL="0" lvl="1"/>
            <a:r>
              <a:rPr lang="en-US" dirty="0"/>
              <a:t>Striker alignment is evaluated to ensure correct mechanical mounting or flag a misalignment situation.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US" dirty="0">
                <a:latin typeface="Bahnschrift"/>
              </a:rPr>
              <a:t>Compression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/>
            <a:r>
              <a:rPr lang="en-US" dirty="0"/>
              <a:t>The static seal compression graph illustrates the seal compression design and execution (seal gap, seal tolerances)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Latch Point</a:t>
            </a:r>
          </a:p>
          <a:p>
            <a:pPr marL="0" lvl="1"/>
            <a:r>
              <a:rPr lang="en-US" dirty="0"/>
              <a:t>The system will determine the latch point, or at which y-position, does the latch engage the striker.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All these components are defined by metrics such as</a:t>
            </a:r>
          </a:p>
          <a:p>
            <a:pPr marL="685800" lvl="2"/>
            <a:r>
              <a:rPr lang="en-US" dirty="0"/>
              <a:t>Static Seal Compression</a:t>
            </a:r>
          </a:p>
          <a:p>
            <a:pPr marL="685800" lvl="2"/>
            <a:r>
              <a:rPr lang="en-US" dirty="0"/>
              <a:t>Latch Response </a:t>
            </a:r>
          </a:p>
          <a:p>
            <a:pPr marL="685800" lvl="2"/>
            <a:r>
              <a:rPr lang="en-US" dirty="0"/>
              <a:t>Striker Alignment</a:t>
            </a:r>
          </a:p>
          <a:p>
            <a:pPr marL="685800" lvl="2"/>
            <a:r>
              <a:rPr lang="en-US" dirty="0"/>
              <a:t>Residual Compression</a:t>
            </a:r>
          </a:p>
          <a:p>
            <a:pPr marL="457200" lvl="2" indent="0">
              <a:buNone/>
            </a:pPr>
            <a:endParaRPr lang="en-US" dirty="0"/>
          </a:p>
          <a:p>
            <a:pPr marL="0" lvl="1"/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DC577-30DA-4A0E-92C5-EA71C7E2EC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2C24687-02B8-4591-B37B-FDAF46D97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 Analysis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9280DCE-60F7-4EEB-BE7A-AB205ECF32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C. Seal and Latch: Static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2935E0-942D-65D3-7284-F7F8AD338F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69553" y="0"/>
            <a:ext cx="2788920" cy="18364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8BCF6D5-683B-FD19-01A8-EF9E9711B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9813" y="1920874"/>
            <a:ext cx="3459480" cy="23545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B662F4B-6732-2C53-FCEB-3016F6BD63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3647" y="4344578"/>
            <a:ext cx="3185160" cy="215646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AF897B34-394B-0BAB-F4EB-88248B6C9B34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9DD71A90-E5F5-62EF-B21D-D5A398BAC2D1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32754985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E2C15FB-2519-48B2-BCE6-567D68676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9695" y="1394436"/>
            <a:ext cx="520358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 dirty="0"/>
          </a:p>
          <a:p>
            <a:pPr marL="0" lvl="1"/>
            <a:r>
              <a:rPr lang="en-US" dirty="0"/>
              <a:t>A number of characteristics are dynamic.</a:t>
            </a:r>
          </a:p>
          <a:p>
            <a:pPr marL="0" lvl="1"/>
            <a:endParaRPr lang="en-US" dirty="0"/>
          </a:p>
          <a:p>
            <a:pPr marL="0" lvl="1"/>
            <a:r>
              <a:rPr lang="en-US" sz="1800" dirty="0">
                <a:solidFill>
                  <a:srgbClr val="C9D803"/>
                </a:solidFill>
                <a:latin typeface="Bahnschrift"/>
              </a:rPr>
              <a:t>Air Bind in Seals</a:t>
            </a:r>
            <a:endParaRPr lang="en-US" dirty="0"/>
          </a:p>
          <a:p>
            <a:pPr marL="0" lvl="1"/>
            <a:r>
              <a:rPr lang="en-US" dirty="0"/>
              <a:t>The energy required to evacuate the air trapped in the seals during closing.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A seal system can have a good static characteristic, but in case of bad design, it can have an excessively high dynamic characteristic.</a:t>
            </a:r>
          </a:p>
          <a:p>
            <a:pPr marL="0" lvl="1"/>
            <a:endParaRPr lang="en-US" dirty="0"/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Air Trapped in Cabin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/>
            <a:r>
              <a:rPr lang="en-US" dirty="0"/>
              <a:t>The energy required to evacuate the air trapped in the cabin during closing.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These results can motivate a design change with the focus in this area. The same method can be useful in numerically quantifying the effectiveness of a change.</a:t>
            </a:r>
          </a:p>
          <a:p>
            <a:pPr marL="0" lvl="1"/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DC577-30DA-4A0E-92C5-EA71C7E2EC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2C24687-02B8-4591-B37B-FDAF46D97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Micro Analysis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9280DCE-60F7-4EEB-BE7A-AB205ECF32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d. Seal and cabin Dynamics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9C75D0-53BF-3E4A-B8F5-3C12ACFCC7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48206" y="0"/>
            <a:ext cx="2047223" cy="312059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CBD0469-5E61-9848-0160-E7A822618B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2556" y="0"/>
            <a:ext cx="2525650" cy="19209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E77BCD-1175-DA9D-A262-9AB616EFA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5220" y="3120593"/>
            <a:ext cx="4716780" cy="303276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F8CF59D7-9DD0-4F93-D158-8F49D4B39579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254AEBC9-E990-570E-FE25-1F17A7E56F40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8990116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CE2596C-A864-02C3-B6D1-298992CB18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06" y="0"/>
            <a:ext cx="1216018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F35A5A5-17C3-4A74-BBC3-3AA755992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639" y="766446"/>
            <a:ext cx="5938089" cy="2173774"/>
          </a:xfrm>
        </p:spPr>
        <p:txBody>
          <a:bodyPr/>
          <a:lstStyle/>
          <a:p>
            <a:r>
              <a:rPr lang="en-US" sz="5400" dirty="0">
                <a:solidFill>
                  <a:schemeClr val="tx1"/>
                </a:solidFill>
              </a:rPr>
              <a:t>Application </a:t>
            </a:r>
            <a:br>
              <a:rPr lang="en-US" sz="5400" dirty="0">
                <a:solidFill>
                  <a:schemeClr val="tx1"/>
                </a:solidFill>
              </a:rPr>
            </a:br>
            <a:r>
              <a:rPr lang="en-US" sz="5400" dirty="0">
                <a:solidFill>
                  <a:schemeClr val="tx1"/>
                </a:solidFill>
              </a:rPr>
              <a:t>Air Extraction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BA67C9-66CD-4D1E-8878-F4FC6DA36205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chemeClr val="bg1">
                    <a:lumMod val="6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bg1">
                    <a:lumMod val="65000"/>
                  </a:schemeClr>
                </a:solidFill>
              </a:rPr>
              <a:pPr/>
              <a:t>47</a:t>
            </a:fld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3950668-3487-B128-DEC6-35202BC60D0F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886CC7-31C6-BED8-2CA6-84C3642545EA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62968735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9E2C15FB-2519-48B2-BCE6-567D686765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3647" y="1418626"/>
            <a:ext cx="5348273" cy="4307139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/>
            <a:endParaRPr lang="en-US" dirty="0"/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Air Trapped in Cabin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/>
            <a:r>
              <a:rPr lang="en-US" dirty="0"/>
              <a:t>	The evacuation of the air trapped in the cabin is 	an important contributor to closing efforts.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	A system that efficiently allows the air to flow 	out and reduce the cabin pressure will result in 	a lower closing effort.</a:t>
            </a:r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C9D803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marR="0" lvl="1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Progressive or Relative Differences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/>
            <a:r>
              <a:rPr lang="en-US" dirty="0"/>
              <a:t>	Relative improvements between benchmarked 	solutions or cars can help understand the 	opportunities to improve this aspect of the 	performance.</a:t>
            </a:r>
          </a:p>
          <a:p>
            <a:pPr marL="0" lvl="1"/>
            <a:endParaRPr lang="en-US" dirty="0"/>
          </a:p>
          <a:p>
            <a:pPr marL="0" lvl="1"/>
            <a:r>
              <a:rPr lang="en-US" dirty="0"/>
              <a:t>	Effects from design choices such as the number of 	extractor valves, accessibility of valves, and other 	venting paths  can be quantified.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DDC577-30DA-4A0E-92C5-EA71C7E2ECEF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48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82C24687-02B8-4591-B37B-FDAF46D97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Cabin air Contribution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9280DCE-60F7-4EEB-BE7A-AB205ECF322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a. Benchmarking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99B509-BF2B-DF7F-3E48-D55E157EF3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597" y="9876"/>
            <a:ext cx="3086100" cy="15392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0BF99AB-E62F-9FBD-2246-F5A1EE195B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5879" y="1588499"/>
            <a:ext cx="3619500" cy="24003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8FD8498-2334-9633-2CC9-59C1CA1549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9207" y="4028182"/>
            <a:ext cx="3619500" cy="2400300"/>
          </a:xfrm>
          <a:prstGeom prst="rect">
            <a:avLst/>
          </a:prstGeom>
        </p:spPr>
      </p:pic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149AE6FE-54C5-E297-2202-AC08EF625515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79E435E0-5904-92AA-A705-E19B72C5FE0E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28700625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6886F4-0179-4691-9D24-02B4624B33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3648" y="1400483"/>
            <a:ext cx="5203588" cy="4313186"/>
          </a:xfrm>
        </p:spPr>
        <p:txBody>
          <a:bodyPr vert="horz" lIns="91440" tIns="45720" rIns="91440" bIns="45720" numCol="1" rtlCol="0" anchor="t">
            <a:noAutofit/>
          </a:bodyPr>
          <a:lstStyle/>
          <a:p>
            <a:pPr marL="0" lvl="1">
              <a:lnSpc>
                <a:spcPct val="100000"/>
              </a:lnSpc>
              <a:defRPr/>
            </a:pPr>
            <a:endParaRPr lang="en-US" altLang="en-US" dirty="0">
              <a:cs typeface="Times"/>
            </a:endParaRPr>
          </a:p>
          <a:p>
            <a:pPr marL="0" lvl="1">
              <a:lnSpc>
                <a:spcPct val="100000"/>
              </a:lnSpc>
              <a:defRPr/>
            </a:pPr>
            <a:r>
              <a:rPr lang="en-US" altLang="en-US" dirty="0">
                <a:latin typeface="+mn-lt"/>
                <a:cs typeface="Times"/>
              </a:rPr>
              <a:t>In this real-life example, the extraction of the air trapped in the cabin has proven to be an important contributor to the overall closing energy requirement.</a:t>
            </a:r>
            <a:endParaRPr lang="en-US" dirty="0">
              <a:cs typeface="Times"/>
            </a:endParaRPr>
          </a:p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None/>
              <a:tabLst/>
              <a:defRPr/>
            </a:pPr>
            <a:endParaRPr lang="en-US" altLang="en-US" sz="1800" dirty="0">
              <a:latin typeface="+mn-lt"/>
              <a:cs typeface="Times" panose="02020603050405020304" pitchFamily="18" charset="0"/>
            </a:endParaRPr>
          </a:p>
          <a:p>
            <a:pPr marL="0" indent="0">
              <a:buNone/>
            </a:pPr>
            <a:r>
              <a:rPr lang="en-US" altLang="en-US" sz="1800" dirty="0">
                <a:latin typeface="+mn-lt"/>
                <a:cs typeface="Times" panose="02020603050405020304" pitchFamily="18" charset="0"/>
              </a:rPr>
              <a:t>Different Options Are Considered</a:t>
            </a:r>
          </a:p>
          <a:p>
            <a:pPr marL="685800" lvl="2"/>
            <a:r>
              <a:rPr lang="en-US" altLang="en-US" dirty="0">
                <a:latin typeface="+mn-lt"/>
                <a:cs typeface="Times" panose="02020603050405020304" pitchFamily="18" charset="0"/>
              </a:rPr>
              <a:t>Different suppliers</a:t>
            </a:r>
          </a:p>
          <a:p>
            <a:pPr marL="685800" lvl="2"/>
            <a:r>
              <a:rPr lang="en-US" altLang="en-US" dirty="0">
                <a:latin typeface="+mn-lt"/>
                <a:cs typeface="Times" panose="02020603050405020304" pitchFamily="18" charset="0"/>
              </a:rPr>
              <a:t>Additional venting</a:t>
            </a:r>
          </a:p>
          <a:p>
            <a:pPr marL="685800" lvl="2"/>
            <a:r>
              <a:rPr lang="en-US" altLang="en-US" dirty="0">
                <a:latin typeface="+mn-lt"/>
                <a:cs typeface="Times" panose="02020603050405020304" pitchFamily="18" charset="0"/>
              </a:rPr>
              <a:t>Optimizing evacuation path</a:t>
            </a:r>
          </a:p>
          <a:p>
            <a:pPr marL="0" indent="0">
              <a:buNone/>
              <a:defRPr/>
            </a:pPr>
            <a:endParaRPr lang="en-US" altLang="en-US" sz="1800" dirty="0">
              <a:latin typeface="+mn-lt"/>
              <a:cs typeface="Times" panose="02020603050405020304" pitchFamily="18" charset="0"/>
            </a:endParaRPr>
          </a:p>
          <a:p>
            <a:pPr marL="0" lvl="1">
              <a:defRPr/>
            </a:pPr>
            <a:r>
              <a:rPr lang="en-US" altLang="en-US" dirty="0">
                <a:latin typeface="+mn-lt"/>
                <a:cs typeface="Times" panose="02020603050405020304" pitchFamily="18" charset="0"/>
              </a:rPr>
              <a:t>In order to understand if a proposed change would result in a significant improvement, the study can be focused on these aspects.</a:t>
            </a:r>
          </a:p>
          <a:p>
            <a:pPr lvl="1">
              <a:defRPr/>
            </a:pPr>
            <a:endParaRPr lang="en-US" altLang="en-US" dirty="0">
              <a:latin typeface="+mn-lt"/>
              <a:cs typeface="Times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1A570-1766-4A20-A35F-1CF64B9DBB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49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2DDCAEB-C8C2-41A6-BFC0-0FBC2E9E2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Cabin air Contribution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2F59E60-256B-428A-ABD3-534AFF97021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b. Identification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512075-C1EA-732D-BA5B-AFBC4DCE5E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6662" y="698882"/>
            <a:ext cx="1866900" cy="2286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34F9566-00AB-3855-62C5-BCF5230879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81059" y="730559"/>
            <a:ext cx="3710940" cy="23926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1AA1E53-96FB-99CB-8A8A-089B5CD3FA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1059" y="3307080"/>
            <a:ext cx="3710940" cy="2392680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F4AEAA35-95E9-405F-5E10-FF324AF42010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BF1F252-3D2D-7A28-B83C-6FF7400F9109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412993918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36886F4-0179-4691-9D24-02B4624B33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371600" y="1581912"/>
            <a:ext cx="4919350" cy="4313186"/>
          </a:xfrm>
        </p:spPr>
        <p:txBody>
          <a:bodyPr/>
          <a:lstStyle/>
          <a:p>
            <a:pPr marL="0" lvl="1">
              <a:lnSpc>
                <a:spcPct val="100000"/>
              </a:lnSpc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Component Effect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  <a:p>
            <a:pPr marL="0" lvl="1">
              <a:lnSpc>
                <a:spcPct val="100000"/>
              </a:lnSpc>
              <a:defRPr/>
            </a:pPr>
            <a:r>
              <a:rPr lang="en-US" altLang="en-US" dirty="0">
                <a:latin typeface="+mn-lt"/>
                <a:cs typeface="Times" panose="02020603050405020304" pitchFamily="18" charset="0"/>
              </a:rPr>
              <a:t>From all the different alternatives that have been tested, certain ones show a direct improvement of the cabin pressure </a:t>
            </a:r>
          </a:p>
          <a:p>
            <a:pPr marL="0" lvl="1">
              <a:lnSpc>
                <a:spcPct val="100000"/>
              </a:lnSpc>
              <a:defRPr/>
            </a:pPr>
            <a:endParaRPr lang="en-US" altLang="en-US" dirty="0">
              <a:latin typeface="+mn-lt"/>
              <a:cs typeface="Times" panose="02020603050405020304" pitchFamily="18" charset="0"/>
            </a:endParaRPr>
          </a:p>
          <a:p>
            <a:pPr marL="0" lvl="1">
              <a:lnSpc>
                <a:spcPct val="100000"/>
              </a:lnSpc>
              <a:defRPr/>
            </a:pPr>
            <a:r>
              <a:rPr lang="en-US" sz="1600" dirty="0">
                <a:solidFill>
                  <a:srgbClr val="C9D803"/>
                </a:solidFill>
                <a:latin typeface="Bahnschrift"/>
              </a:rPr>
              <a:t>Resulting Overall Effect</a:t>
            </a:r>
          </a:p>
          <a:p>
            <a:pPr marL="0" lvl="1">
              <a:lnSpc>
                <a:spcPct val="100000"/>
              </a:lnSpc>
              <a:defRPr/>
            </a:pPr>
            <a:r>
              <a:rPr lang="en-US" altLang="en-US" dirty="0">
                <a:latin typeface="+mn-lt"/>
                <a:cs typeface="Times" panose="02020603050405020304" pitchFamily="18" charset="0"/>
              </a:rPr>
              <a:t>The results on the final contribution can be evaluated and confirmed</a:t>
            </a:r>
            <a:r>
              <a:rPr lang="en-US" altLang="en-US" dirty="0">
                <a:cs typeface="Times" panose="02020603050405020304" pitchFamily="18" charset="0"/>
              </a:rPr>
              <a:t> as </a:t>
            </a:r>
            <a:r>
              <a:rPr lang="en-US" altLang="en-US" dirty="0">
                <a:latin typeface="+mn-lt"/>
                <a:cs typeface="Times" panose="02020603050405020304" pitchFamily="18" charset="0"/>
              </a:rPr>
              <a:t>we see a gradual decrease in closing speed or closing energy.</a:t>
            </a:r>
          </a:p>
          <a:p>
            <a:pPr marL="0" lvl="1">
              <a:lnSpc>
                <a:spcPct val="100000"/>
              </a:lnSpc>
              <a:defRPr/>
            </a:pPr>
            <a:endParaRPr lang="en-US" altLang="en-US" dirty="0">
              <a:latin typeface="+mn-lt"/>
              <a:cs typeface="Times" panose="02020603050405020304" pitchFamily="18" charset="0"/>
            </a:endParaRPr>
          </a:p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C9D803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Cost Effectiveness</a:t>
            </a:r>
          </a:p>
          <a:p>
            <a:pPr marL="0" lvl="1">
              <a:lnSpc>
                <a:spcPct val="100000"/>
              </a:lnSpc>
              <a:defRPr/>
            </a:pPr>
            <a:r>
              <a:rPr lang="en-US" altLang="en-US" dirty="0">
                <a:latin typeface="+mn-lt"/>
                <a:cs typeface="Times" panose="02020603050405020304" pitchFamily="18" charset="0"/>
              </a:rPr>
              <a:t>Understanding </a:t>
            </a:r>
            <a:r>
              <a:rPr lang="en-US" altLang="en-US" dirty="0">
                <a:cs typeface="Times" panose="02020603050405020304" pitchFamily="18" charset="0"/>
              </a:rPr>
              <a:t>the overall effect of the change on the quality of the door performance, </a:t>
            </a:r>
            <a:r>
              <a:rPr lang="en-US" altLang="en-US" dirty="0">
                <a:latin typeface="+mn-lt"/>
                <a:cs typeface="Times" panose="02020603050405020304" pitchFamily="18" charset="0"/>
              </a:rPr>
              <a:t>the solution can now be evaluated based on cost effectiveness of the improvement. </a:t>
            </a:r>
          </a:p>
          <a:p>
            <a:pPr marL="0" lvl="1">
              <a:lnSpc>
                <a:spcPct val="100000"/>
              </a:lnSpc>
              <a:defRPr/>
            </a:pPr>
            <a:endParaRPr lang="en-US" altLang="en-US" dirty="0">
              <a:latin typeface="+mn-lt"/>
              <a:cs typeface="Times" panose="02020603050405020304" pitchFamily="18" charset="0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C1A570-1766-4A20-A35F-1CF64B9DBB5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437513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50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A2DDCAEB-C8C2-41A6-BFC0-0FBC2E9E24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Cabin air Contribution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2F59E60-256B-428A-ABD3-534AFF97021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c. results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E8E3E-E1B4-5D30-F0BA-F41B83108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2108" y="82119"/>
            <a:ext cx="5129892" cy="257896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9D03FEE-6589-51FD-3C53-D677594B41D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3887" y="3118756"/>
            <a:ext cx="5170492" cy="3324393"/>
          </a:xfrm>
          <a:prstGeom prst="rect">
            <a:avLst/>
          </a:prstGeom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A6C0D6-A5FD-C7F9-8311-2DA1B822D4B6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59CAF8E6-7897-D382-1E30-78469023024C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260513672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F135160-A359-4CFC-5859-2A5031B45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FF2D4D0-3DA3-4B3C-9812-FA22438D4936}"/>
              </a:ext>
            </a:extLst>
          </p:cNvPr>
          <p:cNvSpPr txBox="1"/>
          <p:nvPr/>
        </p:nvSpPr>
        <p:spPr>
          <a:xfrm>
            <a:off x="3580729" y="3024643"/>
            <a:ext cx="5030542" cy="808713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i="0" u="none" strike="noStrike" kern="1200" cap="none" normalizeH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</a:rPr>
              <a:t>Company Pages</a:t>
            </a:r>
          </a:p>
        </p:txBody>
      </p:sp>
      <p:pic>
        <p:nvPicPr>
          <p:cNvPr id="11" name="Picture 10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A09DE6E1-A8E8-4843-990D-EE068149EBD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1058" y="2215930"/>
            <a:ext cx="6338108" cy="808713"/>
          </a:xfrm>
          <a:prstGeom prst="rect">
            <a:avLst/>
          </a:prstGeom>
        </p:spPr>
      </p:pic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D2EA529-8FEA-4492-4E92-A3B2D039F86A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</p:spTree>
    <p:extLst>
      <p:ext uri="{BB962C8B-B14F-4D97-AF65-F5344CB8AC3E}">
        <p14:creationId xmlns:p14="http://schemas.microsoft.com/office/powerpoint/2010/main" val="293618254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E4F639-3CC3-4180-A5AF-827456530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4480" y="365760"/>
            <a:ext cx="9801447" cy="667512"/>
          </a:xfrm>
        </p:spPr>
        <p:txBody>
          <a:bodyPr>
            <a:normAutofit/>
          </a:bodyPr>
          <a:lstStyle/>
          <a:p>
            <a:r>
              <a:rPr lang="en-US" sz="2400" dirty="0"/>
              <a:t>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EEE4C2-812E-4930-89EC-9171FCBC01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439911" y="1420652"/>
            <a:ext cx="5181600" cy="5238909"/>
          </a:xfrm>
        </p:spPr>
        <p:txBody>
          <a:bodyPr vert="horz" lIns="91440" tIns="45720" rIns="91440" bIns="45720" numCol="1" rtlCol="0" anchor="t">
            <a:normAutofit fontScale="25000" lnSpcReduction="20000"/>
          </a:bodyPr>
          <a:lstStyle/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Founded in 2006 by Carine Woldanski and Tom Van Esch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Global Operations:  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USA          Headquarters in Michigan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Europe     Support office in Luxemburg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Asia          Partnerships </a:t>
            </a:r>
          </a:p>
          <a:p>
            <a:pPr lvl="1"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 EZMetrology: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70% Development and Engineering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Fast product development and interactive evolutions 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20% Support and Training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Ensuring a transfer of competence to our customers</a:t>
            </a:r>
          </a:p>
          <a:p>
            <a:pPr lvl="1">
              <a:lnSpc>
                <a:spcPct val="120000"/>
              </a:lnSpc>
              <a:spcBef>
                <a:spcPts val="0"/>
              </a:spcBef>
              <a:buSzPct val="70000"/>
              <a:buFont typeface="Wingdings" panose="05000000000000000000" pitchFamily="2" charset="2"/>
              <a:buChar char="Ø"/>
            </a:pPr>
            <a:r>
              <a:rPr lang="en-US" sz="5600" dirty="0"/>
              <a:t>10% Administration and Sales 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5600" dirty="0"/>
              <a:t>Manage customs and sales procedures</a:t>
            </a:r>
          </a:p>
          <a:p>
            <a:pPr marL="685800" lvl="2" indent="0">
              <a:lnSpc>
                <a:spcPct val="120000"/>
              </a:lnSpc>
              <a:spcBef>
                <a:spcPts val="0"/>
              </a:spcBef>
              <a:buNone/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Consistent annual growth of 50% over the past years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US" sz="5600" dirty="0"/>
          </a:p>
          <a:p>
            <a:pPr>
              <a:lnSpc>
                <a:spcPct val="120000"/>
              </a:lnSpc>
              <a:spcBef>
                <a:spcPts val="0"/>
              </a:spcBef>
            </a:pPr>
            <a:r>
              <a:rPr lang="en-US" sz="5600" dirty="0"/>
              <a:t>Developing innovative, creative and practical products</a:t>
            </a:r>
          </a:p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466289-6C4A-4AD0-B3AD-F57DC398B9D1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3505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52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B1141F9-D3E0-2531-0E8F-CE981F951D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41041" y="1778998"/>
            <a:ext cx="4528226" cy="3300004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E63E064-6BBE-5E94-98D2-073A5BC13E52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15811B69-19A0-37A3-AD9D-616DCB94A5D0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68543470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740742F-9103-4C49-8EBC-3D68C74CC8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8348" y="496183"/>
            <a:ext cx="5868673" cy="64948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/>
              <a:t>SHARING OUR PASSION WORLDWIDE  WITH CUSTOMERS AT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DD80B17-588D-4CEE-82A4-16B7429AA7F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82649" cy="365125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53</a:t>
            </a:r>
          </a:p>
        </p:txBody>
      </p:sp>
      <p:pic>
        <p:nvPicPr>
          <p:cNvPr id="7" name="Picture Placeholder 6" descr="Map&#10;&#10;Description automatically generated">
            <a:extLst>
              <a:ext uri="{FF2B5EF4-FFF2-40B4-BE49-F238E27FC236}">
                <a16:creationId xmlns:a16="http://schemas.microsoft.com/office/drawing/2014/main" id="{B7691090-53C5-4EB0-811A-FCD83F8C0C9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2343" t="-303" r="-13834" b="40"/>
          <a:stretch/>
        </p:blipFill>
        <p:spPr>
          <a:xfrm>
            <a:off x="1486296" y="1218981"/>
            <a:ext cx="10183132" cy="5258018"/>
          </a:xfrm>
          <a:effectLst>
            <a:outerShdw dist="38100" dir="5400000" algn="t" rotWithShape="0">
              <a:srgbClr val="282828">
                <a:alpha val="20000"/>
              </a:srgbClr>
            </a:outerShdw>
          </a:effec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2A20D57-5839-4AB2-93F3-D3D758FA4DF2}"/>
              </a:ext>
            </a:extLst>
          </p:cNvPr>
          <p:cNvSpPr txBox="1"/>
          <p:nvPr/>
        </p:nvSpPr>
        <p:spPr>
          <a:xfrm>
            <a:off x="1365264" y="6954"/>
            <a:ext cx="3224847" cy="661719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endParaRPr lang="pt-BR" sz="1200" spc="100">
              <a:solidFill>
                <a:srgbClr val="282828"/>
              </a:solidFill>
            </a:endParaRPr>
          </a:p>
          <a:p>
            <a:r>
              <a:rPr lang="pt-BR" sz="1200" spc="100">
                <a:solidFill>
                  <a:srgbClr val="282828"/>
                </a:solidFill>
              </a:rPr>
              <a:t>ALPINE</a:t>
            </a:r>
            <a:endParaRPr lang="pt-BR"/>
          </a:p>
          <a:p>
            <a:r>
              <a:rPr lang="pt-BR" sz="1200" spc="100">
                <a:solidFill>
                  <a:srgbClr val="282828"/>
                </a:solidFill>
              </a:rPr>
              <a:t>ARRIVAL</a:t>
            </a:r>
          </a:p>
          <a:p>
            <a:r>
              <a:rPr lang="pt-BR" sz="1200" spc="100">
                <a:solidFill>
                  <a:srgbClr val="282828"/>
                </a:solidFill>
              </a:rPr>
              <a:t>AUDI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BMW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BROSE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CANOO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CATERPILLAR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CHRYSLER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DAIHATSU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DAIMLER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DENSO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FAW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FAURECIA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FERRARI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FIAT</a:t>
            </a:r>
          </a:p>
          <a:p>
            <a:r>
              <a:rPr lang="pt-BR" sz="1200" spc="100">
                <a:solidFill>
                  <a:srgbClr val="282828"/>
                </a:solidFill>
              </a:rPr>
              <a:t>FORD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GAC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GENERAL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GG MOTORS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HUMANETICS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HONDA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HYUNDAI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INFINITI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JAGUAR</a:t>
            </a:r>
          </a:p>
          <a:p>
            <a:r>
              <a:rPr lang="pt-BR" sz="1200" spc="100">
                <a:solidFill>
                  <a:srgbClr val="282828"/>
                </a:solidFill>
              </a:rPr>
              <a:t>JEEP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KASEIKOGYO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KIA</a:t>
            </a:r>
          </a:p>
          <a:p>
            <a:r>
              <a:rPr lang="pt-BR" sz="1200" spc="100">
                <a:solidFill>
                  <a:srgbClr val="282828"/>
                </a:solidFill>
              </a:rPr>
              <a:t>KIEKERT</a:t>
            </a:r>
          </a:p>
          <a:p>
            <a:endParaRPr lang="pt-BR" sz="1400" spc="100">
              <a:solidFill>
                <a:srgbClr val="282828"/>
              </a:solidFill>
            </a:endParaRPr>
          </a:p>
          <a:p>
            <a:endParaRPr lang="pt-BR" sz="1400" spc="100">
              <a:solidFill>
                <a:srgbClr val="282828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9FFA8F-F0CD-4696-85AD-C3F4F96B41D6}"/>
              </a:ext>
            </a:extLst>
          </p:cNvPr>
          <p:cNvSpPr txBox="1"/>
          <p:nvPr/>
        </p:nvSpPr>
        <p:spPr>
          <a:xfrm>
            <a:off x="8222545" y="-6346"/>
            <a:ext cx="3934200" cy="63709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endParaRPr lang="en-US" sz="1200">
              <a:ea typeface="+mn-lt"/>
              <a:cs typeface="+mn-lt"/>
            </a:endParaRPr>
          </a:p>
          <a:p>
            <a:pPr algn="r"/>
            <a:r>
              <a:rPr lang="en-US" sz="1200">
                <a:ea typeface="+mn-lt"/>
                <a:cs typeface="+mn-lt"/>
              </a:rPr>
              <a:t>LADA</a:t>
            </a:r>
            <a:endParaRPr lang="en-US" sz="1200"/>
          </a:p>
          <a:p>
            <a:pPr algn="r"/>
            <a:r>
              <a:rPr lang="en-US" sz="1200">
                <a:ea typeface="+mn-lt"/>
                <a:cs typeface="+mn-lt"/>
              </a:rPr>
              <a:t>MACK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MAHINDRA</a:t>
            </a:r>
            <a:endParaRPr lang="en-US" sz="1200"/>
          </a:p>
          <a:p>
            <a:pPr algn="r"/>
            <a:r>
              <a:rPr lang="en-US" sz="1200">
                <a:solidFill>
                  <a:srgbClr val="282828"/>
                </a:solidFill>
              </a:rPr>
              <a:t>MARUTI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MASERATI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MAZDA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MITSUBISHI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MULTIMATIC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NISSAN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NITTO DENKON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POLARIS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PORSCHE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PROTON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PSA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QOROS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RENAULT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RIVIAN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SAIC MOTOR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SEAT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SIEMENS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STELLANTIS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SUBARU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SUZUKI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TATA MOTORS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TESLA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TOGG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TOYODA GOSEI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TOYOTA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VOLKSWAGEN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</a:t>
            </a:r>
          </a:p>
          <a:p>
            <a:pPr algn="r"/>
            <a:r>
              <a:rPr lang="en-US" sz="1200">
                <a:solidFill>
                  <a:srgbClr val="282828"/>
                </a:solidFill>
              </a:rPr>
              <a:t>VOLVO TRUCKS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174E538-FFF0-4157-BFAA-AC9B4D789073}"/>
              </a:ext>
            </a:extLst>
          </p:cNvPr>
          <p:cNvSpPr/>
          <p:nvPr/>
        </p:nvSpPr>
        <p:spPr>
          <a:xfrm flipV="1">
            <a:off x="3527359" y="401921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2AE88B6D-71E9-420D-9116-D7B6121571F2}"/>
              </a:ext>
            </a:extLst>
          </p:cNvPr>
          <p:cNvSpPr/>
          <p:nvPr/>
        </p:nvSpPr>
        <p:spPr>
          <a:xfrm flipV="1">
            <a:off x="3467446" y="391134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1F366DFE-D41A-410D-8FDC-5ADFF3A5E7F8}"/>
              </a:ext>
            </a:extLst>
          </p:cNvPr>
          <p:cNvSpPr/>
          <p:nvPr/>
        </p:nvSpPr>
        <p:spPr>
          <a:xfrm flipV="1">
            <a:off x="3578095" y="41259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7CA2FF42-AD6F-45BB-BF88-59D7D08C5E49}"/>
              </a:ext>
            </a:extLst>
          </p:cNvPr>
          <p:cNvSpPr/>
          <p:nvPr/>
        </p:nvSpPr>
        <p:spPr>
          <a:xfrm flipV="1">
            <a:off x="3785761" y="428335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32777EDD-A7B0-40F9-B02F-ADE46E5C4F3A}"/>
              </a:ext>
            </a:extLst>
          </p:cNvPr>
          <p:cNvSpPr/>
          <p:nvPr/>
        </p:nvSpPr>
        <p:spPr>
          <a:xfrm flipV="1">
            <a:off x="3905090" y="432162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BB2AADD-91D9-4965-9A40-1673930E5506}"/>
              </a:ext>
            </a:extLst>
          </p:cNvPr>
          <p:cNvSpPr/>
          <p:nvPr/>
        </p:nvSpPr>
        <p:spPr>
          <a:xfrm flipV="1">
            <a:off x="3975669" y="438670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671E4EEB-528D-4F89-B426-13D004FB5449}"/>
              </a:ext>
            </a:extLst>
          </p:cNvPr>
          <p:cNvSpPr/>
          <p:nvPr/>
        </p:nvSpPr>
        <p:spPr>
          <a:xfrm flipV="1">
            <a:off x="4018768" y="42863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AD164805-D672-48C1-BCC2-9CFD18619B23}"/>
              </a:ext>
            </a:extLst>
          </p:cNvPr>
          <p:cNvSpPr/>
          <p:nvPr/>
        </p:nvSpPr>
        <p:spPr>
          <a:xfrm flipV="1">
            <a:off x="3974084" y="432509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FF264CE9-2001-45AB-A42A-79BF898B15F0}"/>
              </a:ext>
            </a:extLst>
          </p:cNvPr>
          <p:cNvSpPr/>
          <p:nvPr/>
        </p:nvSpPr>
        <p:spPr>
          <a:xfrm flipV="1">
            <a:off x="3968808" y="422870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D64045D7-9F5A-41B6-A779-844DDA090716}"/>
              </a:ext>
            </a:extLst>
          </p:cNvPr>
          <p:cNvSpPr/>
          <p:nvPr/>
        </p:nvSpPr>
        <p:spPr>
          <a:xfrm flipV="1">
            <a:off x="4529000" y="487239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880CD035-68F7-4CBF-8A55-ABB2DB285D96}"/>
              </a:ext>
            </a:extLst>
          </p:cNvPr>
          <p:cNvSpPr/>
          <p:nvPr/>
        </p:nvSpPr>
        <p:spPr>
          <a:xfrm flipV="1">
            <a:off x="5216439" y="542563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19AF3128-A959-4B5F-BF29-EAE7A2A61124}"/>
              </a:ext>
            </a:extLst>
          </p:cNvPr>
          <p:cNvSpPr/>
          <p:nvPr/>
        </p:nvSpPr>
        <p:spPr>
          <a:xfrm flipV="1">
            <a:off x="4818503" y="58722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BD369883-CEC4-445E-94A0-83E9539BAA31}"/>
              </a:ext>
            </a:extLst>
          </p:cNvPr>
          <p:cNvSpPr/>
          <p:nvPr/>
        </p:nvSpPr>
        <p:spPr>
          <a:xfrm flipV="1">
            <a:off x="4483553" y="34926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DE2B9311-12A4-45DA-AE75-A3801769AA81}"/>
              </a:ext>
            </a:extLst>
          </p:cNvPr>
          <p:cNvSpPr/>
          <p:nvPr/>
        </p:nvSpPr>
        <p:spPr>
          <a:xfrm flipV="1">
            <a:off x="4418585" y="353094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9FE57615-D887-4D45-9B9F-F82EC2F0D47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349" y="3327055"/>
            <a:ext cx="214375" cy="38158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4ABB5348-ECDE-4EB0-BAF8-0BB07022D231}"/>
              </a:ext>
            </a:extLst>
          </p:cNvPr>
          <p:cNvSpPr/>
          <p:nvPr/>
        </p:nvSpPr>
        <p:spPr>
          <a:xfrm flipV="1">
            <a:off x="6855751" y="5711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CF66189A-8581-4017-B55F-397FB8BBE17F}"/>
              </a:ext>
            </a:extLst>
          </p:cNvPr>
          <p:cNvSpPr/>
          <p:nvPr/>
        </p:nvSpPr>
        <p:spPr>
          <a:xfrm flipV="1">
            <a:off x="6882067" y="56295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2A920C4-D579-4E93-8F17-3C320284E770}"/>
              </a:ext>
            </a:extLst>
          </p:cNvPr>
          <p:cNvSpPr/>
          <p:nvPr/>
        </p:nvSpPr>
        <p:spPr>
          <a:xfrm flipV="1">
            <a:off x="4256689" y="366315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87CF24C6-6333-49CF-8FA4-C20FB3430BA4}"/>
              </a:ext>
            </a:extLst>
          </p:cNvPr>
          <p:cNvSpPr/>
          <p:nvPr/>
        </p:nvSpPr>
        <p:spPr>
          <a:xfrm flipV="1">
            <a:off x="4219238" y="37480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65F39D5-4610-47CD-AF90-311EF511B0AF}"/>
              </a:ext>
            </a:extLst>
          </p:cNvPr>
          <p:cNvSpPr/>
          <p:nvPr/>
        </p:nvSpPr>
        <p:spPr>
          <a:xfrm flipV="1">
            <a:off x="4250078" y="41358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936F6B87-D98F-4BBE-818F-9A0D9D14F375}"/>
              </a:ext>
            </a:extLst>
          </p:cNvPr>
          <p:cNvSpPr/>
          <p:nvPr/>
        </p:nvSpPr>
        <p:spPr>
          <a:xfrm flipV="1">
            <a:off x="4325651" y="416827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E9B405C5-C6E1-4E3C-A9ED-BECDEBA1492D}"/>
              </a:ext>
            </a:extLst>
          </p:cNvPr>
          <p:cNvSpPr/>
          <p:nvPr/>
        </p:nvSpPr>
        <p:spPr>
          <a:xfrm flipV="1">
            <a:off x="4325650" y="409174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DD34382C-AC9A-4C56-8D83-F7EFCF3B2C09}"/>
              </a:ext>
            </a:extLst>
          </p:cNvPr>
          <p:cNvSpPr/>
          <p:nvPr/>
        </p:nvSpPr>
        <p:spPr>
          <a:xfrm flipV="1">
            <a:off x="4402187" y="414426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CA7746D3-9405-4138-9B3D-6342C05C6D9F}"/>
              </a:ext>
            </a:extLst>
          </p:cNvPr>
          <p:cNvSpPr/>
          <p:nvPr/>
        </p:nvSpPr>
        <p:spPr>
          <a:xfrm flipV="1">
            <a:off x="4493892" y="405347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B791F4B5-006B-49E4-8DE9-193C7DA5F000}"/>
              </a:ext>
            </a:extLst>
          </p:cNvPr>
          <p:cNvSpPr/>
          <p:nvPr/>
        </p:nvSpPr>
        <p:spPr>
          <a:xfrm flipV="1">
            <a:off x="4524100" y="397556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431815F-92B5-4B4C-9A75-330308984D73}"/>
              </a:ext>
            </a:extLst>
          </p:cNvPr>
          <p:cNvSpPr/>
          <p:nvPr/>
        </p:nvSpPr>
        <p:spPr>
          <a:xfrm flipV="1">
            <a:off x="4343538" y="400922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AB6B4BE-28AC-4318-B99C-FD73E76CB7F9}"/>
              </a:ext>
            </a:extLst>
          </p:cNvPr>
          <p:cNvSpPr/>
          <p:nvPr/>
        </p:nvSpPr>
        <p:spPr>
          <a:xfrm flipV="1">
            <a:off x="4394274" y="408576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EFC775AE-751E-4D7A-B4E8-D54CE459D4DB}"/>
              </a:ext>
            </a:extLst>
          </p:cNvPr>
          <p:cNvSpPr/>
          <p:nvPr/>
        </p:nvSpPr>
        <p:spPr>
          <a:xfrm flipV="1">
            <a:off x="4462211" y="36142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03EB31D-9BCE-4AB0-8DAC-185378DE64E0}"/>
              </a:ext>
            </a:extLst>
          </p:cNvPr>
          <p:cNvSpPr/>
          <p:nvPr/>
        </p:nvSpPr>
        <p:spPr>
          <a:xfrm flipV="1">
            <a:off x="6114411" y="41240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BE2C77AC-F000-4C24-A94E-A30BC7A8A8E6}"/>
              </a:ext>
            </a:extLst>
          </p:cNvPr>
          <p:cNvSpPr/>
          <p:nvPr/>
        </p:nvSpPr>
        <p:spPr>
          <a:xfrm flipV="1">
            <a:off x="6443250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20362379-A9E9-4A10-8837-B4A31D4F2B06}"/>
              </a:ext>
            </a:extLst>
          </p:cNvPr>
          <p:cNvSpPr/>
          <p:nvPr/>
        </p:nvSpPr>
        <p:spPr>
          <a:xfrm flipV="1">
            <a:off x="6173338" y="394705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5A6E0455-B48B-466D-8985-77050399A50E}"/>
              </a:ext>
            </a:extLst>
          </p:cNvPr>
          <p:cNvSpPr/>
          <p:nvPr/>
        </p:nvSpPr>
        <p:spPr>
          <a:xfrm flipV="1">
            <a:off x="616906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35562209-53B1-49D9-AA67-54A8FD81E822}"/>
              </a:ext>
            </a:extLst>
          </p:cNvPr>
          <p:cNvSpPr/>
          <p:nvPr/>
        </p:nvSpPr>
        <p:spPr>
          <a:xfrm flipV="1">
            <a:off x="6183009" y="356921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5EAB2537-0BA3-48D2-8048-762E670E4B4E}"/>
              </a:ext>
            </a:extLst>
          </p:cNvPr>
          <p:cNvSpPr/>
          <p:nvPr/>
        </p:nvSpPr>
        <p:spPr>
          <a:xfrm flipV="1">
            <a:off x="6207328" y="349267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1" name="Oval 60">
            <a:extLst>
              <a:ext uri="{FF2B5EF4-FFF2-40B4-BE49-F238E27FC236}">
                <a16:creationId xmlns:a16="http://schemas.microsoft.com/office/drawing/2014/main" id="{8CC89A09-0B4E-42F7-8B66-EA3502F34494}"/>
              </a:ext>
            </a:extLst>
          </p:cNvPr>
          <p:cNvSpPr/>
          <p:nvPr/>
        </p:nvSpPr>
        <p:spPr>
          <a:xfrm flipV="1">
            <a:off x="6526140" y="313415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D8284BEB-CA8F-4F00-B672-9CFADAF3B72D}"/>
              </a:ext>
            </a:extLst>
          </p:cNvPr>
          <p:cNvSpPr/>
          <p:nvPr/>
        </p:nvSpPr>
        <p:spPr>
          <a:xfrm flipV="1">
            <a:off x="6881280" y="32906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F3D628FF-10F8-412A-96EE-F2D5AECF4120}"/>
              </a:ext>
            </a:extLst>
          </p:cNvPr>
          <p:cNvSpPr/>
          <p:nvPr/>
        </p:nvSpPr>
        <p:spPr>
          <a:xfrm flipV="1">
            <a:off x="6713450" y="345440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929517A6-5537-4AB1-A1F5-50E70E04F3CE}"/>
              </a:ext>
            </a:extLst>
          </p:cNvPr>
          <p:cNvSpPr/>
          <p:nvPr/>
        </p:nvSpPr>
        <p:spPr>
          <a:xfrm flipV="1">
            <a:off x="6278243" y="373297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47A9EF39-31FE-42DA-BF5D-71034398A4D4}"/>
              </a:ext>
            </a:extLst>
          </p:cNvPr>
          <p:cNvSpPr/>
          <p:nvPr/>
        </p:nvSpPr>
        <p:spPr>
          <a:xfrm flipV="1">
            <a:off x="6356703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7" name="Oval 66">
            <a:extLst>
              <a:ext uri="{FF2B5EF4-FFF2-40B4-BE49-F238E27FC236}">
                <a16:creationId xmlns:a16="http://schemas.microsoft.com/office/drawing/2014/main" id="{6F7201E1-8748-477C-81B9-309C5A7DAC84}"/>
              </a:ext>
            </a:extLst>
          </p:cNvPr>
          <p:cNvSpPr/>
          <p:nvPr/>
        </p:nvSpPr>
        <p:spPr>
          <a:xfrm flipV="1">
            <a:off x="6289914" y="36616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EC48BE10-3E22-4124-BAA8-AD50D8F065A9}"/>
              </a:ext>
            </a:extLst>
          </p:cNvPr>
          <p:cNvSpPr/>
          <p:nvPr/>
        </p:nvSpPr>
        <p:spPr>
          <a:xfrm flipV="1">
            <a:off x="6362685" y="35762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1" name="Picture 70" descr="Icon&#10;&#10;Description automatically generated">
            <a:extLst>
              <a:ext uri="{FF2B5EF4-FFF2-40B4-BE49-F238E27FC236}">
                <a16:creationId xmlns:a16="http://schemas.microsoft.com/office/drawing/2014/main" id="{E705A56B-6A82-46F1-8B23-7691C8982DF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0830" y="402033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3" name="Oval 72">
            <a:extLst>
              <a:ext uri="{FF2B5EF4-FFF2-40B4-BE49-F238E27FC236}">
                <a16:creationId xmlns:a16="http://schemas.microsoft.com/office/drawing/2014/main" id="{D8208BBF-A508-4800-8164-5DE75F883F4E}"/>
              </a:ext>
            </a:extLst>
          </p:cNvPr>
          <p:cNvSpPr/>
          <p:nvPr/>
        </p:nvSpPr>
        <p:spPr>
          <a:xfrm flipV="1">
            <a:off x="6903105" y="398531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4" name="Oval 73">
            <a:extLst>
              <a:ext uri="{FF2B5EF4-FFF2-40B4-BE49-F238E27FC236}">
                <a16:creationId xmlns:a16="http://schemas.microsoft.com/office/drawing/2014/main" id="{AFD991C3-E034-4959-B4AF-E36D2BF98489}"/>
              </a:ext>
            </a:extLst>
          </p:cNvPr>
          <p:cNvSpPr/>
          <p:nvPr/>
        </p:nvSpPr>
        <p:spPr>
          <a:xfrm flipV="1">
            <a:off x="6989080" y="398993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5" name="Oval 74">
            <a:extLst>
              <a:ext uri="{FF2B5EF4-FFF2-40B4-BE49-F238E27FC236}">
                <a16:creationId xmlns:a16="http://schemas.microsoft.com/office/drawing/2014/main" id="{7B307554-0164-4502-A0AA-79D28BD117CD}"/>
              </a:ext>
            </a:extLst>
          </p:cNvPr>
          <p:cNvSpPr/>
          <p:nvPr/>
        </p:nvSpPr>
        <p:spPr>
          <a:xfrm flipV="1">
            <a:off x="6477374" y="36294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88AD3345-E2F1-4AF0-89AE-629590156814}"/>
              </a:ext>
            </a:extLst>
          </p:cNvPr>
          <p:cNvSpPr/>
          <p:nvPr/>
        </p:nvSpPr>
        <p:spPr>
          <a:xfrm flipV="1">
            <a:off x="6557721" y="35990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000CE418-5D35-462C-A42B-0147CBF4971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855" y="3307333"/>
            <a:ext cx="214375" cy="38158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7" name="Oval 76">
            <a:extLst>
              <a:ext uri="{FF2B5EF4-FFF2-40B4-BE49-F238E27FC236}">
                <a16:creationId xmlns:a16="http://schemas.microsoft.com/office/drawing/2014/main" id="{1C45C8E7-E2BE-489B-8EEF-9E0FCB964C50}"/>
              </a:ext>
            </a:extLst>
          </p:cNvPr>
          <p:cNvSpPr/>
          <p:nvPr/>
        </p:nvSpPr>
        <p:spPr>
          <a:xfrm flipV="1">
            <a:off x="6580749" y="349267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8" name="Picture 37" descr="Icon&#10;&#10;Description automatically generated">
            <a:extLst>
              <a:ext uri="{FF2B5EF4-FFF2-40B4-BE49-F238E27FC236}">
                <a16:creationId xmlns:a16="http://schemas.microsoft.com/office/drawing/2014/main" id="{04C0D8D2-9A09-4369-8E20-9FD858473FD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3524" y="3717760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78" name="Oval 77">
            <a:extLst>
              <a:ext uri="{FF2B5EF4-FFF2-40B4-BE49-F238E27FC236}">
                <a16:creationId xmlns:a16="http://schemas.microsoft.com/office/drawing/2014/main" id="{9613F19A-82C4-4843-AA41-38AF62B13647}"/>
              </a:ext>
            </a:extLst>
          </p:cNvPr>
          <p:cNvSpPr/>
          <p:nvPr/>
        </p:nvSpPr>
        <p:spPr>
          <a:xfrm flipV="1">
            <a:off x="7915764" y="452797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B4FA4727-8FDB-4A2E-B1B3-1ADAEFD8EA61}"/>
              </a:ext>
            </a:extLst>
          </p:cNvPr>
          <p:cNvSpPr/>
          <p:nvPr/>
        </p:nvSpPr>
        <p:spPr>
          <a:xfrm flipV="1">
            <a:off x="8017590" y="45940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0FE690E-AD25-40DB-BC1D-485DDD019A4F}"/>
              </a:ext>
            </a:extLst>
          </p:cNvPr>
          <p:cNvSpPr/>
          <p:nvPr/>
        </p:nvSpPr>
        <p:spPr>
          <a:xfrm flipV="1">
            <a:off x="8014430" y="437431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81" name="Picture 80" descr="Icon&#10;&#10;Description automatically generated">
            <a:extLst>
              <a:ext uri="{FF2B5EF4-FFF2-40B4-BE49-F238E27FC236}">
                <a16:creationId xmlns:a16="http://schemas.microsoft.com/office/drawing/2014/main" id="{9EBE2FB2-3094-419A-B5A4-0AC4CE625CD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479" y="6480964"/>
            <a:ext cx="190116" cy="3384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0DF5D5-F825-4591-828D-B2F63ED6A982}"/>
              </a:ext>
            </a:extLst>
          </p:cNvPr>
          <p:cNvSpPr txBox="1"/>
          <p:nvPr/>
        </p:nvSpPr>
        <p:spPr>
          <a:xfrm>
            <a:off x="4319355" y="6524695"/>
            <a:ext cx="1527982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HEADQUARTERS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DAE97B75-097F-4AE7-B746-BCC7907BC048}"/>
              </a:ext>
            </a:extLst>
          </p:cNvPr>
          <p:cNvSpPr txBox="1"/>
          <p:nvPr/>
        </p:nvSpPr>
        <p:spPr>
          <a:xfrm>
            <a:off x="6320540" y="6517490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PARTNERS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F2B41393-9AF1-4ADB-B721-A9DC5E9BCC94}"/>
              </a:ext>
            </a:extLst>
          </p:cNvPr>
          <p:cNvSpPr txBox="1"/>
          <p:nvPr/>
        </p:nvSpPr>
        <p:spPr>
          <a:xfrm>
            <a:off x="7845426" y="6520168"/>
            <a:ext cx="12843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/>
              <a:t>- EZM CUSTOMERS</a:t>
            </a:r>
          </a:p>
        </p:txBody>
      </p:sp>
      <p:pic>
        <p:nvPicPr>
          <p:cNvPr id="84" name="Picture 83" descr="Icon&#10;&#10;Description automatically generated">
            <a:extLst>
              <a:ext uri="{FF2B5EF4-FFF2-40B4-BE49-F238E27FC236}">
                <a16:creationId xmlns:a16="http://schemas.microsoft.com/office/drawing/2014/main" id="{D84DBC8A-CE08-4551-A363-F83393D4F26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753" y="6564727"/>
            <a:ext cx="190116" cy="206275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5" name="Oval 84">
            <a:extLst>
              <a:ext uri="{FF2B5EF4-FFF2-40B4-BE49-F238E27FC236}">
                <a16:creationId xmlns:a16="http://schemas.microsoft.com/office/drawing/2014/main" id="{D0A2F4E3-C582-43F9-AADD-266E5ED4DB93}"/>
              </a:ext>
            </a:extLst>
          </p:cNvPr>
          <p:cNvSpPr/>
          <p:nvPr/>
        </p:nvSpPr>
        <p:spPr>
          <a:xfrm flipV="1">
            <a:off x="7815218" y="66083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6" name="Oval 85">
            <a:extLst>
              <a:ext uri="{FF2B5EF4-FFF2-40B4-BE49-F238E27FC236}">
                <a16:creationId xmlns:a16="http://schemas.microsoft.com/office/drawing/2014/main" id="{542F4C24-AD88-471A-BF3A-58A14EABEDDA}"/>
              </a:ext>
            </a:extLst>
          </p:cNvPr>
          <p:cNvSpPr/>
          <p:nvPr/>
        </p:nvSpPr>
        <p:spPr>
          <a:xfrm flipV="1">
            <a:off x="8963539" y="4154826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364615BE-8FFD-4366-8CB6-DAF3B5A1D71A}"/>
              </a:ext>
            </a:extLst>
          </p:cNvPr>
          <p:cNvSpPr/>
          <p:nvPr/>
        </p:nvSpPr>
        <p:spPr>
          <a:xfrm flipV="1">
            <a:off x="8379402" y="443943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FE975C41-1E9F-4066-80A4-9CFB3485503A}"/>
              </a:ext>
            </a:extLst>
          </p:cNvPr>
          <p:cNvSpPr/>
          <p:nvPr/>
        </p:nvSpPr>
        <p:spPr>
          <a:xfrm flipV="1">
            <a:off x="8475805" y="444709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26E2F568-407D-4D21-948F-806F095EC482}"/>
              </a:ext>
            </a:extLst>
          </p:cNvPr>
          <p:cNvSpPr/>
          <p:nvPr/>
        </p:nvSpPr>
        <p:spPr>
          <a:xfrm flipV="1">
            <a:off x="8498423" y="456877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92CE0285-E3EE-4A82-8669-D785914F4D2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3531" y="4457453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0" name="Oval 89">
            <a:extLst>
              <a:ext uri="{FF2B5EF4-FFF2-40B4-BE49-F238E27FC236}">
                <a16:creationId xmlns:a16="http://schemas.microsoft.com/office/drawing/2014/main" id="{B54B527B-015F-4059-802D-361CA67E49E1}"/>
              </a:ext>
            </a:extLst>
          </p:cNvPr>
          <p:cNvSpPr/>
          <p:nvPr/>
        </p:nvSpPr>
        <p:spPr>
          <a:xfrm flipV="1">
            <a:off x="8664481" y="463472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0" name="Picture 69" descr="Icon&#10;&#10;Description automatically generated">
            <a:extLst>
              <a:ext uri="{FF2B5EF4-FFF2-40B4-BE49-F238E27FC236}">
                <a16:creationId xmlns:a16="http://schemas.microsoft.com/office/drawing/2014/main" id="{976FDB22-1E27-44CA-84F0-03F6E159921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72055" y="4744434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1" name="Oval 90">
            <a:extLst>
              <a:ext uri="{FF2B5EF4-FFF2-40B4-BE49-F238E27FC236}">
                <a16:creationId xmlns:a16="http://schemas.microsoft.com/office/drawing/2014/main" id="{088A5966-1C55-4682-9F42-2EAB9CDF45F6}"/>
              </a:ext>
            </a:extLst>
          </p:cNvPr>
          <p:cNvSpPr/>
          <p:nvPr/>
        </p:nvSpPr>
        <p:spPr>
          <a:xfrm flipV="1">
            <a:off x="8567013" y="497221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E977A8F3-F1EE-45A5-A882-5462DBFC1045}"/>
              </a:ext>
            </a:extLst>
          </p:cNvPr>
          <p:cNvSpPr/>
          <p:nvPr/>
        </p:nvSpPr>
        <p:spPr>
          <a:xfrm flipV="1">
            <a:off x="8861375" y="392899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3" name="Oval 92">
            <a:extLst>
              <a:ext uri="{FF2B5EF4-FFF2-40B4-BE49-F238E27FC236}">
                <a16:creationId xmlns:a16="http://schemas.microsoft.com/office/drawing/2014/main" id="{750A8089-ABC8-48AF-8304-04FDACB9B2E7}"/>
              </a:ext>
            </a:extLst>
          </p:cNvPr>
          <p:cNvSpPr/>
          <p:nvPr/>
        </p:nvSpPr>
        <p:spPr>
          <a:xfrm flipV="1">
            <a:off x="9086305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72" name="Picture 71" descr="Icon&#10;&#10;Description automatically generated">
            <a:extLst>
              <a:ext uri="{FF2B5EF4-FFF2-40B4-BE49-F238E27FC236}">
                <a16:creationId xmlns:a16="http://schemas.microsoft.com/office/drawing/2014/main" id="{3B8DC6FC-C414-4A21-9735-7AC9853E022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6407" y="3843812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90C4526A-BB5B-4271-BF90-149DA44DFEAD}"/>
              </a:ext>
            </a:extLst>
          </p:cNvPr>
          <p:cNvSpPr/>
          <p:nvPr/>
        </p:nvSpPr>
        <p:spPr>
          <a:xfrm flipV="1">
            <a:off x="9115756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8304C87A-FFE1-4405-BAC8-AA37F3440FDA}"/>
              </a:ext>
            </a:extLst>
          </p:cNvPr>
          <p:cNvSpPr/>
          <p:nvPr/>
        </p:nvSpPr>
        <p:spPr>
          <a:xfrm flipV="1">
            <a:off x="9124573" y="402358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0D6688F4-D0CF-4573-8A81-33A0C58BA65A}"/>
              </a:ext>
            </a:extLst>
          </p:cNvPr>
          <p:cNvSpPr/>
          <p:nvPr/>
        </p:nvSpPr>
        <p:spPr>
          <a:xfrm flipV="1">
            <a:off x="9264668" y="4093621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E7B6C3C5-DE50-48EB-825D-9FFA6633B983}"/>
              </a:ext>
            </a:extLst>
          </p:cNvPr>
          <p:cNvSpPr/>
          <p:nvPr/>
        </p:nvSpPr>
        <p:spPr>
          <a:xfrm flipV="1">
            <a:off x="9205049" y="411894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2CECD811-D268-4B36-B6DC-F37C38FA6AFE}"/>
              </a:ext>
            </a:extLst>
          </p:cNvPr>
          <p:cNvSpPr/>
          <p:nvPr/>
        </p:nvSpPr>
        <p:spPr>
          <a:xfrm flipV="1">
            <a:off x="9322314" y="406773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6D495C2F-4F15-4515-995F-24D6656A858C}"/>
              </a:ext>
            </a:extLst>
          </p:cNvPr>
          <p:cNvSpPr/>
          <p:nvPr/>
        </p:nvSpPr>
        <p:spPr>
          <a:xfrm flipV="1">
            <a:off x="9360583" y="40314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20D05C56-E76E-4337-9648-C1A4D83AD0F9}"/>
              </a:ext>
            </a:extLst>
          </p:cNvPr>
          <p:cNvSpPr/>
          <p:nvPr/>
        </p:nvSpPr>
        <p:spPr>
          <a:xfrm flipV="1">
            <a:off x="9392110" y="39619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1534A16-04AB-454F-8D4E-EB9B41FB0375}"/>
              </a:ext>
            </a:extLst>
          </p:cNvPr>
          <p:cNvSpPr/>
          <p:nvPr/>
        </p:nvSpPr>
        <p:spPr>
          <a:xfrm flipV="1">
            <a:off x="9434714" y="382069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9" name="Picture 68" descr="Icon&#10;&#10;Description automatically generated">
            <a:extLst>
              <a:ext uri="{FF2B5EF4-FFF2-40B4-BE49-F238E27FC236}">
                <a16:creationId xmlns:a16="http://schemas.microsoft.com/office/drawing/2014/main" id="{7CB53E15-BE50-4E89-AE67-58D7A5C3EB46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8353" y="3917759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102" name="Oval 101">
            <a:extLst>
              <a:ext uri="{FF2B5EF4-FFF2-40B4-BE49-F238E27FC236}">
                <a16:creationId xmlns:a16="http://schemas.microsoft.com/office/drawing/2014/main" id="{07214B59-4712-4322-92AA-6CC3389EB5BB}"/>
              </a:ext>
            </a:extLst>
          </p:cNvPr>
          <p:cNvSpPr/>
          <p:nvPr/>
        </p:nvSpPr>
        <p:spPr>
          <a:xfrm flipV="1">
            <a:off x="8711047" y="416095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Oval 102">
            <a:extLst>
              <a:ext uri="{FF2B5EF4-FFF2-40B4-BE49-F238E27FC236}">
                <a16:creationId xmlns:a16="http://schemas.microsoft.com/office/drawing/2014/main" id="{62555940-197C-452F-8702-BA7E67B077F1}"/>
              </a:ext>
            </a:extLst>
          </p:cNvPr>
          <p:cNvSpPr/>
          <p:nvPr/>
        </p:nvSpPr>
        <p:spPr>
          <a:xfrm flipV="1">
            <a:off x="6735483" y="559124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Oval 103">
            <a:extLst>
              <a:ext uri="{FF2B5EF4-FFF2-40B4-BE49-F238E27FC236}">
                <a16:creationId xmlns:a16="http://schemas.microsoft.com/office/drawing/2014/main" id="{30C41BDB-5F66-456C-B631-9F1B3A3F77C1}"/>
              </a:ext>
            </a:extLst>
          </p:cNvPr>
          <p:cNvSpPr/>
          <p:nvPr/>
        </p:nvSpPr>
        <p:spPr>
          <a:xfrm flipV="1">
            <a:off x="4007076" y="4477702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A0A639A7-DF4D-499F-A2B5-26941EDB5676}"/>
              </a:ext>
            </a:extLst>
          </p:cNvPr>
          <p:cNvSpPr/>
          <p:nvPr/>
        </p:nvSpPr>
        <p:spPr>
          <a:xfrm flipV="1">
            <a:off x="6776472" y="3786529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7" name="Oval 106">
            <a:extLst>
              <a:ext uri="{FF2B5EF4-FFF2-40B4-BE49-F238E27FC236}">
                <a16:creationId xmlns:a16="http://schemas.microsoft.com/office/drawing/2014/main" id="{8E255F28-558D-4379-A0E5-4733776FE759}"/>
              </a:ext>
            </a:extLst>
          </p:cNvPr>
          <p:cNvSpPr/>
          <p:nvPr/>
        </p:nvSpPr>
        <p:spPr>
          <a:xfrm flipV="1">
            <a:off x="7308317" y="353094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5944AC90-672A-46E5-9AD9-7A2AD462F0B8}"/>
              </a:ext>
            </a:extLst>
          </p:cNvPr>
          <p:cNvSpPr/>
          <p:nvPr/>
        </p:nvSpPr>
        <p:spPr>
          <a:xfrm flipV="1">
            <a:off x="4612946" y="497221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9" name="Oval 108">
            <a:extLst>
              <a:ext uri="{FF2B5EF4-FFF2-40B4-BE49-F238E27FC236}">
                <a16:creationId xmlns:a16="http://schemas.microsoft.com/office/drawing/2014/main" id="{1C08CB14-8BB0-462C-8376-BCC0E6F2B69F}"/>
              </a:ext>
            </a:extLst>
          </p:cNvPr>
          <p:cNvSpPr/>
          <p:nvPr/>
        </p:nvSpPr>
        <p:spPr>
          <a:xfrm flipV="1">
            <a:off x="4587737" y="5154065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2EB3E29-3B73-4F20-92E7-5B8DFF6FC86B}"/>
              </a:ext>
            </a:extLst>
          </p:cNvPr>
          <p:cNvSpPr/>
          <p:nvPr/>
        </p:nvSpPr>
        <p:spPr>
          <a:xfrm flipV="1">
            <a:off x="8058771" y="4463238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E2F4492A-27F1-474C-9144-601851422E61}"/>
              </a:ext>
            </a:extLst>
          </p:cNvPr>
          <p:cNvSpPr/>
          <p:nvPr/>
        </p:nvSpPr>
        <p:spPr>
          <a:xfrm flipV="1">
            <a:off x="7931121" y="4419184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266B5EF2-E086-4073-AC03-C6DF620815B6}"/>
              </a:ext>
            </a:extLst>
          </p:cNvPr>
          <p:cNvSpPr/>
          <p:nvPr/>
        </p:nvSpPr>
        <p:spPr>
          <a:xfrm flipV="1">
            <a:off x="5190858" y="5131863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A8409770-E027-49B0-AA65-848BD56C9237}"/>
              </a:ext>
            </a:extLst>
          </p:cNvPr>
          <p:cNvSpPr/>
          <p:nvPr/>
        </p:nvSpPr>
        <p:spPr>
          <a:xfrm flipV="1">
            <a:off x="5104769" y="506635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4" name="Oval 113">
            <a:extLst>
              <a:ext uri="{FF2B5EF4-FFF2-40B4-BE49-F238E27FC236}">
                <a16:creationId xmlns:a16="http://schemas.microsoft.com/office/drawing/2014/main" id="{EDF57102-1655-4F36-ADC6-FCAB8BF704B9}"/>
              </a:ext>
            </a:extLst>
          </p:cNvPr>
          <p:cNvSpPr/>
          <p:nvPr/>
        </p:nvSpPr>
        <p:spPr>
          <a:xfrm flipV="1">
            <a:off x="4834451" y="5771817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5" name="Oval 114">
            <a:extLst>
              <a:ext uri="{FF2B5EF4-FFF2-40B4-BE49-F238E27FC236}">
                <a16:creationId xmlns:a16="http://schemas.microsoft.com/office/drawing/2014/main" id="{AB5904DB-7243-4F4F-888F-6F60F606054D}"/>
              </a:ext>
            </a:extLst>
          </p:cNvPr>
          <p:cNvSpPr/>
          <p:nvPr/>
        </p:nvSpPr>
        <p:spPr>
          <a:xfrm flipV="1">
            <a:off x="4717865" y="5910470"/>
            <a:ext cx="76537" cy="76537"/>
          </a:xfrm>
          <a:prstGeom prst="ellipse">
            <a:avLst/>
          </a:prstGeom>
          <a:ln w="6350">
            <a:solidFill>
              <a:schemeClr val="bg1"/>
            </a:solidFill>
          </a:ln>
          <a:effectLst>
            <a:outerShdw blurRad="38100" dist="25400" dir="4800000" sx="76000" sy="76000" algn="tl" rotWithShape="0">
              <a:prstClr val="black">
                <a:alpha val="35000"/>
              </a:prstClr>
            </a:outerShdw>
          </a:effec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6" name="Picture 105" descr="Icon&#10;&#10;Description automatically generated">
            <a:extLst>
              <a:ext uri="{FF2B5EF4-FFF2-40B4-BE49-F238E27FC236}">
                <a16:creationId xmlns:a16="http://schemas.microsoft.com/office/drawing/2014/main" id="{6F546F22-F601-41BD-8848-69F08AE0D4E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6648" y="4190405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16" name="Picture 115" descr="Icon&#10;&#10;Description automatically generated">
            <a:extLst>
              <a:ext uri="{FF2B5EF4-FFF2-40B4-BE49-F238E27FC236}">
                <a16:creationId xmlns:a16="http://schemas.microsoft.com/office/drawing/2014/main" id="{93EE421D-4C39-45C0-9E4C-89E9A5ED918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47" y="3851737"/>
            <a:ext cx="181767" cy="19721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BDF4BCB-13D4-6918-F25C-FFFF0F0BDC7E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145074106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40308A-8CF8-4313-9B31-086E065C61F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t>Presentation XXX, Slide </a:t>
            </a:r>
            <a:fld id="{55AE94E2-01AD-4F44-B701-725E8CE3ADFF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282828"/>
                </a:solidFill>
                <a:effectLst/>
                <a:uLnTx/>
                <a:uFillTx/>
                <a:latin typeface="Bahnschrif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n-US" sz="1100" b="0" i="0" u="none" strike="noStrike" kern="1200" cap="none" spc="0" normalizeH="0" baseline="0" noProof="0">
              <a:ln>
                <a:noFill/>
              </a:ln>
              <a:solidFill>
                <a:srgbClr val="282828"/>
              </a:solidFill>
              <a:effectLst/>
              <a:uLnTx/>
              <a:uFillTx/>
              <a:latin typeface="Bahnschrift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676FE03-490D-4F9A-0DD5-70E6B8478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764310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E072553-B61E-C3C7-A32F-C27EBBFABE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7601" y="1581911"/>
            <a:ext cx="6032732" cy="4317691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55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Integrated Correlation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A. Minimum Closing Speed Graph</a:t>
            </a: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F708ADF5-59A5-4C11-BCA2-5758FA5DB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9428" y="2011571"/>
            <a:ext cx="1735283" cy="523220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Actual Samples</a:t>
            </a:r>
          </a:p>
          <a:p>
            <a:r>
              <a:rPr lang="en-US" dirty="0"/>
              <a:t>from Slam Tests</a:t>
            </a:r>
          </a:p>
        </p:txBody>
      </p:sp>
      <p:sp>
        <p:nvSpPr>
          <p:cNvPr id="18" name="Text Box 14">
            <a:extLst>
              <a:ext uri="{FF2B5EF4-FFF2-40B4-BE49-F238E27FC236}">
                <a16:creationId xmlns:a16="http://schemas.microsoft.com/office/drawing/2014/main" id="{B9A221C9-E0AE-4F36-B794-8AD76504F0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621" y="6030936"/>
            <a:ext cx="2438242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Minimum Closing Speed</a:t>
            </a:r>
          </a:p>
        </p:txBody>
      </p:sp>
      <p:sp>
        <p:nvSpPr>
          <p:cNvPr id="19" name="Text Box 17">
            <a:extLst>
              <a:ext uri="{FF2B5EF4-FFF2-40B4-BE49-F238E27FC236}">
                <a16:creationId xmlns:a16="http://schemas.microsoft.com/office/drawing/2014/main" id="{D1F30520-F78A-428C-A4D4-CB8710E4F3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1888" y="4712440"/>
            <a:ext cx="2299301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 dirty="0"/>
              <a:t>Latch Point(Push Test)</a:t>
            </a:r>
          </a:p>
        </p:txBody>
      </p:sp>
      <p:sp>
        <p:nvSpPr>
          <p:cNvPr id="20" name="Text Box 20">
            <a:extLst>
              <a:ext uri="{FF2B5EF4-FFF2-40B4-BE49-F238E27FC236}">
                <a16:creationId xmlns:a16="http://schemas.microsoft.com/office/drawing/2014/main" id="{695CAED5-0B6A-4CC2-BFED-D255AD6940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10451" y="3019018"/>
            <a:ext cx="1744260" cy="461665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/>
              <a:t>Curve Fit</a:t>
            </a:r>
          </a:p>
          <a:p>
            <a:r>
              <a:rPr lang="en-US"/>
              <a:t>(Characteristic)</a:t>
            </a:r>
          </a:p>
        </p:txBody>
      </p:sp>
      <p:cxnSp>
        <p:nvCxnSpPr>
          <p:cNvPr id="21" name="Straight Arrow Connector 39">
            <a:extLst>
              <a:ext uri="{FF2B5EF4-FFF2-40B4-BE49-F238E27FC236}">
                <a16:creationId xmlns:a16="http://schemas.microsoft.com/office/drawing/2014/main" id="{E77663CD-3BCA-4AA2-B5BF-6F45DFF6EC4C}"/>
              </a:ext>
            </a:extLst>
          </p:cNvPr>
          <p:cNvCxnSpPr>
            <a:cxnSpLocks noChangeShapeType="1"/>
            <a:stCxn id="17" idx="3"/>
          </p:cNvCxnSpPr>
          <p:nvPr/>
        </p:nvCxnSpPr>
        <p:spPr bwMode="auto">
          <a:xfrm>
            <a:off x="2954711" y="2273181"/>
            <a:ext cx="4397487" cy="787821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2" name="Straight Arrow Connector 40">
            <a:extLst>
              <a:ext uri="{FF2B5EF4-FFF2-40B4-BE49-F238E27FC236}">
                <a16:creationId xmlns:a16="http://schemas.microsoft.com/office/drawing/2014/main" id="{F42EC50F-D818-4511-B16B-F1A9552B7B08}"/>
              </a:ext>
            </a:extLst>
          </p:cNvPr>
          <p:cNvCxnSpPr>
            <a:cxnSpLocks noChangeShapeType="1"/>
            <a:stCxn id="17" idx="3"/>
          </p:cNvCxnSpPr>
          <p:nvPr/>
        </p:nvCxnSpPr>
        <p:spPr bwMode="auto">
          <a:xfrm>
            <a:off x="2954711" y="2273181"/>
            <a:ext cx="5753536" cy="200055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3" name="Straight Arrow Connector 41">
            <a:extLst>
              <a:ext uri="{FF2B5EF4-FFF2-40B4-BE49-F238E27FC236}">
                <a16:creationId xmlns:a16="http://schemas.microsoft.com/office/drawing/2014/main" id="{4E26E0B1-57E0-4E63-A97D-0F4870A30BF0}"/>
              </a:ext>
            </a:extLst>
          </p:cNvPr>
          <p:cNvCxnSpPr>
            <a:cxnSpLocks noChangeShapeType="1"/>
            <a:stCxn id="17" idx="3"/>
          </p:cNvCxnSpPr>
          <p:nvPr/>
        </p:nvCxnSpPr>
        <p:spPr bwMode="auto">
          <a:xfrm>
            <a:off x="2954711" y="2273181"/>
            <a:ext cx="2761520" cy="1671119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" name="Straight Arrow Connector 41">
            <a:extLst>
              <a:ext uri="{FF2B5EF4-FFF2-40B4-BE49-F238E27FC236}">
                <a16:creationId xmlns:a16="http://schemas.microsoft.com/office/drawing/2014/main" id="{A6536EF3-5F5F-4BC6-BAE9-EA74AF9EB358}"/>
              </a:ext>
            </a:extLst>
          </p:cNvPr>
          <p:cNvCxnSpPr>
            <a:cxnSpLocks noChangeShapeType="1"/>
            <a:stCxn id="17" idx="3"/>
          </p:cNvCxnSpPr>
          <p:nvPr/>
        </p:nvCxnSpPr>
        <p:spPr bwMode="auto">
          <a:xfrm>
            <a:off x="2954711" y="2273181"/>
            <a:ext cx="1865781" cy="2330482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" name="Straight Arrow Connector 18">
            <a:extLst>
              <a:ext uri="{FF2B5EF4-FFF2-40B4-BE49-F238E27FC236}">
                <a16:creationId xmlns:a16="http://schemas.microsoft.com/office/drawing/2014/main" id="{AEE16CBC-2A09-4580-BAEB-3F30501E6538}"/>
              </a:ext>
            </a:extLst>
          </p:cNvPr>
          <p:cNvCxnSpPr>
            <a:cxnSpLocks noChangeShapeType="1"/>
            <a:stCxn id="17" idx="2"/>
            <a:endCxn id="20" idx="0"/>
          </p:cNvCxnSpPr>
          <p:nvPr/>
        </p:nvCxnSpPr>
        <p:spPr bwMode="auto">
          <a:xfrm flipH="1">
            <a:off x="2082581" y="2534791"/>
            <a:ext cx="4489" cy="484227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 Box 14">
            <a:extLst>
              <a:ext uri="{FF2B5EF4-FFF2-40B4-BE49-F238E27FC236}">
                <a16:creationId xmlns:a16="http://schemas.microsoft.com/office/drawing/2014/main" id="{B5A54F58-626C-46DF-AD8A-6AC1A50AA9C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04015" y="6024126"/>
            <a:ext cx="1850143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Reference Speed</a:t>
            </a:r>
          </a:p>
        </p:txBody>
      </p:sp>
      <p:sp>
        <p:nvSpPr>
          <p:cNvPr id="38" name="Text Box 17">
            <a:extLst>
              <a:ext uri="{FF2B5EF4-FFF2-40B4-BE49-F238E27FC236}">
                <a16:creationId xmlns:a16="http://schemas.microsoft.com/office/drawing/2014/main" id="{3ED33DFB-D683-4FA2-930E-FD7D8DF49A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99565" y="2720127"/>
            <a:ext cx="1877620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Typical </a:t>
            </a:r>
            <a:r>
              <a:rPr lang="en-US" err="1"/>
              <a:t>Overslam</a:t>
            </a:r>
            <a:endParaRPr lang="en-US"/>
          </a:p>
        </p:txBody>
      </p:sp>
      <p:cxnSp>
        <p:nvCxnSpPr>
          <p:cNvPr id="39" name="Connector: Elbow 38">
            <a:extLst>
              <a:ext uri="{FF2B5EF4-FFF2-40B4-BE49-F238E27FC236}">
                <a16:creationId xmlns:a16="http://schemas.microsoft.com/office/drawing/2014/main" id="{157722B9-2CBE-48F8-B0BC-6BA00B804626}"/>
              </a:ext>
            </a:extLst>
          </p:cNvPr>
          <p:cNvCxnSpPr>
            <a:cxnSpLocks/>
            <a:stCxn id="19" idx="3"/>
            <a:endCxn id="18" idx="0"/>
          </p:cNvCxnSpPr>
          <p:nvPr/>
        </p:nvCxnSpPr>
        <p:spPr>
          <a:xfrm>
            <a:off x="3371189" y="4866329"/>
            <a:ext cx="1353553" cy="1164607"/>
          </a:xfrm>
          <a:prstGeom prst="bentConnector2">
            <a:avLst/>
          </a:prstGeom>
          <a:noFill/>
          <a:ln w="25400" algn="ctr">
            <a:solidFill>
              <a:srgbClr val="282828"/>
            </a:solidFill>
            <a:prstDash val="dash"/>
            <a:round/>
            <a:headEnd type="diamond"/>
            <a:tailEnd type="triangl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0" name="Connector: Elbow 39">
            <a:extLst>
              <a:ext uri="{FF2B5EF4-FFF2-40B4-BE49-F238E27FC236}">
                <a16:creationId xmlns:a16="http://schemas.microsoft.com/office/drawing/2014/main" id="{087CC9F5-DC4A-4C55-A092-757DA484E2AB}"/>
              </a:ext>
            </a:extLst>
          </p:cNvPr>
          <p:cNvCxnSpPr>
            <a:cxnSpLocks/>
            <a:stCxn id="37" idx="0"/>
            <a:endCxn id="38" idx="1"/>
          </p:cNvCxnSpPr>
          <p:nvPr/>
        </p:nvCxnSpPr>
        <p:spPr>
          <a:xfrm rot="5400000" flipH="1" flipV="1">
            <a:off x="7439271" y="3263832"/>
            <a:ext cx="3150110" cy="2370478"/>
          </a:xfrm>
          <a:prstGeom prst="bentConnector2">
            <a:avLst/>
          </a:prstGeom>
          <a:noFill/>
          <a:ln w="25400" algn="ctr">
            <a:solidFill>
              <a:srgbClr val="282828"/>
            </a:solidFill>
            <a:prstDash val="dash"/>
            <a:round/>
            <a:headEnd type="diamond"/>
            <a:tailEnd type="triangle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9DCA5A84-C9B4-4043-9E06-24471CA61FFB}"/>
              </a:ext>
            </a:extLst>
          </p:cNvPr>
          <p:cNvSpPr txBox="1"/>
          <p:nvPr/>
        </p:nvSpPr>
        <p:spPr>
          <a:xfrm>
            <a:off x="6810375" y="350670"/>
            <a:ext cx="5001670" cy="307777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/>
              <a:t>How can we eliminate the variation between users?</a:t>
            </a:r>
          </a:p>
        </p:txBody>
      </p:sp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54BFE2DD-91A5-4FC5-A15E-A479096029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440" y="132767"/>
            <a:ext cx="616196" cy="613068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232F608-D86A-6E69-9329-6072194C5624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B79DD51-793F-BB0D-2DA6-7E6552804D2A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9662497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2D4350E-5F85-4F8E-9813-A3C312243210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513810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56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719023A-AF2A-4658-94A6-C2019B050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Integrated Correlation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F13CDE-B603-4505-8EA0-D10D88B972E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B. Other examples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16AE82-5057-4C08-894A-4AC02CFFAD1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 algn="just">
              <a:spcBef>
                <a:spcPts val="500"/>
              </a:spcBef>
              <a:spcAft>
                <a:spcPts val="500"/>
              </a:spcAft>
              <a:buNone/>
            </a:pPr>
            <a:r>
              <a:rPr lang="en-US" dirty="0"/>
              <a:t>Many other characteristics are dependent on each other.</a:t>
            </a:r>
          </a:p>
          <a:p>
            <a:pPr marL="0" indent="0" algn="just">
              <a:spcBef>
                <a:spcPts val="500"/>
              </a:spcBef>
              <a:spcAft>
                <a:spcPts val="500"/>
              </a:spcAft>
              <a:buNone/>
            </a:pPr>
            <a:r>
              <a:rPr lang="en-US" dirty="0"/>
              <a:t>Correlation is required to determine a representative value, independent of the user.</a:t>
            </a:r>
          </a:p>
          <a:p>
            <a:pPr lvl="1" algn="just">
              <a:spcAft>
                <a:spcPts val="500"/>
              </a:spcAft>
            </a:pPr>
            <a:r>
              <a:rPr lang="en-US" dirty="0"/>
              <a:t>Pressure and Speed</a:t>
            </a:r>
          </a:p>
          <a:p>
            <a:pPr lvl="1" algn="just">
              <a:spcAft>
                <a:spcPts val="500"/>
              </a:spcAft>
            </a:pPr>
            <a:r>
              <a:rPr lang="en-US" dirty="0"/>
              <a:t>Friction and Speed</a:t>
            </a:r>
          </a:p>
          <a:p>
            <a:pPr lvl="1" algn="just">
              <a:spcAft>
                <a:spcPts val="500"/>
              </a:spcAft>
            </a:pPr>
            <a:r>
              <a:rPr lang="en-US" dirty="0"/>
              <a:t>Drag and Speed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77A40BB-A6C4-A3F4-985C-4B2B3A00EA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052" y="3904006"/>
            <a:ext cx="2491740" cy="17907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33E4925-C233-A92B-BB7C-606A14ACE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506" y="3920995"/>
            <a:ext cx="2499360" cy="17907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AADD50-0CE4-9CBF-4608-49D13BCBB7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06415" y="3924805"/>
            <a:ext cx="2361720" cy="17830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97A232C-83DA-D43B-CC67-E05DD743FB4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5754" y="3924805"/>
            <a:ext cx="2491740" cy="178308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A9AAED8-B8E8-0B39-99F2-A1787A2060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14665" y="3924805"/>
            <a:ext cx="2499360" cy="1783080"/>
          </a:xfrm>
          <a:prstGeom prst="rect">
            <a:avLst/>
          </a:prstGeom>
        </p:spPr>
      </p:pic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27E2876B-AF01-B7E8-96B3-583C2B27C628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71759129-A16F-3F54-B931-53E86E3E9CDC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23398198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94EF7-346D-449F-B09A-B9DE99955BF7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180975" y="6476999"/>
            <a:ext cx="1371378" cy="365125"/>
          </a:xfrm>
        </p:spPr>
        <p:txBody>
          <a:bodyPr/>
          <a:lstStyle/>
          <a:p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SEPP001, Slide </a:t>
            </a:r>
            <a:fld id="{55AE94E2-01AD-4F44-B701-725E8CE3ADFF}" type="slidenum">
              <a:rPr lang="en-US">
                <a:solidFill>
                  <a:schemeClr val="tx1">
                    <a:lumMod val="65000"/>
                    <a:lumOff val="35000"/>
                  </a:schemeClr>
                </a:solidFill>
              </a:rPr>
              <a:pPr/>
              <a:t>57</a:t>
            </a:fld>
            <a:endParaRPr 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131BA71D-DE2F-414E-A005-2C86CF4C02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Key Metrics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8C43859-6076-409B-ACDE-58A68C4A5DE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DNA signature of the door</a:t>
            </a:r>
          </a:p>
        </p:txBody>
      </p:sp>
      <p:graphicFrame>
        <p:nvGraphicFramePr>
          <p:cNvPr id="10" name="Diagram 9">
            <a:extLst>
              <a:ext uri="{FF2B5EF4-FFF2-40B4-BE49-F238E27FC236}">
                <a16:creationId xmlns:a16="http://schemas.microsoft.com/office/drawing/2014/main" id="{33D615D8-DDD2-410E-9DB2-CA401F7CC2F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99248589"/>
              </p:ext>
            </p:extLst>
          </p:nvPr>
        </p:nvGraphicFramePr>
        <p:xfrm>
          <a:off x="-55569" y="1459350"/>
          <a:ext cx="11830207" cy="5023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Footer Placeholder 4">
            <a:extLst>
              <a:ext uri="{FF2B5EF4-FFF2-40B4-BE49-F238E27FC236}">
                <a16:creationId xmlns:a16="http://schemas.microsoft.com/office/drawing/2014/main" id="{BC854C5F-B48A-41B4-1EAB-3B36EA44FFC9}"/>
              </a:ext>
            </a:extLst>
          </p:cNvPr>
          <p:cNvSpPr txBox="1">
            <a:spLocks/>
          </p:cNvSpPr>
          <p:nvPr/>
        </p:nvSpPr>
        <p:spPr>
          <a:xfrm>
            <a:off x="5244807" y="6499224"/>
            <a:ext cx="1003593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Confidential</a:t>
            </a:r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0F10E46-3771-A807-7B5C-162184BBA874}"/>
              </a:ext>
            </a:extLst>
          </p:cNvPr>
          <p:cNvSpPr txBox="1">
            <a:spLocks/>
          </p:cNvSpPr>
          <p:nvPr/>
        </p:nvSpPr>
        <p:spPr>
          <a:xfrm>
            <a:off x="10678190" y="6476999"/>
            <a:ext cx="1513810" cy="365125"/>
          </a:xfrm>
          <a:prstGeom prst="rect">
            <a:avLst/>
          </a:prstGeom>
        </p:spPr>
        <p:txBody>
          <a:bodyPr numCol="1" anchor="ctr"/>
          <a:lstStyle>
            <a:defPPr>
              <a:defRPr lang="en-US"/>
            </a:defPPr>
            <a:lvl1pPr marL="0" algn="l" defTabSz="914400" rtl="0" eaLnBrk="1" latinLnBrk="0" hangingPunct="1">
              <a:defRPr sz="11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© </a:t>
            </a:r>
            <a:fld id="{B6A4D2AD-EB94-4AE9-AD61-42E8735B5248}" type="datetimeyyyy">
              <a:rPr lang="en-US" baseline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2023</a:t>
            </a:fld>
            <a:r>
              <a:rPr lang="en-US" baseline="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EZMetrology</a:t>
            </a:r>
          </a:p>
        </p:txBody>
      </p:sp>
    </p:spTree>
    <p:extLst>
      <p:ext uri="{BB962C8B-B14F-4D97-AF65-F5344CB8AC3E}">
        <p14:creationId xmlns:p14="http://schemas.microsoft.com/office/powerpoint/2010/main" val="349025542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A4587D8D-FAE3-69DC-4526-54538CA0EE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1410" y="1487276"/>
            <a:ext cx="6019800" cy="431292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/>
              <a:pPr/>
              <a:t>58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Sensor data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/>
              <a:t>A. YZ Trajectory graph</a:t>
            </a:r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686985-9FB4-A3C5-1DF4-6637C9F5DD39}"/>
              </a:ext>
            </a:extLst>
          </p:cNvPr>
          <p:cNvSpPr txBox="1"/>
          <p:nvPr/>
        </p:nvSpPr>
        <p:spPr>
          <a:xfrm>
            <a:off x="6810375" y="350670"/>
            <a:ext cx="5001670" cy="738664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/>
              <a:t>How well does the striker line up to the latch?</a:t>
            </a:r>
          </a:p>
          <a:p>
            <a:r>
              <a:rPr lang="en-US" sz="1400" dirty="0"/>
              <a:t>Is there an influence on closing speed?</a:t>
            </a:r>
          </a:p>
          <a:p>
            <a:r>
              <a:rPr lang="en-US" sz="1400" dirty="0"/>
              <a:t>How much </a:t>
            </a:r>
            <a:r>
              <a:rPr lang="en-US" sz="1400" dirty="0" err="1"/>
              <a:t>overslam</a:t>
            </a:r>
            <a:r>
              <a:rPr lang="en-US" sz="1400" dirty="0"/>
              <a:t> do we see for a given speed? </a:t>
            </a: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557F1EDB-9E89-3AA4-B9A6-327E9172A3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440" y="132767"/>
            <a:ext cx="616196" cy="613068"/>
          </a:xfrm>
          <a:prstGeom prst="rect">
            <a:avLst/>
          </a:prstGeom>
        </p:spPr>
      </p:pic>
      <p:sp>
        <p:nvSpPr>
          <p:cNvPr id="8" name="Text Box 18">
            <a:extLst>
              <a:ext uri="{FF2B5EF4-FFF2-40B4-BE49-F238E27FC236}">
                <a16:creationId xmlns:a16="http://schemas.microsoft.com/office/drawing/2014/main" id="{E05AAF91-5111-A8A4-EEA9-37EB5BBE05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155" y="2844666"/>
            <a:ext cx="1952707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200" spc="300">
                <a:solidFill>
                  <a:srgbClr val="000000"/>
                </a:solidFill>
              </a:defRPr>
            </a:lvl1pPr>
          </a:lstStyle>
          <a:p>
            <a:pPr algn="ctr"/>
            <a:r>
              <a:rPr lang="en-US" sz="1400" spc="0"/>
              <a:t>Final Position</a:t>
            </a:r>
          </a:p>
        </p:txBody>
      </p:sp>
      <p:sp>
        <p:nvSpPr>
          <p:cNvPr id="9" name="Text Box 17">
            <a:extLst>
              <a:ext uri="{FF2B5EF4-FFF2-40B4-BE49-F238E27FC236}">
                <a16:creationId xmlns:a16="http://schemas.microsoft.com/office/drawing/2014/main" id="{022480ED-B804-44D3-0766-3399EBA2E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0553" y="4007675"/>
            <a:ext cx="1952707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400">
                <a:solidFill>
                  <a:schemeClr val="bg1"/>
                </a:solidFill>
                <a:latin typeface="+mn-lt"/>
              </a:rPr>
              <a:t>Misalignment</a:t>
            </a:r>
          </a:p>
        </p:txBody>
      </p:sp>
      <p:sp>
        <p:nvSpPr>
          <p:cNvPr id="10" name="Text Box 18">
            <a:extLst>
              <a:ext uri="{FF2B5EF4-FFF2-40B4-BE49-F238E27FC236}">
                <a16:creationId xmlns:a16="http://schemas.microsoft.com/office/drawing/2014/main" id="{EE52B280-98DF-0422-D839-8CC84405E1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3349" y="3202136"/>
            <a:ext cx="1953473" cy="523220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400">
                <a:solidFill>
                  <a:srgbClr val="000000"/>
                </a:solidFill>
                <a:latin typeface="+mn-lt"/>
              </a:rPr>
              <a:t>Latch Striker Interaction</a:t>
            </a:r>
          </a:p>
        </p:txBody>
      </p:sp>
      <p:sp>
        <p:nvSpPr>
          <p:cNvPr id="11" name="Text Box 18">
            <a:extLst>
              <a:ext uri="{FF2B5EF4-FFF2-40B4-BE49-F238E27FC236}">
                <a16:creationId xmlns:a16="http://schemas.microsoft.com/office/drawing/2014/main" id="{8712085E-FDD3-6015-832E-38D907A598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93349" y="5876387"/>
            <a:ext cx="1583925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1400">
                <a:solidFill>
                  <a:srgbClr val="000000"/>
                </a:solidFill>
              </a:rPr>
              <a:t>Closing Door</a:t>
            </a:r>
            <a:endParaRPr lang="en-US" sz="140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2" name="Text Box 19">
            <a:extLst>
              <a:ext uri="{FF2B5EF4-FFF2-40B4-BE49-F238E27FC236}">
                <a16:creationId xmlns:a16="http://schemas.microsoft.com/office/drawing/2014/main" id="{86D337C3-20B9-FE79-5FC4-59E78BD44C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28862" y="6206048"/>
            <a:ext cx="957313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1400" dirty="0" err="1">
                <a:solidFill>
                  <a:schemeClr val="bg1"/>
                </a:solidFill>
                <a:latin typeface="+mn-lt"/>
              </a:rPr>
              <a:t>Overslam</a:t>
            </a:r>
            <a:endParaRPr lang="en-US" sz="1400" dirty="0">
              <a:solidFill>
                <a:schemeClr val="bg1"/>
              </a:solidFill>
              <a:latin typeface="+mn-lt"/>
            </a:endParaRPr>
          </a:p>
        </p:txBody>
      </p:sp>
      <p:cxnSp>
        <p:nvCxnSpPr>
          <p:cNvPr id="13" name="Straight Arrow Connector 24">
            <a:extLst>
              <a:ext uri="{FF2B5EF4-FFF2-40B4-BE49-F238E27FC236}">
                <a16:creationId xmlns:a16="http://schemas.microsoft.com/office/drawing/2014/main" id="{E690FAD8-1333-014D-00DE-44ABE89D599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107519" y="3731404"/>
            <a:ext cx="56370" cy="2474644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4" name="Straight Arrow Connector 26">
            <a:extLst>
              <a:ext uri="{FF2B5EF4-FFF2-40B4-BE49-F238E27FC236}">
                <a16:creationId xmlns:a16="http://schemas.microsoft.com/office/drawing/2014/main" id="{FE67D62F-309B-AEF5-2794-EA072713D891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533260" y="4146175"/>
            <a:ext cx="4044662" cy="15389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" name="Straight Arrow Connector 21">
            <a:extLst>
              <a:ext uri="{FF2B5EF4-FFF2-40B4-BE49-F238E27FC236}">
                <a16:creationId xmlns:a16="http://schemas.microsoft.com/office/drawing/2014/main" id="{ED9D8F83-F448-60B0-C04A-ECA4AB6682D5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612862" y="2983167"/>
            <a:ext cx="920621" cy="15388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6" name="Straight Arrow Connector 21">
            <a:extLst>
              <a:ext uri="{FF2B5EF4-FFF2-40B4-BE49-F238E27FC236}">
                <a16:creationId xmlns:a16="http://schemas.microsoft.com/office/drawing/2014/main" id="{C2CC6380-23C8-EBE1-F13F-4808AE280CE8}"/>
              </a:ext>
            </a:extLst>
          </p:cNvPr>
          <p:cNvCxnSpPr>
            <a:cxnSpLocks noChangeShapeType="1"/>
          </p:cNvCxnSpPr>
          <p:nvPr/>
        </p:nvCxnSpPr>
        <p:spPr bwMode="auto">
          <a:xfrm flipH="1">
            <a:off x="4874487" y="3463746"/>
            <a:ext cx="4518862" cy="0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" name="Straight Arrow Connector 21">
            <a:extLst>
              <a:ext uri="{FF2B5EF4-FFF2-40B4-BE49-F238E27FC236}">
                <a16:creationId xmlns:a16="http://schemas.microsoft.com/office/drawing/2014/main" id="{344D9E7B-4BE2-D99F-5268-3ECEC85144C4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293637" y="5997492"/>
            <a:ext cx="5099712" cy="32784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53812627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3CE28B3-8860-FCBD-2521-44A40793F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2108" y="1503552"/>
            <a:ext cx="6111240" cy="437388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/>
              <a:pPr/>
              <a:t>59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Sensor data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b. Speed in function of angle graph</a:t>
            </a:r>
          </a:p>
        </p:txBody>
      </p:sp>
      <p:sp>
        <p:nvSpPr>
          <p:cNvPr id="17" name="Text Box 16">
            <a:extLst>
              <a:ext uri="{FF2B5EF4-FFF2-40B4-BE49-F238E27FC236}">
                <a16:creationId xmlns:a16="http://schemas.microsoft.com/office/drawing/2014/main" id="{D50350B2-1055-4EDB-A573-3DC2E2F889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820" y="2467032"/>
            <a:ext cx="1981823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200" spc="300"/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/>
            <a:r>
              <a:rPr lang="en-US" altLang="en-US" sz="1400" spc="0">
                <a:solidFill>
                  <a:schemeClr val="bg1"/>
                </a:solidFill>
              </a:rPr>
              <a:t>Initial Speed</a:t>
            </a:r>
          </a:p>
        </p:txBody>
      </p:sp>
      <p:cxnSp>
        <p:nvCxnSpPr>
          <p:cNvPr id="18" name="Straight Arrow Connector 32">
            <a:extLst>
              <a:ext uri="{FF2B5EF4-FFF2-40B4-BE49-F238E27FC236}">
                <a16:creationId xmlns:a16="http://schemas.microsoft.com/office/drawing/2014/main" id="{9DFD7530-F294-4AFE-803C-7AD07778D086}"/>
              </a:ext>
            </a:extLst>
          </p:cNvPr>
          <p:cNvCxnSpPr>
            <a:cxnSpLocks noChangeShapeType="1"/>
            <a:stCxn id="37" idx="3"/>
          </p:cNvCxnSpPr>
          <p:nvPr/>
        </p:nvCxnSpPr>
        <p:spPr bwMode="auto">
          <a:xfrm>
            <a:off x="3231643" y="3707585"/>
            <a:ext cx="1470503" cy="76944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</p:spPr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4FEDF09D-C9E0-4118-AA43-26B324726E21}"/>
              </a:ext>
            </a:extLst>
          </p:cNvPr>
          <p:cNvGrpSpPr/>
          <p:nvPr/>
        </p:nvGrpSpPr>
        <p:grpSpPr>
          <a:xfrm>
            <a:off x="2658494" y="5770625"/>
            <a:ext cx="7851456" cy="595231"/>
            <a:chOff x="2423323" y="5229362"/>
            <a:chExt cx="7851456" cy="595231"/>
          </a:xfrm>
          <a:solidFill>
            <a:srgbClr val="C9D803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0" name="Text Box 18">
              <a:extLst>
                <a:ext uri="{FF2B5EF4-FFF2-40B4-BE49-F238E27FC236}">
                  <a16:creationId xmlns:a16="http://schemas.microsoft.com/office/drawing/2014/main" id="{A832313F-1965-4E3C-823F-D628FE070E6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520128" y="5514695"/>
              <a:ext cx="3203510" cy="307777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1400">
                  <a:solidFill>
                    <a:srgbClr val="000000"/>
                  </a:solidFill>
                  <a:latin typeface="+mn-lt"/>
                </a:rPr>
                <a:t>Free Motion</a:t>
              </a:r>
            </a:p>
          </p:txBody>
        </p:sp>
        <p:sp>
          <p:nvSpPr>
            <p:cNvPr id="21" name="Text Box 18">
              <a:extLst>
                <a:ext uri="{FF2B5EF4-FFF2-40B4-BE49-F238E27FC236}">
                  <a16:creationId xmlns:a16="http://schemas.microsoft.com/office/drawing/2014/main" id="{7471029B-9C19-4A75-B717-21848E6F105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781112" y="5514696"/>
              <a:ext cx="1671799" cy="307777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1400">
                  <a:solidFill>
                    <a:srgbClr val="000000"/>
                  </a:solidFill>
                </a:rPr>
                <a:t>Acceleration</a:t>
              </a:r>
              <a:endParaRPr lang="en-US" sz="1400">
                <a:solidFill>
                  <a:srgbClr val="000000"/>
                </a:solidFill>
                <a:latin typeface="+mn-lt"/>
              </a:endParaRPr>
            </a:p>
          </p:txBody>
        </p:sp>
        <p:sp>
          <p:nvSpPr>
            <p:cNvPr id="22" name="Text Box 18">
              <a:extLst>
                <a:ext uri="{FF2B5EF4-FFF2-40B4-BE49-F238E27FC236}">
                  <a16:creationId xmlns:a16="http://schemas.microsoft.com/office/drawing/2014/main" id="{FEF66CBE-D1D5-4C08-947B-8DE864DDD1A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571537" y="5229362"/>
              <a:ext cx="703242" cy="307777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1400">
                  <a:solidFill>
                    <a:srgbClr val="000000"/>
                  </a:solidFill>
                  <a:latin typeface="+mn-lt"/>
                </a:rPr>
                <a:t>Open</a:t>
              </a:r>
            </a:p>
          </p:txBody>
        </p:sp>
        <p:sp>
          <p:nvSpPr>
            <p:cNvPr id="23" name="Text Box 18">
              <a:extLst>
                <a:ext uri="{FF2B5EF4-FFF2-40B4-BE49-F238E27FC236}">
                  <a16:creationId xmlns:a16="http://schemas.microsoft.com/office/drawing/2014/main" id="{BDB6370F-7FFC-424A-A334-810C2AE7983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423323" y="5229362"/>
              <a:ext cx="954785" cy="307777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1400">
                  <a:solidFill>
                    <a:srgbClr val="000000"/>
                  </a:solidFill>
                  <a:latin typeface="+mn-lt"/>
                </a:rPr>
                <a:t>Closed</a:t>
              </a:r>
            </a:p>
          </p:txBody>
        </p:sp>
        <p:cxnSp>
          <p:nvCxnSpPr>
            <p:cNvPr id="35" name="Straight Arrow Connector 24">
              <a:extLst>
                <a:ext uri="{FF2B5EF4-FFF2-40B4-BE49-F238E27FC236}">
                  <a16:creationId xmlns:a16="http://schemas.microsoft.com/office/drawing/2014/main" id="{736BF0E9-6DD7-4961-91D7-B31423FCC657}"/>
                </a:ext>
              </a:extLst>
            </p:cNvPr>
            <p:cNvCxnSpPr>
              <a:cxnSpLocks noChangeShapeType="1"/>
            </p:cNvCxnSpPr>
            <p:nvPr/>
          </p:nvCxnSpPr>
          <p:spPr bwMode="auto">
            <a:xfrm flipH="1">
              <a:off x="3446937" y="5396384"/>
              <a:ext cx="6005975" cy="0"/>
            </a:xfrm>
            <a:prstGeom prst="straightConnector1">
              <a:avLst/>
            </a:prstGeom>
            <a:grpFill/>
            <a:ln w="44450" algn="ctr">
              <a:solidFill>
                <a:srgbClr val="C9D803"/>
              </a:solidFill>
              <a:round/>
              <a:headEnd/>
              <a:tailEnd type="triangle" w="med" len="med"/>
            </a:ln>
            <a:effectLst/>
          </p:spPr>
        </p:cxnSp>
        <p:sp>
          <p:nvSpPr>
            <p:cNvPr id="36" name="Text Box 18">
              <a:extLst>
                <a:ext uri="{FF2B5EF4-FFF2-40B4-BE49-F238E27FC236}">
                  <a16:creationId xmlns:a16="http://schemas.microsoft.com/office/drawing/2014/main" id="{D8FA9252-7B28-4FC4-A473-0C1ABD14F3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446937" y="5516816"/>
              <a:ext cx="1020039" cy="307777"/>
            </a:xfrm>
            <a:prstGeom prst="rect">
              <a:avLst/>
            </a:prstGeom>
            <a:grpFill/>
            <a:ln w="6350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defRPr/>
              </a:pPr>
              <a:r>
                <a:rPr lang="en-US" sz="1400">
                  <a:solidFill>
                    <a:srgbClr val="000000"/>
                  </a:solidFill>
                  <a:latin typeface="+mn-lt"/>
                </a:rPr>
                <a:t>Impact</a:t>
              </a:r>
            </a:p>
          </p:txBody>
        </p:sp>
      </p:grpSp>
      <p:sp>
        <p:nvSpPr>
          <p:cNvPr id="37" name="Text Box 19">
            <a:extLst>
              <a:ext uri="{FF2B5EF4-FFF2-40B4-BE49-F238E27FC236}">
                <a16:creationId xmlns:a16="http://schemas.microsoft.com/office/drawing/2014/main" id="{EFAC29B6-AA14-4905-B468-61A999AEA5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49820" y="3553696"/>
            <a:ext cx="1981823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>
              <a:defRPr sz="1200" spc="300"/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 algn="ctr"/>
            <a:r>
              <a:rPr lang="en-US" altLang="en-US" sz="1400" spc="0">
                <a:solidFill>
                  <a:schemeClr val="bg1"/>
                </a:solidFill>
              </a:rPr>
              <a:t>Impact Speed</a:t>
            </a:r>
          </a:p>
        </p:txBody>
      </p:sp>
      <p:cxnSp>
        <p:nvCxnSpPr>
          <p:cNvPr id="38" name="Straight Arrow Connector 32">
            <a:extLst>
              <a:ext uri="{FF2B5EF4-FFF2-40B4-BE49-F238E27FC236}">
                <a16:creationId xmlns:a16="http://schemas.microsoft.com/office/drawing/2014/main" id="{B201E837-7A78-4C05-9B45-5D6AEFB86B54}"/>
              </a:ext>
            </a:extLst>
          </p:cNvPr>
          <p:cNvCxnSpPr>
            <a:cxnSpLocks noChangeShapeType="1"/>
            <a:stCxn id="17" idx="3"/>
          </p:cNvCxnSpPr>
          <p:nvPr/>
        </p:nvCxnSpPr>
        <p:spPr bwMode="auto">
          <a:xfrm>
            <a:off x="3231643" y="2620921"/>
            <a:ext cx="4784640" cy="62070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</p:spPr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722C9923-364D-4CD5-9ADF-7CD016EA9786}"/>
              </a:ext>
            </a:extLst>
          </p:cNvPr>
          <p:cNvSpPr txBox="1"/>
          <p:nvPr/>
        </p:nvSpPr>
        <p:spPr>
          <a:xfrm>
            <a:off x="6810375" y="350670"/>
            <a:ext cx="5001670" cy="523220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/>
              <a:t>What is the minimum closing speed?</a:t>
            </a:r>
          </a:p>
          <a:p>
            <a:r>
              <a:rPr lang="en-US" sz="1400"/>
              <a:t>Any unexpected slow down in the speed profile?</a:t>
            </a:r>
          </a:p>
        </p:txBody>
      </p:sp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id="{E00B6EA6-1159-4DF1-B8E5-75A9D8D7AE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440" y="132767"/>
            <a:ext cx="616196" cy="61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491077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772B27D-6A26-24E1-7DE2-9B54FA297D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77310" y="1487482"/>
            <a:ext cx="6111240" cy="437388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/>
              <a:pPr/>
              <a:t>60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Sensor data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c. Speed in function of angle graph</a:t>
            </a:r>
          </a:p>
        </p:txBody>
      </p:sp>
      <p:sp>
        <p:nvSpPr>
          <p:cNvPr id="25" name="Text Box 10">
            <a:extLst>
              <a:ext uri="{FF2B5EF4-FFF2-40B4-BE49-F238E27FC236}">
                <a16:creationId xmlns:a16="http://schemas.microsoft.com/office/drawing/2014/main" id="{B971E31E-E76C-4813-B89C-AF9570B60F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193" y="2024414"/>
            <a:ext cx="2573026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Static Latch Force (N)</a:t>
            </a:r>
          </a:p>
        </p:txBody>
      </p:sp>
      <p:sp>
        <p:nvSpPr>
          <p:cNvPr id="26" name="Text Box 13">
            <a:extLst>
              <a:ext uri="{FF2B5EF4-FFF2-40B4-BE49-F238E27FC236}">
                <a16:creationId xmlns:a16="http://schemas.microsoft.com/office/drawing/2014/main" id="{28520BF2-E06E-4344-BE7B-37DE7C9D2A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193" y="4402688"/>
            <a:ext cx="2573025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/>
              <a:t>Compression Energy (J)</a:t>
            </a:r>
          </a:p>
        </p:txBody>
      </p:sp>
      <p:sp>
        <p:nvSpPr>
          <p:cNvPr id="27" name="Text Box 18">
            <a:extLst>
              <a:ext uri="{FF2B5EF4-FFF2-40B4-BE49-F238E27FC236}">
                <a16:creationId xmlns:a16="http://schemas.microsoft.com/office/drawing/2014/main" id="{9D6A880C-4863-4053-ACDB-7752A1B55D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95177" y="6049616"/>
            <a:ext cx="1393373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Slow Motion</a:t>
            </a:r>
          </a:p>
        </p:txBody>
      </p:sp>
      <p:cxnSp>
        <p:nvCxnSpPr>
          <p:cNvPr id="28" name="Straight Arrow Connector 13">
            <a:extLst>
              <a:ext uri="{FF2B5EF4-FFF2-40B4-BE49-F238E27FC236}">
                <a16:creationId xmlns:a16="http://schemas.microsoft.com/office/drawing/2014/main" id="{F0F6692B-BF97-44BA-AB98-6D41CA164619}"/>
              </a:ext>
            </a:extLst>
          </p:cNvPr>
          <p:cNvCxnSpPr>
            <a:cxnSpLocks noChangeShapeType="1"/>
            <a:stCxn id="27" idx="1"/>
            <a:endCxn id="34" idx="3"/>
          </p:cNvCxnSpPr>
          <p:nvPr/>
        </p:nvCxnSpPr>
        <p:spPr bwMode="auto">
          <a:xfrm flipH="1">
            <a:off x="6069233" y="6203505"/>
            <a:ext cx="3025944" cy="2219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9" name="Straight Arrow Connector 14">
            <a:extLst>
              <a:ext uri="{FF2B5EF4-FFF2-40B4-BE49-F238E27FC236}">
                <a16:creationId xmlns:a16="http://schemas.microsoft.com/office/drawing/2014/main" id="{DD546109-653A-43CF-B4BD-37E770B29A40}"/>
              </a:ext>
            </a:extLst>
          </p:cNvPr>
          <p:cNvCxnSpPr>
            <a:cxnSpLocks noChangeShapeType="1"/>
            <a:stCxn id="26" idx="3"/>
          </p:cNvCxnSpPr>
          <p:nvPr/>
        </p:nvCxnSpPr>
        <p:spPr bwMode="auto">
          <a:xfrm flipV="1">
            <a:off x="3678218" y="4546654"/>
            <a:ext cx="1911952" cy="9923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Straight Arrow Connector 18">
            <a:extLst>
              <a:ext uri="{FF2B5EF4-FFF2-40B4-BE49-F238E27FC236}">
                <a16:creationId xmlns:a16="http://schemas.microsoft.com/office/drawing/2014/main" id="{A8C8A543-DBFC-408D-BFFF-F5E5F910BA19}"/>
              </a:ext>
            </a:extLst>
          </p:cNvPr>
          <p:cNvCxnSpPr>
            <a:cxnSpLocks noChangeShapeType="1"/>
            <a:stCxn id="25" idx="3"/>
          </p:cNvCxnSpPr>
          <p:nvPr/>
        </p:nvCxnSpPr>
        <p:spPr bwMode="auto">
          <a:xfrm flipV="1">
            <a:off x="3678219" y="2162914"/>
            <a:ext cx="1012816" cy="15389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Text Box 10">
            <a:extLst>
              <a:ext uri="{FF2B5EF4-FFF2-40B4-BE49-F238E27FC236}">
                <a16:creationId xmlns:a16="http://schemas.microsoft.com/office/drawing/2014/main" id="{67637ED3-3F3A-4B48-8BCD-ECF8C7083A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193" y="5049942"/>
            <a:ext cx="2573025" cy="307777"/>
          </a:xfrm>
          <a:prstGeom prst="rect">
            <a:avLst/>
          </a:prstGeom>
          <a:solidFill>
            <a:schemeClr val="accent3"/>
          </a:solidFill>
          <a:ln w="6350">
            <a:solidFill>
              <a:srgbClr val="4472C4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Latch Point (mm)</a:t>
            </a:r>
          </a:p>
        </p:txBody>
      </p:sp>
      <p:cxnSp>
        <p:nvCxnSpPr>
          <p:cNvPr id="32" name="Straight Arrow Connector 18">
            <a:extLst>
              <a:ext uri="{FF2B5EF4-FFF2-40B4-BE49-F238E27FC236}">
                <a16:creationId xmlns:a16="http://schemas.microsoft.com/office/drawing/2014/main" id="{C9DF9A68-0ACF-4964-A898-F9126BABE5D9}"/>
              </a:ext>
            </a:extLst>
          </p:cNvPr>
          <p:cNvCxnSpPr>
            <a:cxnSpLocks noChangeShapeType="1"/>
            <a:stCxn id="31" idx="3"/>
          </p:cNvCxnSpPr>
          <p:nvPr/>
        </p:nvCxnSpPr>
        <p:spPr bwMode="auto">
          <a:xfrm flipV="1">
            <a:off x="3678218" y="5200018"/>
            <a:ext cx="1401879" cy="3813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3" name="Straight Arrow Connector 18">
            <a:extLst>
              <a:ext uri="{FF2B5EF4-FFF2-40B4-BE49-F238E27FC236}">
                <a16:creationId xmlns:a16="http://schemas.microsoft.com/office/drawing/2014/main" id="{58BE4511-CE50-472C-8B12-C4AA27BB6574}"/>
              </a:ext>
            </a:extLst>
          </p:cNvPr>
          <p:cNvCxnSpPr>
            <a:cxnSpLocks noChangeShapeType="1"/>
            <a:stCxn id="34" idx="0"/>
          </p:cNvCxnSpPr>
          <p:nvPr/>
        </p:nvCxnSpPr>
        <p:spPr bwMode="auto">
          <a:xfrm flipV="1">
            <a:off x="5066395" y="5569103"/>
            <a:ext cx="198035" cy="482732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4" name="Text Box 10">
            <a:extLst>
              <a:ext uri="{FF2B5EF4-FFF2-40B4-BE49-F238E27FC236}">
                <a16:creationId xmlns:a16="http://schemas.microsoft.com/office/drawing/2014/main" id="{0E338BF6-591D-4378-B7B7-F0EF591B6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63556" y="6051835"/>
            <a:ext cx="2005677" cy="307777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Closed Position (0mm)</a:t>
            </a:r>
          </a:p>
        </p:txBody>
      </p:sp>
      <p:sp>
        <p:nvSpPr>
          <p:cNvPr id="39" name="Text Box 10">
            <a:extLst>
              <a:ext uri="{FF2B5EF4-FFF2-40B4-BE49-F238E27FC236}">
                <a16:creationId xmlns:a16="http://schemas.microsoft.com/office/drawing/2014/main" id="{274985F8-A414-4F36-9A6B-6FFC5D4BAF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5193" y="3096879"/>
            <a:ext cx="2573026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Static Residual Force (N)</a:t>
            </a:r>
          </a:p>
        </p:txBody>
      </p:sp>
      <p:cxnSp>
        <p:nvCxnSpPr>
          <p:cNvPr id="40" name="Straight Arrow Connector 18">
            <a:extLst>
              <a:ext uri="{FF2B5EF4-FFF2-40B4-BE49-F238E27FC236}">
                <a16:creationId xmlns:a16="http://schemas.microsoft.com/office/drawing/2014/main" id="{26A5315B-0AD2-45DA-B7D3-C9886088AEE7}"/>
              </a:ext>
            </a:extLst>
          </p:cNvPr>
          <p:cNvCxnSpPr>
            <a:cxnSpLocks noChangeShapeType="1"/>
            <a:stCxn id="39" idx="3"/>
          </p:cNvCxnSpPr>
          <p:nvPr/>
        </p:nvCxnSpPr>
        <p:spPr bwMode="auto">
          <a:xfrm flipV="1">
            <a:off x="3678219" y="3236241"/>
            <a:ext cx="1012816" cy="14527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972215F2-EC02-4C17-920C-F800F2333833}"/>
              </a:ext>
            </a:extLst>
          </p:cNvPr>
          <p:cNvSpPr txBox="1"/>
          <p:nvPr/>
        </p:nvSpPr>
        <p:spPr>
          <a:xfrm>
            <a:off x="6810375" y="144930"/>
            <a:ext cx="5001670" cy="738664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/>
              <a:t>How much static seal compression is there?</a:t>
            </a:r>
          </a:p>
          <a:p>
            <a:r>
              <a:rPr lang="en-US" sz="1400" dirty="0"/>
              <a:t>At what point does the latch engage?</a:t>
            </a:r>
          </a:p>
          <a:p>
            <a:r>
              <a:rPr lang="en-US" sz="1400" dirty="0"/>
              <a:t>When do I see a significant increase in force?</a:t>
            </a:r>
          </a:p>
        </p:txBody>
      </p:sp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64C7B3AD-62AB-40CE-AAB8-C6C05752C5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440" y="79427"/>
            <a:ext cx="616196" cy="61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69218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31F8D9D-3357-B1AC-BAB2-C4A246CD30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0648" y="1296132"/>
            <a:ext cx="5727467" cy="4373880"/>
          </a:xfrm>
          <a:prstGeom prst="rect">
            <a:avLst/>
          </a:prstGeom>
        </p:spPr>
      </p:pic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C876B20-799A-49D3-B399-57AB10680BB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SEPP001, Slide </a:t>
            </a:r>
            <a:fld id="{55AE94E2-01AD-4F44-B701-725E8CE3ADFF}" type="slidenum">
              <a:rPr lang="en-US"/>
              <a:pPr/>
              <a:t>61</a:t>
            </a:fld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70C64B-8CFC-44EB-B809-A53557A5B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Sensor data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8AF0600-6DCC-4704-90D7-6DC54E74996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/>
              <a:t>d. Cabin Pressure</a:t>
            </a: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C5A609F0-79EF-4A24-B7BB-FFFA637B8D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0292" y="1943701"/>
            <a:ext cx="2573026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Pressure Peak  (mbar)</a:t>
            </a:r>
          </a:p>
        </p:txBody>
      </p:sp>
      <p:cxnSp>
        <p:nvCxnSpPr>
          <p:cNvPr id="22" name="Straight Arrow Connector 18">
            <a:extLst>
              <a:ext uri="{FF2B5EF4-FFF2-40B4-BE49-F238E27FC236}">
                <a16:creationId xmlns:a16="http://schemas.microsoft.com/office/drawing/2014/main" id="{1706B312-1EEB-451A-97E8-C79D9CDD7FB0}"/>
              </a:ext>
            </a:extLst>
          </p:cNvPr>
          <p:cNvCxnSpPr>
            <a:cxnSpLocks noChangeShapeType="1"/>
            <a:stCxn id="19" idx="3"/>
          </p:cNvCxnSpPr>
          <p:nvPr/>
        </p:nvCxnSpPr>
        <p:spPr bwMode="auto">
          <a:xfrm flipV="1">
            <a:off x="3883318" y="2082201"/>
            <a:ext cx="3809176" cy="15389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3" name="Text Box 10">
            <a:extLst>
              <a:ext uri="{FF2B5EF4-FFF2-40B4-BE49-F238E27FC236}">
                <a16:creationId xmlns:a16="http://schemas.microsoft.com/office/drawing/2014/main" id="{AD2689DF-322F-4F65-901F-30D96B471E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0292" y="4849445"/>
            <a:ext cx="2573025" cy="307777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Vacuum Minimum (mbar)</a:t>
            </a:r>
          </a:p>
        </p:txBody>
      </p:sp>
      <p:cxnSp>
        <p:nvCxnSpPr>
          <p:cNvPr id="35" name="Straight Arrow Connector 18">
            <a:extLst>
              <a:ext uri="{FF2B5EF4-FFF2-40B4-BE49-F238E27FC236}">
                <a16:creationId xmlns:a16="http://schemas.microsoft.com/office/drawing/2014/main" id="{D09C2728-8B7B-41C2-8DB9-9BA8E03D1ACE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3883317" y="5003334"/>
            <a:ext cx="4051773" cy="16223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" name="Straight Arrow Connector 18">
            <a:extLst>
              <a:ext uri="{FF2B5EF4-FFF2-40B4-BE49-F238E27FC236}">
                <a16:creationId xmlns:a16="http://schemas.microsoft.com/office/drawing/2014/main" id="{EA54BF5D-6C41-470A-8187-FE142D79696B}"/>
              </a:ext>
            </a:extLst>
          </p:cNvPr>
          <p:cNvCxnSpPr>
            <a:cxnSpLocks noChangeShapeType="1"/>
            <a:stCxn id="37" idx="0"/>
          </p:cNvCxnSpPr>
          <p:nvPr/>
        </p:nvCxnSpPr>
        <p:spPr bwMode="auto">
          <a:xfrm flipV="1">
            <a:off x="7741726" y="5812617"/>
            <a:ext cx="0" cy="293260"/>
          </a:xfrm>
          <a:prstGeom prst="straightConnector1">
            <a:avLst/>
          </a:prstGeom>
          <a:noFill/>
          <a:ln w="25400" algn="ctr">
            <a:solidFill>
              <a:srgbClr val="C9D803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7" name="Text Box 10">
            <a:extLst>
              <a:ext uri="{FF2B5EF4-FFF2-40B4-BE49-F238E27FC236}">
                <a16:creationId xmlns:a16="http://schemas.microsoft.com/office/drawing/2014/main" id="{E4A80CCB-FC31-4392-8729-7E9550023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56342" y="6105877"/>
            <a:ext cx="2570768" cy="276999"/>
          </a:xfrm>
          <a:prstGeom prst="rect">
            <a:avLst/>
          </a:prstGeom>
          <a:solidFill>
            <a:srgbClr val="C9D803"/>
          </a:solidFill>
          <a:ln w="190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r>
              <a:rPr lang="en-US"/>
              <a:t>Peak Pressure (Time =0)</a:t>
            </a:r>
          </a:p>
        </p:txBody>
      </p:sp>
      <p:sp>
        <p:nvSpPr>
          <p:cNvPr id="38" name="Text Box 10">
            <a:extLst>
              <a:ext uri="{FF2B5EF4-FFF2-40B4-BE49-F238E27FC236}">
                <a16:creationId xmlns:a16="http://schemas.microsoft.com/office/drawing/2014/main" id="{6172EC62-F3B6-44D6-8A7C-69C27D37C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69621" y="3234461"/>
            <a:ext cx="2013696" cy="523220"/>
          </a:xfrm>
          <a:prstGeom prst="rect">
            <a:avLst/>
          </a:prstGeom>
          <a:solidFill>
            <a:schemeClr val="accent3"/>
          </a:solidFill>
          <a:ln w="6350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>
            <a:defPPr>
              <a:defRPr lang="en-US"/>
            </a:defPPr>
            <a:lvl1pPr algn="ctr">
              <a:defRPr sz="1400" spc="0">
                <a:solidFill>
                  <a:schemeClr val="bg1"/>
                </a:solidFill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latin typeface="Times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latin typeface="Times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latin typeface="Times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latin typeface="Times" panose="02020603050405020304" pitchFamily="18" charset="0"/>
              </a:defRPr>
            </a:lvl9pPr>
          </a:lstStyle>
          <a:p>
            <a:r>
              <a:rPr lang="en-US" dirty="0"/>
              <a:t>Transient Behavior (wide vs narrow)</a:t>
            </a:r>
          </a:p>
        </p:txBody>
      </p:sp>
      <p:cxnSp>
        <p:nvCxnSpPr>
          <p:cNvPr id="41" name="Straight Arrow Connector 18">
            <a:extLst>
              <a:ext uri="{FF2B5EF4-FFF2-40B4-BE49-F238E27FC236}">
                <a16:creationId xmlns:a16="http://schemas.microsoft.com/office/drawing/2014/main" id="{9788D841-7D3C-464B-A91B-85E2F869D666}"/>
              </a:ext>
            </a:extLst>
          </p:cNvPr>
          <p:cNvCxnSpPr>
            <a:cxnSpLocks noChangeShapeType="1"/>
            <a:stCxn id="38" idx="3"/>
          </p:cNvCxnSpPr>
          <p:nvPr/>
        </p:nvCxnSpPr>
        <p:spPr bwMode="auto">
          <a:xfrm flipV="1">
            <a:off x="3883317" y="3359466"/>
            <a:ext cx="3703430" cy="136605"/>
          </a:xfrm>
          <a:prstGeom prst="straightConnector1">
            <a:avLst/>
          </a:prstGeom>
          <a:noFill/>
          <a:ln w="25400" algn="ctr">
            <a:solidFill>
              <a:srgbClr val="282828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5C542A39-4900-43E0-B12B-009D7871DD54}"/>
              </a:ext>
            </a:extLst>
          </p:cNvPr>
          <p:cNvSpPr txBox="1"/>
          <p:nvPr/>
        </p:nvSpPr>
        <p:spPr>
          <a:xfrm>
            <a:off x="6453076" y="396186"/>
            <a:ext cx="5001670" cy="523220"/>
          </a:xfrm>
          <a:prstGeom prst="rect">
            <a:avLst/>
          </a:prstGeom>
          <a:noFill/>
          <a:ln w="6350">
            <a:solidFill>
              <a:srgbClr val="282828"/>
            </a:solidFill>
          </a:ln>
        </p:spPr>
        <p:txBody>
          <a:bodyPr wrap="square">
            <a:spAutoFit/>
          </a:bodyPr>
          <a:lstStyle/>
          <a:p>
            <a:r>
              <a:rPr lang="en-US" sz="1400" dirty="0"/>
              <a:t>How much peak pressure do we establish?</a:t>
            </a:r>
          </a:p>
          <a:p>
            <a:r>
              <a:rPr lang="en-US" sz="1400" dirty="0"/>
              <a:t>How quickly does the pressure return to ambient levels?</a:t>
            </a:r>
          </a:p>
        </p:txBody>
      </p:sp>
      <p:pic>
        <p:nvPicPr>
          <p:cNvPr id="17" name="Picture 16" descr="Icon&#10;&#10;Description automatically generated">
            <a:extLst>
              <a:ext uri="{FF2B5EF4-FFF2-40B4-BE49-F238E27FC236}">
                <a16:creationId xmlns:a16="http://schemas.microsoft.com/office/drawing/2014/main" id="{615FA8F6-A7FD-4730-B784-6F6BE850C9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48440" y="132767"/>
            <a:ext cx="616196" cy="61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8872493"/>
      </p:ext>
    </p:extLst>
  </p:cSld>
  <p:clrMapOvr>
    <a:masterClrMapping/>
  </p:clrMapOvr>
</p:sld>
</file>

<file path=ppt/theme/theme1.xml><?xml version="1.0" encoding="utf-8"?>
<a:theme xmlns:a="http://schemas.openxmlformats.org/drawingml/2006/main" name="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2.xml><?xml version="1.0" encoding="utf-8"?>
<a:theme xmlns:a="http://schemas.openxmlformats.org/drawingml/2006/main" name="1_EZM_trainings">
  <a:themeElements>
    <a:clrScheme name="Table Chart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ZM Presentation fonts">
      <a:majorFont>
        <a:latin typeface="Bahnschrift SemiBold"/>
        <a:ea typeface=""/>
        <a:cs typeface=""/>
      </a:majorFont>
      <a:minorFont>
        <a:latin typeface="Bahnschrif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2" id="{E3FDD303-1974-4895-940B-16CA8BFFD5D5}" vid="{737DD923-1AD8-4CB4-B2E6-957E26E2A676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D77B110160054ABB4C9D2CCC5F3D8B" ma:contentTypeVersion="14" ma:contentTypeDescription="Create a new document." ma:contentTypeScope="" ma:versionID="b9cdaf7cb8ca84c690c1dabea959b8c3">
  <xsd:schema xmlns:xsd="http://www.w3.org/2001/XMLSchema" xmlns:xs="http://www.w3.org/2001/XMLSchema" xmlns:p="http://schemas.microsoft.com/office/2006/metadata/properties" xmlns:ns2="d313afc7-3eb4-405f-897d-f4e2c5d17a1f" xmlns:ns3="eac98e98-ece4-44f5-aca7-f23ceeb65f6f" targetNamespace="http://schemas.microsoft.com/office/2006/metadata/properties" ma:root="true" ma:fieldsID="a618a32af295228d379138c0e837bae8" ns2:_="" ns3:_="">
    <xsd:import namespace="d313afc7-3eb4-405f-897d-f4e2c5d17a1f"/>
    <xsd:import namespace="eac98e98-ece4-44f5-aca7-f23ceeb65f6f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313afc7-3eb4-405f-897d-f4e2c5d17a1f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b3d10022-8ef4-49b5-87be-fba42a0ed18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ac98e98-ece4-44f5-aca7-f23ceeb65f6f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d3e94fc7-17e5-40b2-a77a-35b3c6e08b13}" ma:internalName="TaxCatchAll" ma:showField="CatchAllData" ma:web="eac98e98-ece4-44f5-aca7-f23ceeb65f6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313afc7-3eb4-405f-897d-f4e2c5d17a1f">
      <Terms xmlns="http://schemas.microsoft.com/office/infopath/2007/PartnerControls"/>
    </lcf76f155ced4ddcb4097134ff3c332f>
    <TaxCatchAll xmlns="eac98e98-ece4-44f5-aca7-f23ceeb65f6f" xsi:nil="true"/>
  </documentManagement>
</p:properties>
</file>

<file path=customXml/itemProps1.xml><?xml version="1.0" encoding="utf-8"?>
<ds:datastoreItem xmlns:ds="http://schemas.openxmlformats.org/officeDocument/2006/customXml" ds:itemID="{60FFDC7F-2BFF-4117-8232-17BC79E474DD}"/>
</file>

<file path=customXml/itemProps2.xml><?xml version="1.0" encoding="utf-8"?>
<ds:datastoreItem xmlns:ds="http://schemas.openxmlformats.org/officeDocument/2006/customXml" ds:itemID="{15EC4FD4-1AA5-428D-9A1A-973A0DAEA1A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A076D67-AFEC-46B1-BA45-07662D777D3F}">
  <ds:schemaRefs>
    <ds:schemaRef ds:uri="b855a5ad-b2f0-47c5-8eb8-17d500768fc6"/>
    <ds:schemaRef ds:uri="http://schemas.microsoft.com/office/2006/documentManagement/types"/>
    <ds:schemaRef ds:uri="http://purl.org/dc/terms/"/>
    <ds:schemaRef ds:uri="19aad6ec-c734-43a9-9135-0e28367fcc05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purl.org/dc/dcmitype/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EZM POT Template v1</Template>
  <TotalTime>747</TotalTime>
  <Words>3751</Words>
  <Application>Microsoft Office PowerPoint</Application>
  <PresentationFormat>Widescreen</PresentationFormat>
  <Paragraphs>864</Paragraphs>
  <Slides>61</Slides>
  <Notes>3</Notes>
  <HiddenSlides>11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61</vt:i4>
      </vt:variant>
    </vt:vector>
  </HeadingPairs>
  <TitlesOfParts>
    <vt:vector size="69" baseType="lpstr">
      <vt:lpstr>Arial</vt:lpstr>
      <vt:lpstr>Bahnschrift</vt:lpstr>
      <vt:lpstr>Bahnschrift SemiBold</vt:lpstr>
      <vt:lpstr>Calibri</vt:lpstr>
      <vt:lpstr>Times</vt:lpstr>
      <vt:lpstr>Wingdings</vt:lpstr>
      <vt:lpstr>EZM_trainings</vt:lpstr>
      <vt:lpstr>1_EZM_trainings</vt:lpstr>
      <vt:lpstr>PowerPoint Presentation</vt:lpstr>
      <vt:lpstr>Index</vt:lpstr>
      <vt:lpstr>1. Introduction</vt:lpstr>
      <vt:lpstr>1. Introduction</vt:lpstr>
      <vt:lpstr>1. Introduction</vt:lpstr>
      <vt:lpstr>2. Concept</vt:lpstr>
      <vt:lpstr>2. Concept</vt:lpstr>
      <vt:lpstr>2. Concept</vt:lpstr>
      <vt:lpstr>2. Concept</vt:lpstr>
      <vt:lpstr>3. Technology</vt:lpstr>
      <vt:lpstr>3. Technology</vt:lpstr>
      <vt:lpstr>3. Technology</vt:lpstr>
      <vt:lpstr>3. Technology</vt:lpstr>
      <vt:lpstr>4. Energy Balance</vt:lpstr>
      <vt:lpstr>4. Energy Balance</vt:lpstr>
      <vt:lpstr>4. Energy Balance</vt:lpstr>
      <vt:lpstr>4. Energy Balance</vt:lpstr>
      <vt:lpstr>4. Energy Balance</vt:lpstr>
      <vt:lpstr>5. Software Suite</vt:lpstr>
      <vt:lpstr>5. Software suite</vt:lpstr>
      <vt:lpstr>5. Software suite</vt:lpstr>
      <vt:lpstr>5. Software suite</vt:lpstr>
      <vt:lpstr>5. Software suite</vt:lpstr>
      <vt:lpstr>6. Applications</vt:lpstr>
      <vt:lpstr>applications</vt:lpstr>
      <vt:lpstr>7. Conclusion</vt:lpstr>
      <vt:lpstr>PowerPoint Presentation</vt:lpstr>
      <vt:lpstr>Thank you.</vt:lpstr>
      <vt:lpstr>Production Audit /  Trouble Shooting</vt:lpstr>
      <vt:lpstr>Product audit / Trouble Shooting</vt:lpstr>
      <vt:lpstr>Product audit / Trouble Shooting</vt:lpstr>
      <vt:lpstr>Product audit / Trouble Shooting</vt:lpstr>
      <vt:lpstr>Product audit / Trouble Shooting</vt:lpstr>
      <vt:lpstr>Benchmarking </vt:lpstr>
      <vt:lpstr>benchmarking</vt:lpstr>
      <vt:lpstr>benchmarking</vt:lpstr>
      <vt:lpstr>benchmarking</vt:lpstr>
      <vt:lpstr>Macro Analysis: Door System</vt:lpstr>
      <vt:lpstr>macro-Analysis</vt:lpstr>
      <vt:lpstr>macro-Analysis</vt:lpstr>
      <vt:lpstr>macro-Analysis</vt:lpstr>
      <vt:lpstr>Micro Analysis: Component Contribution </vt:lpstr>
      <vt:lpstr>Micro Analysis</vt:lpstr>
      <vt:lpstr>Micro Analysis</vt:lpstr>
      <vt:lpstr>Micro Analysis</vt:lpstr>
      <vt:lpstr>Micro Analysis</vt:lpstr>
      <vt:lpstr>Application  Air Extraction</vt:lpstr>
      <vt:lpstr>Cabin air Contribution</vt:lpstr>
      <vt:lpstr>Cabin air Contribution</vt:lpstr>
      <vt:lpstr>Cabin air Contribution</vt:lpstr>
      <vt:lpstr>PowerPoint Presentation</vt:lpstr>
      <vt:lpstr>COMPANY OVERVIEW</vt:lpstr>
      <vt:lpstr>SHARING OUR PASSION WORLDWIDE  WITH CUSTOMERS AT</vt:lpstr>
      <vt:lpstr>PowerPoint Presentation</vt:lpstr>
      <vt:lpstr>Integrated Correlation</vt:lpstr>
      <vt:lpstr>Integrated Correlation</vt:lpstr>
      <vt:lpstr>Key Metrics</vt:lpstr>
      <vt:lpstr>Sensor data</vt:lpstr>
      <vt:lpstr>Sensor data</vt:lpstr>
      <vt:lpstr>Sensor data</vt:lpstr>
      <vt:lpstr>Sensor data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Connor  Cook</dc:creator>
  <cp:lastModifiedBy>Don Kahaian</cp:lastModifiedBy>
  <cp:revision>166</cp:revision>
  <dcterms:created xsi:type="dcterms:W3CDTF">2021-08-16T13:52:16Z</dcterms:created>
  <dcterms:modified xsi:type="dcterms:W3CDTF">2023-07-06T21:29:52Z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0x0101006557D152F0FF64449C85CA3CC9E31DD5</vt:lpwstr>
  </property>
  <property fmtid="{D5CDD505-2E9C-101B-9397-08002B2CF9AE}" pid="3" name="MediaServiceImageTags">
    <vt:lpwstr/>
  </property>
</Properties>
</file>