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  <p:sldMasterId id="2147483697" r:id="rId5"/>
  </p:sldMasterIdLst>
  <p:notesMasterIdLst>
    <p:notesMasterId r:id="rId69"/>
  </p:notesMasterIdLst>
  <p:handoutMasterIdLst>
    <p:handoutMasterId r:id="rId70"/>
  </p:handoutMasterIdLst>
  <p:sldIdLst>
    <p:sldId id="282" r:id="rId6"/>
    <p:sldId id="283" r:id="rId7"/>
    <p:sldId id="368" r:id="rId8"/>
    <p:sldId id="285" r:id="rId9"/>
    <p:sldId id="291" r:id="rId10"/>
    <p:sldId id="462" r:id="rId11"/>
    <p:sldId id="293" r:id="rId12"/>
    <p:sldId id="294" r:id="rId13"/>
    <p:sldId id="295" r:id="rId14"/>
    <p:sldId id="442" r:id="rId15"/>
    <p:sldId id="296" r:id="rId16"/>
    <p:sldId id="297" r:id="rId17"/>
    <p:sldId id="298" r:id="rId18"/>
    <p:sldId id="299" r:id="rId19"/>
    <p:sldId id="300" r:id="rId20"/>
    <p:sldId id="459" r:id="rId21"/>
    <p:sldId id="286" r:id="rId22"/>
    <p:sldId id="463" r:id="rId23"/>
    <p:sldId id="287" r:id="rId24"/>
    <p:sldId id="468" r:id="rId25"/>
    <p:sldId id="469" r:id="rId26"/>
    <p:sldId id="289" r:id="rId27"/>
    <p:sldId id="460" r:id="rId28"/>
    <p:sldId id="302" r:id="rId29"/>
    <p:sldId id="280" r:id="rId30"/>
    <p:sldId id="417" r:id="rId31"/>
    <p:sldId id="418" r:id="rId32"/>
    <p:sldId id="412" r:id="rId33"/>
    <p:sldId id="411" r:id="rId34"/>
    <p:sldId id="414" r:id="rId35"/>
    <p:sldId id="415" r:id="rId36"/>
    <p:sldId id="416" r:id="rId37"/>
    <p:sldId id="397" r:id="rId38"/>
    <p:sldId id="312" r:id="rId39"/>
    <p:sldId id="447" r:id="rId40"/>
    <p:sldId id="448" r:id="rId41"/>
    <p:sldId id="449" r:id="rId42"/>
    <p:sldId id="420" r:id="rId43"/>
    <p:sldId id="440" r:id="rId44"/>
    <p:sldId id="441" r:id="rId45"/>
    <p:sldId id="404" r:id="rId46"/>
    <p:sldId id="311" r:id="rId47"/>
    <p:sldId id="401" r:id="rId48"/>
    <p:sldId id="315" r:id="rId49"/>
    <p:sldId id="400" r:id="rId50"/>
    <p:sldId id="313" r:id="rId51"/>
    <p:sldId id="451" r:id="rId52"/>
    <p:sldId id="317" r:id="rId53"/>
    <p:sldId id="452" r:id="rId54"/>
    <p:sldId id="465" r:id="rId55"/>
    <p:sldId id="466" r:id="rId56"/>
    <p:sldId id="467" r:id="rId57"/>
    <p:sldId id="398" r:id="rId58"/>
    <p:sldId id="314" r:id="rId59"/>
    <p:sldId id="455" r:id="rId60"/>
    <p:sldId id="403" r:id="rId61"/>
    <p:sldId id="319" r:id="rId62"/>
    <p:sldId id="399" r:id="rId63"/>
    <p:sldId id="318" r:id="rId64"/>
    <p:sldId id="410" r:id="rId65"/>
    <p:sldId id="407" r:id="rId66"/>
    <p:sldId id="413" r:id="rId67"/>
    <p:sldId id="458" r:id="rId6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63B78F62-72A2-4474-B845-8DD1D699DE2B}">
          <p14:sldIdLst>
            <p14:sldId id="282"/>
            <p14:sldId id="283"/>
            <p14:sldId id="368"/>
            <p14:sldId id="285"/>
            <p14:sldId id="291"/>
            <p14:sldId id="462"/>
            <p14:sldId id="293"/>
            <p14:sldId id="294"/>
            <p14:sldId id="295"/>
            <p14:sldId id="442"/>
            <p14:sldId id="296"/>
            <p14:sldId id="297"/>
            <p14:sldId id="298"/>
            <p14:sldId id="299"/>
            <p14:sldId id="300"/>
            <p14:sldId id="459"/>
            <p14:sldId id="286"/>
            <p14:sldId id="463"/>
            <p14:sldId id="287"/>
            <p14:sldId id="468"/>
            <p14:sldId id="469"/>
            <p14:sldId id="289"/>
            <p14:sldId id="460"/>
            <p14:sldId id="302"/>
            <p14:sldId id="280"/>
          </p14:sldIdLst>
        </p14:section>
        <p14:section name="Railway Engineering" id="{652F9221-3621-4F3D-AF6C-05FF0F55BA62}">
          <p14:sldIdLst>
            <p14:sldId id="417"/>
            <p14:sldId id="418"/>
          </p14:sldIdLst>
        </p14:section>
        <p14:section name="Wheel Packaging" id="{AA210597-DCB1-4AFA-B3A8-5BA91C8D9787}">
          <p14:sldIdLst>
            <p14:sldId id="412"/>
            <p14:sldId id="411"/>
            <p14:sldId id="414"/>
            <p14:sldId id="415"/>
            <p14:sldId id="416"/>
          </p14:sldIdLst>
        </p14:section>
        <p14:section name="Wind tunnel" id="{5B829694-1AE6-4179-95B8-C1B28A7E4070}">
          <p14:sldIdLst>
            <p14:sldId id="397"/>
            <p14:sldId id="312"/>
          </p14:sldIdLst>
        </p14:section>
        <p14:section name="Engine Packaging" id="{2A161875-D5C6-469E-B4A2-B57B7FE8C7DD}">
          <p14:sldIdLst>
            <p14:sldId id="447"/>
            <p14:sldId id="448"/>
            <p14:sldId id="449"/>
            <p14:sldId id="420"/>
          </p14:sldIdLst>
        </p14:section>
        <p14:section name="Autonomous" id="{7393FA13-F14A-4DEB-827D-C691C666DABA}">
          <p14:sldIdLst>
            <p14:sldId id="440"/>
            <p14:sldId id="441"/>
          </p14:sldIdLst>
        </p14:section>
        <p14:section name="Earth Quake" id="{D590E7F0-6F38-4019-9D6B-E5311BD2027A}">
          <p14:sldIdLst>
            <p14:sldId id="404"/>
            <p14:sldId id="311"/>
          </p14:sldIdLst>
        </p14:section>
        <p14:section name="Ship Seakeeping" id="{DE995EFD-F6A7-42B5-81DC-D5C851C1CA9E}">
          <p14:sldIdLst>
            <p14:sldId id="401"/>
            <p14:sldId id="315"/>
          </p14:sldIdLst>
        </p14:section>
        <p14:section name="Tire and wheel" id="{527346F9-9DD9-4CEF-A65C-64E9B887741B}">
          <p14:sldIdLst>
            <p14:sldId id="400"/>
            <p14:sldId id="313"/>
          </p14:sldIdLst>
        </p14:section>
        <p14:section name="Aeronautics" id="{6C50E9E2-AFC0-4E99-8DBD-7CD0AE02BD75}">
          <p14:sldIdLst>
            <p14:sldId id="451"/>
            <p14:sldId id="317"/>
            <p14:sldId id="452"/>
            <p14:sldId id="465"/>
            <p14:sldId id="466"/>
            <p14:sldId id="467"/>
          </p14:sldIdLst>
        </p14:section>
        <p14:section name="Hydraulic" id="{E8E2B530-C248-4AA3-864D-F78A0A3CF17E}">
          <p14:sldIdLst>
            <p14:sldId id="398"/>
            <p14:sldId id="314"/>
            <p14:sldId id="455"/>
          </p14:sldIdLst>
        </p14:section>
        <p14:section name="Dummy positioning and adaptive control" id="{9DA48CBE-1D2E-4606-B271-2EFF8D599AC5}">
          <p14:sldIdLst>
            <p14:sldId id="403"/>
            <p14:sldId id="319"/>
          </p14:sldIdLst>
        </p14:section>
        <p14:section name="K&amp;C" id="{B7AFEDCA-4DFA-4C7D-8EF6-277216231F6B}">
          <p14:sldIdLst>
            <p14:sldId id="399"/>
            <p14:sldId id="318"/>
          </p14:sldIdLst>
        </p14:section>
        <p14:section name="Company Pages" id="{F6B24956-B447-45B8-8988-92822142DBC7}">
          <p14:sldIdLst>
            <p14:sldId id="410"/>
            <p14:sldId id="407"/>
            <p14:sldId id="413"/>
            <p14:sldId id="458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6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  <p:cmAuthor id="2" name="Erol Gunes" initials="EG" lastIdx="16" clrIdx="1">
    <p:extLst>
      <p:ext uri="{19B8F6BF-5375-455C-9EA6-DF929625EA0E}">
        <p15:presenceInfo xmlns:p15="http://schemas.microsoft.com/office/powerpoint/2012/main" userId="Erol Gunes" providerId="None"/>
      </p:ext>
    </p:extLst>
  </p:cmAuthor>
  <p:cmAuthor id="3" name="Tom Van Esch" initials="TVE" lastIdx="1" clrIdx="2">
    <p:extLst>
      <p:ext uri="{19B8F6BF-5375-455C-9EA6-DF929625EA0E}">
        <p15:presenceInfo xmlns:p15="http://schemas.microsoft.com/office/powerpoint/2012/main" userId="Tom Van Esch" providerId="None"/>
      </p:ext>
    </p:extLst>
  </p:cmAuthor>
  <p:cmAuthor id="4" name="Max Rose" initials="MR" lastIdx="14" clrIdx="3">
    <p:extLst>
      <p:ext uri="{19B8F6BF-5375-455C-9EA6-DF929625EA0E}">
        <p15:presenceInfo xmlns:p15="http://schemas.microsoft.com/office/powerpoint/2012/main" userId="S::MRose@ezmetrology.com::1c45b4df-f047-4dd9-bd62-c8d2a2b5fa49" providerId="AD"/>
      </p:ext>
    </p:extLst>
  </p:cmAuthor>
  <p:cmAuthor id="5" name="Carine Woldanski" initials="CW" lastIdx="12" clrIdx="4">
    <p:extLst>
      <p:ext uri="{19B8F6BF-5375-455C-9EA6-DF929625EA0E}">
        <p15:presenceInfo xmlns:p15="http://schemas.microsoft.com/office/powerpoint/2012/main" userId="S::cwoldanski@ezmetrology.com::bf7584f9-3c43-4d21-861e-68ed152757ea" providerId="AD"/>
      </p:ext>
    </p:extLst>
  </p:cmAuthor>
  <p:cmAuthor id="6" name="Erol Gunes" initials="EG [2]" lastIdx="1" clrIdx="5">
    <p:extLst>
      <p:ext uri="{19B8F6BF-5375-455C-9EA6-DF929625EA0E}">
        <p15:presenceInfo xmlns:p15="http://schemas.microsoft.com/office/powerpoint/2012/main" userId="S::guneser@udmercy.edu::3f9f9739-6312-4ded-b0f9-2ca2bafcc8b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D803"/>
    <a:srgbClr val="282828"/>
    <a:srgbClr val="FF4612"/>
    <a:srgbClr val="FFCE00"/>
    <a:srgbClr val="FF9999"/>
    <a:srgbClr val="DDDDDD"/>
    <a:srgbClr val="F3FD77"/>
    <a:srgbClr val="B4C10F"/>
    <a:srgbClr val="EEFC3E"/>
    <a:srgbClr val="98A30D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BD41ED4-65AD-496B-914D-A5FD3F93C567}" v="1" dt="2024-02-01T13:30:07.8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slide" Target="slides/slide61.xml"/><Relationship Id="rId7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56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presProps" Target="pres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handoutMaster" Target="handoutMasters/handoutMaster1.xml"/><Relationship Id="rId75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6" Type="http://schemas.microsoft.com/office/2015/10/relationships/revisionInfo" Target="revisionInfo.xml"/><Relationship Id="rId7" Type="http://schemas.openxmlformats.org/officeDocument/2006/relationships/slide" Target="slides/slide2.xml"/><Relationship Id="rId71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10DC485-56DD-4899-BAC5-FE0F99A940CF}" type="doc">
      <dgm:prSet loTypeId="urn:microsoft.com/office/officeart/2005/8/layout/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B3577FE-9719-46BE-818E-721C268A5F7A}">
      <dgm:prSet phldrT="[Text]" custT="1"/>
      <dgm:spPr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56896" tIns="56896" rIns="56896" bIns="30480" numCol="1" spcCol="1270" anchor="t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Sensor</a:t>
          </a:r>
        </a:p>
      </dgm:t>
    </dgm:pt>
    <dgm:pt modelId="{8D56F00A-93AA-4352-B57E-E715C0D09859}" type="parTrans" cxnId="{10D25387-C655-4A39-87E4-DED6DE65959E}">
      <dgm:prSet/>
      <dgm:spPr/>
      <dgm:t>
        <a:bodyPr/>
        <a:lstStyle/>
        <a:p>
          <a:endParaRPr lang="en-US"/>
        </a:p>
      </dgm:t>
    </dgm:pt>
    <dgm:pt modelId="{7FB3A9A3-BA77-4E45-A6B5-00048D6B52FC}" type="sibTrans" cxnId="{10D25387-C655-4A39-87E4-DED6DE65959E}">
      <dgm:prSet custT="1"/>
      <dgm:spPr>
        <a:solidFill>
          <a:srgbClr val="C9D803"/>
        </a:solidFill>
      </dgm:spPr>
      <dgm:t>
        <a:bodyPr/>
        <a:lstStyle/>
        <a:p>
          <a:endParaRPr lang="en-US" sz="700"/>
        </a:p>
      </dgm:t>
    </dgm:pt>
    <dgm:pt modelId="{A09EE596-6AAA-4912-9D29-16F96F6A40DC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r>
            <a:rPr lang="en-US" sz="700"/>
            <a:t>Latency</a:t>
          </a:r>
        </a:p>
      </dgm:t>
    </dgm:pt>
    <dgm:pt modelId="{0232D1DB-AFF1-4B89-B9DD-3831A213298E}" type="parTrans" cxnId="{3766F9D3-D4A3-41B2-9D32-8C2C044B68D6}">
      <dgm:prSet/>
      <dgm:spPr/>
      <dgm:t>
        <a:bodyPr/>
        <a:lstStyle/>
        <a:p>
          <a:endParaRPr lang="en-US"/>
        </a:p>
      </dgm:t>
    </dgm:pt>
    <dgm:pt modelId="{A715CA79-6553-4E55-AC4D-BA6DD3DBB224}" type="sibTrans" cxnId="{3766F9D3-D4A3-41B2-9D32-8C2C044B68D6}">
      <dgm:prSet/>
      <dgm:spPr/>
      <dgm:t>
        <a:bodyPr/>
        <a:lstStyle/>
        <a:p>
          <a:endParaRPr lang="en-US"/>
        </a:p>
      </dgm:t>
    </dgm:pt>
    <dgm:pt modelId="{84C72A19-72B0-4E0A-9E61-DA430F3D63EE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r>
            <a:rPr lang="en-US" sz="700"/>
            <a:t>Bus System</a:t>
          </a:r>
        </a:p>
      </dgm:t>
    </dgm:pt>
    <dgm:pt modelId="{4CB663CE-1DE4-4C3C-BF67-40B815B61A8F}" type="parTrans" cxnId="{E4BE8EAD-80DB-4D28-BE8F-0B7DE59C8F9C}">
      <dgm:prSet/>
      <dgm:spPr/>
      <dgm:t>
        <a:bodyPr/>
        <a:lstStyle/>
        <a:p>
          <a:endParaRPr lang="en-US"/>
        </a:p>
      </dgm:t>
    </dgm:pt>
    <dgm:pt modelId="{4C24D3D7-2BDE-4A2E-9DEE-1A714F144C86}" type="sibTrans" cxnId="{E4BE8EAD-80DB-4D28-BE8F-0B7DE59C8F9C}">
      <dgm:prSet/>
      <dgm:spPr/>
      <dgm:t>
        <a:bodyPr/>
        <a:lstStyle/>
        <a:p>
          <a:endParaRPr lang="en-US"/>
        </a:p>
      </dgm:t>
    </dgm:pt>
    <dgm:pt modelId="{B5C55E0F-E183-4B18-8358-49BE85083788}">
      <dgm:prSet phldrT="[Text]" custT="1"/>
      <dgm:spPr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42672" tIns="42672" rIns="42672" bIns="22860" numCol="1" spcCol="1270" anchor="t" anchorCtr="0"/>
        <a:lstStyle/>
        <a:p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Processing</a:t>
          </a:r>
        </a:p>
      </dgm:t>
    </dgm:pt>
    <dgm:pt modelId="{82080F06-C8E9-4F47-9C45-77173A3F2B75}" type="parTrans" cxnId="{475DE472-1253-4429-A17D-BA259D6EDB6F}">
      <dgm:prSet/>
      <dgm:spPr/>
      <dgm:t>
        <a:bodyPr/>
        <a:lstStyle/>
        <a:p>
          <a:endParaRPr lang="en-US"/>
        </a:p>
      </dgm:t>
    </dgm:pt>
    <dgm:pt modelId="{90DD0ECC-21DB-4BF4-8EFC-E583CED3954B}" type="sibTrans" cxnId="{475DE472-1253-4429-A17D-BA259D6EDB6F}">
      <dgm:prSet custT="1"/>
      <dgm:spPr>
        <a:solidFill>
          <a:srgbClr val="C9D803"/>
        </a:solidFill>
      </dgm:spPr>
      <dgm:t>
        <a:bodyPr/>
        <a:lstStyle/>
        <a:p>
          <a:endParaRPr lang="en-US" sz="700"/>
        </a:p>
      </dgm:t>
    </dgm:pt>
    <dgm:pt modelId="{49E99DFC-6BB1-4283-8602-81DFDC04DF13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pPr algn="l"/>
          <a:r>
            <a:rPr lang="en-US" sz="700" kern="1200" dirty="0"/>
            <a:t>Real-time Latency</a:t>
          </a:r>
        </a:p>
      </dgm:t>
    </dgm:pt>
    <dgm:pt modelId="{A3C4A0EA-DC8A-4046-B176-768C8A8D639D}" type="parTrans" cxnId="{1099F75A-F777-4735-A596-4FF0160635E8}">
      <dgm:prSet/>
      <dgm:spPr/>
      <dgm:t>
        <a:bodyPr/>
        <a:lstStyle/>
        <a:p>
          <a:endParaRPr lang="en-US"/>
        </a:p>
      </dgm:t>
    </dgm:pt>
    <dgm:pt modelId="{163E8FA2-1250-45CF-845A-B765679027A0}" type="sibTrans" cxnId="{1099F75A-F777-4735-A596-4FF0160635E8}">
      <dgm:prSet/>
      <dgm:spPr/>
      <dgm:t>
        <a:bodyPr/>
        <a:lstStyle/>
        <a:p>
          <a:endParaRPr lang="en-US"/>
        </a:p>
      </dgm:t>
    </dgm:pt>
    <dgm:pt modelId="{EB511B93-55F1-4D3C-ABD7-7B51D9DEEE19}">
      <dgm:prSet phldrT="[Text]" custT="1"/>
      <dgm:spPr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42672" tIns="42672" rIns="42672" bIns="22860" numCol="1" spcCol="1270" anchor="t" anchorCtr="0"/>
        <a:lstStyle/>
        <a:p>
          <a:pPr marL="0" lvl="0" indent="0" algn="l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Algorithm</a:t>
          </a:r>
        </a:p>
      </dgm:t>
    </dgm:pt>
    <dgm:pt modelId="{5472A33D-C9F2-4215-8DCD-99C157257DC7}" type="parTrans" cxnId="{5FDD2CE6-9A9C-4AB5-81B7-7889FA073C2E}">
      <dgm:prSet/>
      <dgm:spPr/>
      <dgm:t>
        <a:bodyPr/>
        <a:lstStyle/>
        <a:p>
          <a:endParaRPr lang="en-US"/>
        </a:p>
      </dgm:t>
    </dgm:pt>
    <dgm:pt modelId="{A56B223B-FA4D-4478-A6A9-9348879D4BC0}" type="sibTrans" cxnId="{5FDD2CE6-9A9C-4AB5-81B7-7889FA073C2E}">
      <dgm:prSet custT="1"/>
      <dgm:spPr>
        <a:solidFill>
          <a:srgbClr val="C9D803"/>
        </a:solidFill>
      </dgm:spPr>
      <dgm:t>
        <a:bodyPr/>
        <a:lstStyle/>
        <a:p>
          <a:endParaRPr lang="en-US" sz="700"/>
        </a:p>
      </dgm:t>
    </dgm:pt>
    <dgm:pt modelId="{46B3BD85-85BD-434D-9F3A-3F7CC3A2BCA8}">
      <dgm:prSet phldrT="[Text]" custT="1"/>
      <dgm:spPr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42672" tIns="42672" rIns="42672" bIns="22860" numCol="1" spcCol="1270" anchor="t" anchorCtr="0"/>
        <a:lstStyle/>
        <a:p>
          <a:pPr marL="0" lvl="0" indent="0" algn="l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Response</a:t>
          </a:r>
        </a:p>
      </dgm:t>
    </dgm:pt>
    <dgm:pt modelId="{3795B944-09D9-404C-9EA2-38CF8183C13D}" type="parTrans" cxnId="{3A60C765-E707-495A-BE6B-CE3C9C03D9D8}">
      <dgm:prSet/>
      <dgm:spPr/>
      <dgm:t>
        <a:bodyPr/>
        <a:lstStyle/>
        <a:p>
          <a:endParaRPr lang="en-US"/>
        </a:p>
      </dgm:t>
    </dgm:pt>
    <dgm:pt modelId="{5A09C3BC-79ED-4220-9081-E0C96A3327CE}" type="sibTrans" cxnId="{3A60C765-E707-495A-BE6B-CE3C9C03D9D8}">
      <dgm:prSet custT="1"/>
      <dgm:spPr>
        <a:solidFill>
          <a:srgbClr val="C9D803"/>
        </a:solidFill>
      </dgm:spPr>
      <dgm:t>
        <a:bodyPr/>
        <a:lstStyle/>
        <a:p>
          <a:endParaRPr lang="en-US" sz="700"/>
        </a:p>
      </dgm:t>
    </dgm:pt>
    <dgm:pt modelId="{227BDB04-F39F-4A82-857E-2FFA3ED8FA1A}">
      <dgm:prSet phldrT="[Text]" custT="1"/>
      <dgm:spPr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42672" tIns="42672" rIns="42672" bIns="22860" numCol="1" spcCol="1270" anchor="t" anchorCtr="0"/>
        <a:lstStyle/>
        <a:p>
          <a:r>
            <a:rPr lang="en-US" sz="800" kern="1200" dirty="0">
              <a:solidFill>
                <a:prstClr val="black"/>
              </a:solidFill>
              <a:latin typeface="Bahnschrift"/>
              <a:ea typeface="+mn-ea"/>
              <a:cs typeface="+mn-cs"/>
            </a:rPr>
            <a:t>Steer</a:t>
          </a:r>
          <a:r>
            <a:rPr lang="en-US" sz="800" kern="1200" dirty="0">
              <a:solidFill>
                <a:schemeClr val="tx1"/>
              </a:solidFill>
            </a:rPr>
            <a:t>/Brake</a:t>
          </a:r>
        </a:p>
      </dgm:t>
    </dgm:pt>
    <dgm:pt modelId="{A99C1098-0ABC-4966-A6EF-F91644200E50}" type="parTrans" cxnId="{167262E4-C1E6-471F-8024-ECB369A7B61B}">
      <dgm:prSet/>
      <dgm:spPr/>
      <dgm:t>
        <a:bodyPr/>
        <a:lstStyle/>
        <a:p>
          <a:endParaRPr lang="en-US"/>
        </a:p>
      </dgm:t>
    </dgm:pt>
    <dgm:pt modelId="{24D15EB3-5DC8-43FD-94E9-46109291F8C4}" type="sibTrans" cxnId="{167262E4-C1E6-471F-8024-ECB369A7B61B}">
      <dgm:prSet custT="1"/>
      <dgm:spPr>
        <a:solidFill>
          <a:srgbClr val="C9D803"/>
        </a:solidFill>
      </dgm:spPr>
      <dgm:t>
        <a:bodyPr/>
        <a:lstStyle/>
        <a:p>
          <a:endParaRPr lang="en-US" sz="700"/>
        </a:p>
      </dgm:t>
    </dgm:pt>
    <dgm:pt modelId="{F30BD1BD-46DE-4C11-97B2-B2DDF2BEE73D}">
      <dgm:prSet phldrT="[Text]" custT="1"/>
      <dgm:spPr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42672" tIns="42672" rIns="42672" bIns="22860" numCol="1" spcCol="1270" anchor="t" anchorCtr="0"/>
        <a:lstStyle/>
        <a:p>
          <a:pPr marL="0" lvl="0" indent="0" algn="l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Vehicle Trajectory</a:t>
          </a:r>
        </a:p>
      </dgm:t>
    </dgm:pt>
    <dgm:pt modelId="{012E6A55-31E9-4718-A302-C0D3BD279A60}" type="parTrans" cxnId="{B1273638-2DF0-49C5-B765-BF40FDD51370}">
      <dgm:prSet/>
      <dgm:spPr/>
      <dgm:t>
        <a:bodyPr/>
        <a:lstStyle/>
        <a:p>
          <a:endParaRPr lang="en-US"/>
        </a:p>
      </dgm:t>
    </dgm:pt>
    <dgm:pt modelId="{C7CD86E1-97BE-455E-A8C2-34CD0A1FA7B8}" type="sibTrans" cxnId="{B1273638-2DF0-49C5-B765-BF40FDD51370}">
      <dgm:prSet custT="1"/>
      <dgm:spPr>
        <a:solidFill>
          <a:srgbClr val="C9D803"/>
        </a:solidFill>
        <a:ln>
          <a:noFill/>
        </a:ln>
        <a:effectLst/>
      </dgm:spPr>
      <dgm:t>
        <a:bodyPr spcFirstLastPara="0" vert="horz" wrap="square" lIns="0" tIns="0" rIns="0" bIns="0" numCol="1" spcCol="1270" anchor="ctr" anchorCtr="0"/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>
            <a:solidFill>
              <a:prstClr val="white"/>
            </a:solidFill>
            <a:latin typeface="Bahnschrift"/>
            <a:ea typeface="+mn-ea"/>
            <a:cs typeface="+mn-cs"/>
          </a:endParaRPr>
        </a:p>
      </dgm:t>
    </dgm:pt>
    <dgm:pt modelId="{25FE0E29-C0BA-44AD-972A-77596264F09C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r>
            <a:rPr lang="en-US" sz="700" dirty="0"/>
            <a:t>Multi Sensor</a:t>
          </a:r>
        </a:p>
      </dgm:t>
    </dgm:pt>
    <dgm:pt modelId="{9DB96019-DC7F-450F-9336-63F77BD50CE8}" type="parTrans" cxnId="{08D4A5BA-013E-43C3-9EBC-0ABCAB5FF6AC}">
      <dgm:prSet/>
      <dgm:spPr/>
      <dgm:t>
        <a:bodyPr/>
        <a:lstStyle/>
        <a:p>
          <a:endParaRPr lang="en-US"/>
        </a:p>
      </dgm:t>
    </dgm:pt>
    <dgm:pt modelId="{C4A7F2CF-26F7-49F4-BC41-54E5860C0F0A}" type="sibTrans" cxnId="{08D4A5BA-013E-43C3-9EBC-0ABCAB5FF6AC}">
      <dgm:prSet/>
      <dgm:spPr/>
      <dgm:t>
        <a:bodyPr/>
        <a:lstStyle/>
        <a:p>
          <a:endParaRPr lang="en-US"/>
        </a:p>
      </dgm:t>
    </dgm:pt>
    <dgm:pt modelId="{2E816DBF-B898-44C4-9393-8EE11F13FB82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r>
            <a:rPr lang="en-US" sz="700" kern="1200" dirty="0"/>
            <a:t>Action Output</a:t>
          </a:r>
        </a:p>
      </dgm:t>
    </dgm:pt>
    <dgm:pt modelId="{F83CC32A-9E85-41DF-9EA4-E6A8BE6FBC4A}" type="parTrans" cxnId="{337A1DD4-B3E6-4649-AB11-CA1D71F5BAD2}">
      <dgm:prSet/>
      <dgm:spPr/>
      <dgm:t>
        <a:bodyPr/>
        <a:lstStyle/>
        <a:p>
          <a:endParaRPr lang="en-US"/>
        </a:p>
      </dgm:t>
    </dgm:pt>
    <dgm:pt modelId="{8655C978-B9AB-4C7F-AD62-8332116B3D5B}" type="sibTrans" cxnId="{337A1DD4-B3E6-4649-AB11-CA1D71F5BAD2}">
      <dgm:prSet/>
      <dgm:spPr/>
      <dgm:t>
        <a:bodyPr/>
        <a:lstStyle/>
        <a:p>
          <a:endParaRPr lang="en-US"/>
        </a:p>
      </dgm:t>
    </dgm:pt>
    <dgm:pt modelId="{D10CE338-92B9-4D80-8EE3-A5BF27ABAC9B}">
      <dgm:prSet phldrT="[Text]" custT="1"/>
      <dgm:spPr>
        <a:solidFill>
          <a:srgbClr val="B4C10F"/>
        </a:solidFill>
      </dgm:spPr>
      <dgm:t>
        <a:bodyPr/>
        <a:lstStyle/>
        <a:p>
          <a:r>
            <a:rPr lang="en-US" sz="700"/>
            <a:t>Mechanical System</a:t>
          </a:r>
        </a:p>
      </dgm:t>
    </dgm:pt>
    <dgm:pt modelId="{D34CAAA7-686D-408F-8082-EF618FD0690C}" type="parTrans" cxnId="{34F507D7-002F-4013-85EE-6598795CBB7D}">
      <dgm:prSet/>
      <dgm:spPr/>
      <dgm:t>
        <a:bodyPr/>
        <a:lstStyle/>
        <a:p>
          <a:endParaRPr lang="en-US"/>
        </a:p>
      </dgm:t>
    </dgm:pt>
    <dgm:pt modelId="{6DF1F402-CF5B-429E-A24B-4E4B08C93585}" type="sibTrans" cxnId="{34F507D7-002F-4013-85EE-6598795CBB7D}">
      <dgm:prSet/>
      <dgm:spPr/>
      <dgm:t>
        <a:bodyPr/>
        <a:lstStyle/>
        <a:p>
          <a:endParaRPr lang="en-US"/>
        </a:p>
      </dgm:t>
    </dgm:pt>
    <dgm:pt modelId="{3C2A2EE2-8588-417F-A0AD-7D896B450936}">
      <dgm:prSet phldrT="[Text]" custT="1"/>
      <dgm:spPr>
        <a:solidFill>
          <a:srgbClr val="B4C10F"/>
        </a:solidFill>
        <a:ln w="12700" cap="flat" cmpd="sng" algn="ctr">
          <a:solidFill>
            <a:srgbClr val="DDDDD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56896" tIns="56896" rIns="56896" bIns="56896" numCol="1" spcCol="1270" anchor="t" anchorCtr="0"/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Grip</a:t>
          </a:r>
        </a:p>
      </dgm:t>
    </dgm:pt>
    <dgm:pt modelId="{54AA51E0-3712-406B-B7D5-B02C47EFBEAF}" type="parTrans" cxnId="{3CCB02AF-4D03-4D41-94D9-374A44E3D465}">
      <dgm:prSet/>
      <dgm:spPr/>
      <dgm:t>
        <a:bodyPr/>
        <a:lstStyle/>
        <a:p>
          <a:endParaRPr lang="en-US"/>
        </a:p>
      </dgm:t>
    </dgm:pt>
    <dgm:pt modelId="{4324627D-18E5-4BC6-AB39-52E0C650AE39}" type="sibTrans" cxnId="{3CCB02AF-4D03-4D41-94D9-374A44E3D465}">
      <dgm:prSet/>
      <dgm:spPr/>
      <dgm:t>
        <a:bodyPr/>
        <a:lstStyle/>
        <a:p>
          <a:endParaRPr lang="en-US"/>
        </a:p>
      </dgm:t>
    </dgm:pt>
    <dgm:pt modelId="{5828F7BA-31A3-4736-B453-7D17EA60A259}">
      <dgm:prSet phldrT="[Text]" custT="1"/>
      <dgm:spPr>
        <a:solidFill>
          <a:srgbClr val="B4C10F"/>
        </a:solidFill>
        <a:ln w="12700" cap="flat" cmpd="sng" algn="ctr">
          <a:solidFill>
            <a:srgbClr val="DDDDD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 spcFirstLastPara="0" vert="horz" wrap="square" lIns="56896" tIns="56896" rIns="56896" bIns="56896" numCol="1" spcCol="1270" anchor="t" anchorCtr="0"/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Inertia</a:t>
          </a:r>
        </a:p>
      </dgm:t>
    </dgm:pt>
    <dgm:pt modelId="{D8943589-18C9-4785-9603-F9FF575C2667}" type="parTrans" cxnId="{69258FEE-32D8-4EB9-9065-8D4081BD6960}">
      <dgm:prSet/>
      <dgm:spPr/>
      <dgm:t>
        <a:bodyPr/>
        <a:lstStyle/>
        <a:p>
          <a:endParaRPr lang="en-US"/>
        </a:p>
      </dgm:t>
    </dgm:pt>
    <dgm:pt modelId="{C3A13A6A-42C6-4E6C-AE4B-19063E8220D1}" type="sibTrans" cxnId="{69258FEE-32D8-4EB9-9065-8D4081BD6960}">
      <dgm:prSet/>
      <dgm:spPr/>
      <dgm:t>
        <a:bodyPr/>
        <a:lstStyle/>
        <a:p>
          <a:endParaRPr lang="en-US"/>
        </a:p>
      </dgm:t>
    </dgm:pt>
    <dgm:pt modelId="{17F9EE85-0B34-49E1-97ED-8EB98EBEBCF5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r>
            <a:rPr lang="en-US" sz="7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Bus System</a:t>
          </a:r>
        </a:p>
      </dgm:t>
    </dgm:pt>
    <dgm:pt modelId="{8A775B23-959D-4A79-8496-274C3976E86A}" type="parTrans" cxnId="{A2E101A5-D8F1-4B2F-9E5D-E94C417D2981}">
      <dgm:prSet/>
      <dgm:spPr/>
      <dgm:t>
        <a:bodyPr/>
        <a:lstStyle/>
        <a:p>
          <a:endParaRPr lang="en-US"/>
        </a:p>
      </dgm:t>
    </dgm:pt>
    <dgm:pt modelId="{86B8541F-5F15-4FB8-8C0A-0DA7E699E048}" type="sibTrans" cxnId="{A2E101A5-D8F1-4B2F-9E5D-E94C417D2981}">
      <dgm:prSet/>
      <dgm:spPr/>
      <dgm:t>
        <a:bodyPr/>
        <a:lstStyle/>
        <a:p>
          <a:endParaRPr lang="en-US"/>
        </a:p>
      </dgm:t>
    </dgm:pt>
    <dgm:pt modelId="{120A7EBC-CC6A-4136-A871-B8CFF4B64B91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r>
            <a:rPr lang="en-US" sz="700"/>
            <a:t>Communication</a:t>
          </a:r>
        </a:p>
      </dgm:t>
    </dgm:pt>
    <dgm:pt modelId="{FC7B7453-7759-43DC-B00A-E82F92CE5139}" type="parTrans" cxnId="{7B8974BD-D2C0-468A-AD9C-471C9DE0A4BD}">
      <dgm:prSet/>
      <dgm:spPr/>
      <dgm:t>
        <a:bodyPr/>
        <a:lstStyle/>
        <a:p>
          <a:endParaRPr lang="en-US"/>
        </a:p>
      </dgm:t>
    </dgm:pt>
    <dgm:pt modelId="{2322E9A4-CF87-49C5-A77B-26FBA2721F7A}" type="sibTrans" cxnId="{7B8974BD-D2C0-468A-AD9C-471C9DE0A4BD}">
      <dgm:prSet/>
      <dgm:spPr/>
      <dgm:t>
        <a:bodyPr/>
        <a:lstStyle/>
        <a:p>
          <a:endParaRPr lang="en-US"/>
        </a:p>
      </dgm:t>
    </dgm:pt>
    <dgm:pt modelId="{8F928B84-6A69-46A1-9EF0-CBEF73E0263D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r>
            <a:rPr lang="en-US" sz="700"/>
            <a:t>Exposure</a:t>
          </a:r>
        </a:p>
      </dgm:t>
    </dgm:pt>
    <dgm:pt modelId="{781E36D4-1BF0-4CC0-922F-D7B271FC833E}" type="parTrans" cxnId="{A673B199-4ED7-4306-B80C-0298B93C578B}">
      <dgm:prSet/>
      <dgm:spPr/>
      <dgm:t>
        <a:bodyPr/>
        <a:lstStyle/>
        <a:p>
          <a:endParaRPr lang="en-US"/>
        </a:p>
      </dgm:t>
    </dgm:pt>
    <dgm:pt modelId="{379A476A-F1FD-44D6-BD80-28C8D16BB396}" type="sibTrans" cxnId="{A673B199-4ED7-4306-B80C-0298B93C578B}">
      <dgm:prSet/>
      <dgm:spPr/>
      <dgm:t>
        <a:bodyPr/>
        <a:lstStyle/>
        <a:p>
          <a:endParaRPr lang="en-US"/>
        </a:p>
      </dgm:t>
    </dgm:pt>
    <dgm:pt modelId="{D2771201-1CA0-4F1B-8B10-FE1DF0CC6E23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r>
            <a:rPr lang="en-US" sz="700"/>
            <a:t>Synchronization</a:t>
          </a:r>
        </a:p>
      </dgm:t>
    </dgm:pt>
    <dgm:pt modelId="{7EDDA532-9C0F-4EEF-820C-2708376D6F2D}" type="parTrans" cxnId="{9F4C0813-B8EB-4DB5-8406-14BA18C62D19}">
      <dgm:prSet/>
      <dgm:spPr/>
      <dgm:t>
        <a:bodyPr/>
        <a:lstStyle/>
        <a:p>
          <a:endParaRPr lang="en-US"/>
        </a:p>
      </dgm:t>
    </dgm:pt>
    <dgm:pt modelId="{823A5F9A-C539-4393-B46B-603537CA3721}" type="sibTrans" cxnId="{9F4C0813-B8EB-4DB5-8406-14BA18C62D19}">
      <dgm:prSet/>
      <dgm:spPr/>
      <dgm:t>
        <a:bodyPr/>
        <a:lstStyle/>
        <a:p>
          <a:endParaRPr lang="en-US"/>
        </a:p>
      </dgm:t>
    </dgm:pt>
    <dgm:pt modelId="{23FDCE49-3568-44F7-95BA-982259D482B8}">
      <dgm:prSet phldrT="[Text]" custT="1"/>
      <dgm:spPr>
        <a:solidFill>
          <a:srgbClr val="FF9999"/>
        </a:solidFill>
      </dgm:spPr>
      <dgm:t>
        <a:bodyPr/>
        <a:lstStyle/>
        <a:p>
          <a:r>
            <a:rPr lang="en-US" sz="800">
              <a:solidFill>
                <a:schemeClr val="tx1"/>
              </a:solidFill>
            </a:rPr>
            <a:t>EVENT</a:t>
          </a:r>
        </a:p>
      </dgm:t>
    </dgm:pt>
    <dgm:pt modelId="{557BEAB1-228B-447B-BB3C-3FC6806386BF}" type="parTrans" cxnId="{E0A341A4-1E51-4EEA-A13F-D5DA30CC44AE}">
      <dgm:prSet/>
      <dgm:spPr/>
      <dgm:t>
        <a:bodyPr/>
        <a:lstStyle/>
        <a:p>
          <a:endParaRPr lang="en-US"/>
        </a:p>
      </dgm:t>
    </dgm:pt>
    <dgm:pt modelId="{5AFD8366-7AA7-42D5-AFF8-6D8DEF02A4AF}" type="sibTrans" cxnId="{E0A341A4-1E51-4EEA-A13F-D5DA30CC44AE}">
      <dgm:prSet custT="1"/>
      <dgm:spPr>
        <a:solidFill>
          <a:srgbClr val="C9D803"/>
        </a:solidFill>
        <a:ln>
          <a:noFill/>
        </a:ln>
        <a:effectLst/>
      </dgm:spPr>
      <dgm:t>
        <a:bodyPr spcFirstLastPara="0" vert="horz" wrap="square" lIns="0" tIns="0" rIns="0" bIns="0" numCol="1" spcCol="1270" anchor="ctr" anchorCtr="0"/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>
            <a:solidFill>
              <a:prstClr val="white"/>
            </a:solidFill>
            <a:latin typeface="Bahnschrift"/>
            <a:ea typeface="+mn-ea"/>
            <a:cs typeface="+mn-cs"/>
          </a:endParaRPr>
        </a:p>
      </dgm:t>
    </dgm:pt>
    <dgm:pt modelId="{51F33B07-F9C5-453D-8A20-17C70078FF57}">
      <dgm:prSet phldrT="[Text]" custT="1"/>
      <dgm:spPr>
        <a:solidFill>
          <a:srgbClr val="33CCFF">
            <a:alpha val="90000"/>
          </a:srgbClr>
        </a:solidFill>
      </dgm:spPr>
      <dgm:t>
        <a:bodyPr/>
        <a:lstStyle/>
        <a:p>
          <a:r>
            <a:rPr lang="en-US" sz="800" dirty="0"/>
            <a:t>CORRECTION</a:t>
          </a:r>
        </a:p>
      </dgm:t>
    </dgm:pt>
    <dgm:pt modelId="{6823180D-BA95-4888-AE3B-F518A1232801}" type="parTrans" cxnId="{F4B2A3B6-6CEA-4143-A2BE-F0F6E1A05102}">
      <dgm:prSet/>
      <dgm:spPr/>
      <dgm:t>
        <a:bodyPr/>
        <a:lstStyle/>
        <a:p>
          <a:endParaRPr lang="en-US"/>
        </a:p>
      </dgm:t>
    </dgm:pt>
    <dgm:pt modelId="{66AF08A3-A7A6-451A-9F9C-0ED2DD443BFD}" type="sibTrans" cxnId="{F4B2A3B6-6CEA-4143-A2BE-F0F6E1A05102}">
      <dgm:prSet/>
      <dgm:spPr/>
      <dgm:t>
        <a:bodyPr/>
        <a:lstStyle/>
        <a:p>
          <a:endParaRPr lang="en-US"/>
        </a:p>
      </dgm:t>
    </dgm:pt>
    <dgm:pt modelId="{4F7D0116-040A-4EA1-B2A6-CBBB8C7DCF00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pPr>
            <a:buNone/>
          </a:pPr>
          <a:r>
            <a:rPr lang="en-US" sz="800"/>
            <a:t>Electronics</a:t>
          </a:r>
        </a:p>
      </dgm:t>
    </dgm:pt>
    <dgm:pt modelId="{9479A0BF-66EA-4A3D-89AA-5D3F4A16609E}" type="parTrans" cxnId="{1D28721A-8520-4669-83B2-AD115DDA8001}">
      <dgm:prSet/>
      <dgm:spPr/>
      <dgm:t>
        <a:bodyPr/>
        <a:lstStyle/>
        <a:p>
          <a:endParaRPr lang="en-US"/>
        </a:p>
      </dgm:t>
    </dgm:pt>
    <dgm:pt modelId="{EA773273-7F6D-435D-BD12-887B192BD579}" type="sibTrans" cxnId="{1D28721A-8520-4669-83B2-AD115DDA8001}">
      <dgm:prSet/>
      <dgm:spPr/>
      <dgm:t>
        <a:bodyPr/>
        <a:lstStyle/>
        <a:p>
          <a:endParaRPr lang="en-US"/>
        </a:p>
      </dgm:t>
    </dgm:pt>
    <dgm:pt modelId="{78CBBAE2-1360-490E-B8A2-078B1BF07702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pPr>
            <a:buNone/>
          </a:pPr>
          <a:r>
            <a:rPr lang="en-US" sz="800"/>
            <a:t>Processing</a:t>
          </a:r>
        </a:p>
      </dgm:t>
    </dgm:pt>
    <dgm:pt modelId="{D56E5042-42EB-445B-8563-FDDE71624F2D}" type="parTrans" cxnId="{C2C9F748-5195-4155-83BC-686415161973}">
      <dgm:prSet/>
      <dgm:spPr/>
      <dgm:t>
        <a:bodyPr/>
        <a:lstStyle/>
        <a:p>
          <a:endParaRPr lang="en-US"/>
        </a:p>
      </dgm:t>
    </dgm:pt>
    <dgm:pt modelId="{C8B98275-68F9-4EDF-A504-AE9F4E6851AA}" type="sibTrans" cxnId="{C2C9F748-5195-4155-83BC-686415161973}">
      <dgm:prSet/>
      <dgm:spPr/>
      <dgm:t>
        <a:bodyPr/>
        <a:lstStyle/>
        <a:p>
          <a:endParaRPr lang="en-US"/>
        </a:p>
      </dgm:t>
    </dgm:pt>
    <dgm:pt modelId="{4F593D33-D467-4DB7-A6EC-181905E9D8E3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pPr algn="l">
            <a:buFont typeface="Arial" panose="020B0604020202020204" pitchFamily="34" charset="0"/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Processing</a:t>
          </a:r>
        </a:p>
      </dgm:t>
    </dgm:pt>
    <dgm:pt modelId="{51FA309B-4402-4B73-A770-D58C400AA505}" type="parTrans" cxnId="{26739248-9160-478C-BCA2-4015ECB18DAF}">
      <dgm:prSet/>
      <dgm:spPr/>
      <dgm:t>
        <a:bodyPr/>
        <a:lstStyle/>
        <a:p>
          <a:endParaRPr lang="en-US"/>
        </a:p>
      </dgm:t>
    </dgm:pt>
    <dgm:pt modelId="{211636FC-A57B-416C-A3A7-F847E2844FDF}" type="sibTrans" cxnId="{26739248-9160-478C-BCA2-4015ECB18DAF}">
      <dgm:prSet/>
      <dgm:spPr/>
      <dgm:t>
        <a:bodyPr/>
        <a:lstStyle/>
        <a:p>
          <a:endParaRPr lang="en-US"/>
        </a:p>
      </dgm:t>
    </dgm:pt>
    <dgm:pt modelId="{24344DA7-E2E6-4822-91FC-0BB23913D8D6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pPr>
            <a:buFont typeface="Arial" panose="020B0604020202020204" pitchFamily="34" charset="0"/>
            <a:buNone/>
          </a:pPr>
          <a:r>
            <a:rPr lang="en-US" sz="8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Processing</a:t>
          </a:r>
          <a:endParaRPr lang="en-US" sz="800"/>
        </a:p>
      </dgm:t>
    </dgm:pt>
    <dgm:pt modelId="{4095F217-DA59-458E-A975-2284FBD5007D}" type="parTrans" cxnId="{4C64E979-D78C-4C9A-808F-627A399EB259}">
      <dgm:prSet/>
      <dgm:spPr/>
      <dgm:t>
        <a:bodyPr/>
        <a:lstStyle/>
        <a:p>
          <a:endParaRPr lang="en-US"/>
        </a:p>
      </dgm:t>
    </dgm:pt>
    <dgm:pt modelId="{B91F6D8F-05DD-4A7B-BF8E-6125A5819043}" type="sibTrans" cxnId="{4C64E979-D78C-4C9A-808F-627A399EB259}">
      <dgm:prSet/>
      <dgm:spPr/>
      <dgm:t>
        <a:bodyPr/>
        <a:lstStyle/>
        <a:p>
          <a:endParaRPr lang="en-US"/>
        </a:p>
      </dgm:t>
    </dgm:pt>
    <dgm:pt modelId="{2FDB4B47-3B2E-42B9-9C42-CEE9D2EFBDAE}">
      <dgm:prSet phldrT="[Text]" custT="1"/>
      <dgm:spPr>
        <a:solidFill>
          <a:srgbClr val="FFCE00">
            <a:alpha val="90000"/>
          </a:srgbClr>
        </a:solidFill>
      </dgm:spPr>
      <dgm:t>
        <a:bodyPr/>
        <a:lstStyle/>
        <a:p>
          <a:pPr>
            <a:buNone/>
          </a:pPr>
          <a:r>
            <a:rPr lang="en-US" sz="800" kern="1200" dirty="0"/>
            <a:t>Processing</a:t>
          </a:r>
        </a:p>
      </dgm:t>
    </dgm:pt>
    <dgm:pt modelId="{C0C396EB-712D-4AC1-92C1-A4DD383CA1AC}" type="parTrans" cxnId="{4C393E9E-AA45-4480-8A40-7BFE55AB0001}">
      <dgm:prSet/>
      <dgm:spPr/>
      <dgm:t>
        <a:bodyPr/>
        <a:lstStyle/>
        <a:p>
          <a:endParaRPr lang="en-US"/>
        </a:p>
      </dgm:t>
    </dgm:pt>
    <dgm:pt modelId="{A241E622-FB43-4051-BB64-7887310DADEC}" type="sibTrans" cxnId="{4C393E9E-AA45-4480-8A40-7BFE55AB0001}">
      <dgm:prSet/>
      <dgm:spPr/>
      <dgm:t>
        <a:bodyPr/>
        <a:lstStyle/>
        <a:p>
          <a:endParaRPr lang="en-US"/>
        </a:p>
      </dgm:t>
    </dgm:pt>
    <dgm:pt modelId="{FDFA4340-ACCD-435D-8116-07F88195A064}">
      <dgm:prSet phldrT="[Text]" custT="1"/>
      <dgm:spPr>
        <a:solidFill>
          <a:srgbClr val="B4C10F"/>
        </a:solidFill>
      </dgm:spPr>
      <dgm:t>
        <a:bodyPr/>
        <a:lstStyle/>
        <a:p>
          <a:pPr>
            <a:buFont typeface="Arial" panose="020B0604020202020204" pitchFamily="34" charset="0"/>
            <a:buNone/>
          </a:pPr>
          <a:r>
            <a:rPr lang="en-US" sz="800"/>
            <a:t>Mechanics</a:t>
          </a:r>
        </a:p>
      </dgm:t>
    </dgm:pt>
    <dgm:pt modelId="{3653138C-05C2-48B9-915B-6678001C211A}" type="parTrans" cxnId="{1D63E7B8-465A-46B7-9827-C33323FA548C}">
      <dgm:prSet/>
      <dgm:spPr/>
      <dgm:t>
        <a:bodyPr/>
        <a:lstStyle/>
        <a:p>
          <a:endParaRPr lang="en-US"/>
        </a:p>
      </dgm:t>
    </dgm:pt>
    <dgm:pt modelId="{002A44FC-B947-4EA0-9112-98BA31092E92}" type="sibTrans" cxnId="{1D63E7B8-465A-46B7-9827-C33323FA548C}">
      <dgm:prSet/>
      <dgm:spPr/>
      <dgm:t>
        <a:bodyPr/>
        <a:lstStyle/>
        <a:p>
          <a:endParaRPr lang="en-US"/>
        </a:p>
      </dgm:t>
    </dgm:pt>
    <dgm:pt modelId="{C1251CBA-DB69-4D35-9BE7-F6552C41EED8}">
      <dgm:prSet phldrT="[Text]" custT="1"/>
      <dgm:spPr>
        <a:solidFill>
          <a:srgbClr val="B4C10F"/>
        </a:solidFill>
        <a:ln w="12700" cap="flat" cmpd="sng" algn="ctr">
          <a:solidFill>
            <a:srgbClr val="DDDDD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800" kern="1200"/>
            <a:t>Mechanics</a:t>
          </a:r>
          <a:endParaRPr lang="en-US" sz="800" kern="120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Bahnschrift"/>
            <a:ea typeface="+mn-ea"/>
            <a:cs typeface="+mn-cs"/>
          </a:endParaRPr>
        </a:p>
      </dgm:t>
    </dgm:pt>
    <dgm:pt modelId="{5B98DFCD-C22E-4633-B522-2D447BA1BB35}" type="parTrans" cxnId="{983BEF22-08EC-4AE5-BB24-590ACE1DC223}">
      <dgm:prSet/>
      <dgm:spPr/>
      <dgm:t>
        <a:bodyPr/>
        <a:lstStyle/>
        <a:p>
          <a:endParaRPr lang="en-US"/>
        </a:p>
      </dgm:t>
    </dgm:pt>
    <dgm:pt modelId="{02346192-AA3F-4A88-9888-6D095EFE3A81}" type="sibTrans" cxnId="{983BEF22-08EC-4AE5-BB24-590ACE1DC223}">
      <dgm:prSet/>
      <dgm:spPr/>
      <dgm:t>
        <a:bodyPr/>
        <a:lstStyle/>
        <a:p>
          <a:endParaRPr lang="en-US"/>
        </a:p>
      </dgm:t>
    </dgm:pt>
    <dgm:pt modelId="{B3822A39-4105-4921-B165-544D7FB73EA0}">
      <dgm:prSet phldrT="[Text]" custT="1"/>
      <dgm:spPr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56896" tIns="56896" rIns="56896" bIns="30480" numCol="1" spcCol="1270" anchor="t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Data</a:t>
          </a:r>
        </a:p>
      </dgm:t>
    </dgm:pt>
    <dgm:pt modelId="{9073096E-8B0D-43A9-B8D2-A4F8E1890959}" type="parTrans" cxnId="{6250FC60-2AC9-488C-8ABB-932F22B56590}">
      <dgm:prSet/>
      <dgm:spPr/>
      <dgm:t>
        <a:bodyPr/>
        <a:lstStyle/>
        <a:p>
          <a:endParaRPr lang="en-US"/>
        </a:p>
      </dgm:t>
    </dgm:pt>
    <dgm:pt modelId="{ABFAD10F-4C8D-46DB-8D61-FB4C20001AA1}" type="sibTrans" cxnId="{6250FC60-2AC9-488C-8ABB-932F22B56590}">
      <dgm:prSet custT="1"/>
      <dgm:spPr>
        <a:solidFill>
          <a:srgbClr val="C9D803"/>
        </a:solidFill>
        <a:ln>
          <a:noFill/>
        </a:ln>
        <a:effectLst/>
      </dgm:spPr>
      <dgm:t>
        <a:bodyPr spcFirstLastPara="0" vert="horz" wrap="square" lIns="0" tIns="0" rIns="0" bIns="0" numCol="1" spcCol="1270" anchor="ctr" anchorCtr="0"/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>
            <a:solidFill>
              <a:prstClr val="white"/>
            </a:solidFill>
            <a:latin typeface="Bahnschrift"/>
            <a:ea typeface="+mn-ea"/>
            <a:cs typeface="+mn-cs"/>
          </a:endParaRPr>
        </a:p>
      </dgm:t>
    </dgm:pt>
    <dgm:pt modelId="{85B532EB-373A-41B1-AA37-ED74668167A3}" type="pres">
      <dgm:prSet presAssocID="{A10DC485-56DD-4899-BAC5-FE0F99A940CF}" presName="linearFlow" presStyleCnt="0">
        <dgm:presLayoutVars>
          <dgm:dir/>
          <dgm:animLvl val="lvl"/>
          <dgm:resizeHandles val="exact"/>
        </dgm:presLayoutVars>
      </dgm:prSet>
      <dgm:spPr/>
    </dgm:pt>
    <dgm:pt modelId="{D75226BF-557A-419C-BECA-7EA28F954A14}" type="pres">
      <dgm:prSet presAssocID="{23FDCE49-3568-44F7-95BA-982259D482B8}" presName="composite" presStyleCnt="0"/>
      <dgm:spPr/>
    </dgm:pt>
    <dgm:pt modelId="{C9C001B7-303B-4B21-B5A7-A3D18EE7C530}" type="pres">
      <dgm:prSet presAssocID="{23FDCE49-3568-44F7-95BA-982259D482B8}" presName="parTx" presStyleLbl="node1" presStyleIdx="0" presStyleCnt="9">
        <dgm:presLayoutVars>
          <dgm:chMax val="0"/>
          <dgm:chPref val="0"/>
          <dgm:bulletEnabled val="1"/>
        </dgm:presLayoutVars>
      </dgm:prSet>
      <dgm:spPr/>
    </dgm:pt>
    <dgm:pt modelId="{E3518494-C5A6-4E1E-A583-D3EC9F01C0B0}" type="pres">
      <dgm:prSet presAssocID="{23FDCE49-3568-44F7-95BA-982259D482B8}" presName="parSh" presStyleLbl="node1" presStyleIdx="0" presStyleCnt="9"/>
      <dgm:spPr/>
    </dgm:pt>
    <dgm:pt modelId="{B447FD1F-F7EB-45A9-B172-97B575B895D4}" type="pres">
      <dgm:prSet presAssocID="{23FDCE49-3568-44F7-95BA-982259D482B8}" presName="desTx" presStyleLbl="fgAcc1" presStyleIdx="0" presStyleCnt="9">
        <dgm:presLayoutVars>
          <dgm:bulletEnabled val="1"/>
        </dgm:presLayoutVars>
      </dgm:prSet>
      <dgm:spPr/>
    </dgm:pt>
    <dgm:pt modelId="{13D3019C-00E0-417D-A59A-3C0DF5705E63}" type="pres">
      <dgm:prSet presAssocID="{5AFD8366-7AA7-42D5-AFF8-6D8DEF02A4AF}" presName="sibTrans" presStyleLbl="sibTrans2D1" presStyleIdx="0" presStyleCnt="8"/>
      <dgm:spPr>
        <a:xfrm>
          <a:off x="735487" y="288373"/>
          <a:ext cx="202158" cy="156669"/>
        </a:xfrm>
        <a:prstGeom prst="rightArrow">
          <a:avLst>
            <a:gd name="adj1" fmla="val 60000"/>
            <a:gd name="adj2" fmla="val 50000"/>
          </a:avLst>
        </a:prstGeom>
      </dgm:spPr>
    </dgm:pt>
    <dgm:pt modelId="{E3927687-957B-42E8-8935-116C7D3E1F9C}" type="pres">
      <dgm:prSet presAssocID="{5AFD8366-7AA7-42D5-AFF8-6D8DEF02A4AF}" presName="connTx" presStyleLbl="sibTrans2D1" presStyleIdx="0" presStyleCnt="8"/>
      <dgm:spPr/>
    </dgm:pt>
    <dgm:pt modelId="{D16DB45E-70B7-489D-A3E8-5BCA64A1EC1C}" type="pres">
      <dgm:prSet presAssocID="{EB3577FE-9719-46BE-818E-721C268A5F7A}" presName="composite" presStyleCnt="0"/>
      <dgm:spPr/>
    </dgm:pt>
    <dgm:pt modelId="{35632795-EA83-4530-9FAF-6013A24CA807}" type="pres">
      <dgm:prSet presAssocID="{EB3577FE-9719-46BE-818E-721C268A5F7A}" presName="parTx" presStyleLbl="node1" presStyleIdx="0" presStyleCnt="9">
        <dgm:presLayoutVars>
          <dgm:chMax val="0"/>
          <dgm:chPref val="0"/>
          <dgm:bulletEnabled val="1"/>
        </dgm:presLayoutVars>
      </dgm:prSet>
      <dgm:spPr/>
    </dgm:pt>
    <dgm:pt modelId="{53019D7F-45F3-46D7-BAB1-90F475F491B2}" type="pres">
      <dgm:prSet presAssocID="{EB3577FE-9719-46BE-818E-721C268A5F7A}" presName="parSh" presStyleLbl="node1" presStyleIdx="1" presStyleCnt="9"/>
      <dgm:spPr>
        <a:xfrm>
          <a:off x="1021561" y="240731"/>
          <a:ext cx="629163" cy="378299"/>
        </a:xfrm>
        <a:prstGeom prst="roundRect">
          <a:avLst>
            <a:gd name="adj" fmla="val 10000"/>
          </a:avLst>
        </a:prstGeom>
      </dgm:spPr>
    </dgm:pt>
    <dgm:pt modelId="{6CA0BDFE-7853-4EDB-A11E-7F4799AE090E}" type="pres">
      <dgm:prSet presAssocID="{EB3577FE-9719-46BE-818E-721C268A5F7A}" presName="desTx" presStyleLbl="fgAcc1" presStyleIdx="1" presStyleCnt="9" custScaleX="128029">
        <dgm:presLayoutVars>
          <dgm:bulletEnabled val="1"/>
        </dgm:presLayoutVars>
      </dgm:prSet>
      <dgm:spPr/>
    </dgm:pt>
    <dgm:pt modelId="{FF714E3B-C94F-4B34-8B77-AE0375656E4F}" type="pres">
      <dgm:prSet presAssocID="{7FB3A9A3-BA77-4E45-A6B5-00048D6B52FC}" presName="sibTrans" presStyleLbl="sibTrans2D1" presStyleIdx="1" presStyleCnt="8"/>
      <dgm:spPr/>
    </dgm:pt>
    <dgm:pt modelId="{C5F14572-1453-4DF9-9FBC-E12AD4C6616D}" type="pres">
      <dgm:prSet presAssocID="{7FB3A9A3-BA77-4E45-A6B5-00048D6B52FC}" presName="connTx" presStyleLbl="sibTrans2D1" presStyleIdx="1" presStyleCnt="8"/>
      <dgm:spPr/>
    </dgm:pt>
    <dgm:pt modelId="{3BE02996-294E-4755-89D9-8E4C146E8AEA}" type="pres">
      <dgm:prSet presAssocID="{B3822A39-4105-4921-B165-544D7FB73EA0}" presName="composite" presStyleCnt="0"/>
      <dgm:spPr/>
    </dgm:pt>
    <dgm:pt modelId="{F52C6465-F072-465E-A1F1-A4ADC7A7B66E}" type="pres">
      <dgm:prSet presAssocID="{B3822A39-4105-4921-B165-544D7FB73EA0}" presName="parTx" presStyleLbl="node1" presStyleIdx="1" presStyleCnt="9">
        <dgm:presLayoutVars>
          <dgm:chMax val="0"/>
          <dgm:chPref val="0"/>
          <dgm:bulletEnabled val="1"/>
        </dgm:presLayoutVars>
      </dgm:prSet>
      <dgm:spPr/>
    </dgm:pt>
    <dgm:pt modelId="{51ED47D5-D8D9-46B7-9372-CD1427A76EDD}" type="pres">
      <dgm:prSet presAssocID="{B3822A39-4105-4921-B165-544D7FB73EA0}" presName="parSh" presStyleLbl="node1" presStyleIdx="2" presStyleCnt="9"/>
      <dgm:spPr>
        <a:xfrm>
          <a:off x="2474689" y="174233"/>
          <a:ext cx="766173" cy="430572"/>
        </a:xfrm>
        <a:prstGeom prst="roundRect">
          <a:avLst>
            <a:gd name="adj" fmla="val 10000"/>
          </a:avLst>
        </a:prstGeom>
      </dgm:spPr>
    </dgm:pt>
    <dgm:pt modelId="{BB7E5972-E24F-47D2-BA6E-AD82575CA355}" type="pres">
      <dgm:prSet presAssocID="{B3822A39-4105-4921-B165-544D7FB73EA0}" presName="desTx" presStyleLbl="fgAcc1" presStyleIdx="2" presStyleCnt="9" custScaleX="128029">
        <dgm:presLayoutVars>
          <dgm:bulletEnabled val="1"/>
        </dgm:presLayoutVars>
      </dgm:prSet>
      <dgm:spPr/>
    </dgm:pt>
    <dgm:pt modelId="{812BD2AC-093F-4F78-8DB1-94408F7D47AC}" type="pres">
      <dgm:prSet presAssocID="{ABFAD10F-4C8D-46DB-8D61-FB4C20001AA1}" presName="sibTrans" presStyleLbl="sibTrans2D1" presStyleIdx="2" presStyleCnt="8"/>
      <dgm:spPr>
        <a:xfrm>
          <a:off x="3356987" y="222363"/>
          <a:ext cx="246182" cy="190786"/>
        </a:xfrm>
        <a:prstGeom prst="rightArrow">
          <a:avLst>
            <a:gd name="adj1" fmla="val 60000"/>
            <a:gd name="adj2" fmla="val 50000"/>
          </a:avLst>
        </a:prstGeom>
      </dgm:spPr>
    </dgm:pt>
    <dgm:pt modelId="{67F94B97-94D7-4B3D-B966-B6C0CEC7F8CF}" type="pres">
      <dgm:prSet presAssocID="{ABFAD10F-4C8D-46DB-8D61-FB4C20001AA1}" presName="connTx" presStyleLbl="sibTrans2D1" presStyleIdx="2" presStyleCnt="8"/>
      <dgm:spPr/>
    </dgm:pt>
    <dgm:pt modelId="{433B9776-DFAF-4E1C-9E4E-CA771CC0775B}" type="pres">
      <dgm:prSet presAssocID="{B5C55E0F-E183-4B18-8358-49BE85083788}" presName="composite" presStyleCnt="0"/>
      <dgm:spPr/>
    </dgm:pt>
    <dgm:pt modelId="{96F2293D-3DF7-40A5-A7A7-7A4B1E633724}" type="pres">
      <dgm:prSet presAssocID="{B5C55E0F-E183-4B18-8358-49BE85083788}" presName="parTx" presStyleLbl="node1" presStyleIdx="2" presStyleCnt="9">
        <dgm:presLayoutVars>
          <dgm:chMax val="0"/>
          <dgm:chPref val="0"/>
          <dgm:bulletEnabled val="1"/>
        </dgm:presLayoutVars>
      </dgm:prSet>
      <dgm:spPr>
        <a:xfrm>
          <a:off x="2408730" y="416883"/>
          <a:ext cx="749399" cy="172800"/>
        </a:xfrm>
        <a:prstGeom prst="rect">
          <a:avLst/>
        </a:prstGeom>
      </dgm:spPr>
    </dgm:pt>
    <dgm:pt modelId="{A37131F7-60BA-475D-8A08-A0677FE003D1}" type="pres">
      <dgm:prSet presAssocID="{B5C55E0F-E183-4B18-8358-49BE85083788}" presName="parSh" presStyleLbl="node1" presStyleIdx="3" presStyleCnt="9"/>
      <dgm:spPr/>
    </dgm:pt>
    <dgm:pt modelId="{22D78671-E950-471D-8E67-E6E2CFB7F062}" type="pres">
      <dgm:prSet presAssocID="{B5C55E0F-E183-4B18-8358-49BE85083788}" presName="desTx" presStyleLbl="fgAcc1" presStyleIdx="3" presStyleCnt="9" custScaleX="128029">
        <dgm:presLayoutVars>
          <dgm:bulletEnabled val="1"/>
        </dgm:presLayoutVars>
      </dgm:prSet>
      <dgm:spPr/>
    </dgm:pt>
    <dgm:pt modelId="{AB1C217D-42D9-4609-9C1F-9161A5738EE3}" type="pres">
      <dgm:prSet presAssocID="{90DD0ECC-21DB-4BF4-8EFC-E583CED3954B}" presName="sibTrans" presStyleLbl="sibTrans2D1" presStyleIdx="3" presStyleCnt="8"/>
      <dgm:spPr/>
    </dgm:pt>
    <dgm:pt modelId="{FB5AD10F-827C-4DDD-95A9-E6E9948F157E}" type="pres">
      <dgm:prSet presAssocID="{90DD0ECC-21DB-4BF4-8EFC-E583CED3954B}" presName="connTx" presStyleLbl="sibTrans2D1" presStyleIdx="3" presStyleCnt="8"/>
      <dgm:spPr/>
    </dgm:pt>
    <dgm:pt modelId="{C4D4F1A8-A9AD-45AE-8A96-C995F7171EBA}" type="pres">
      <dgm:prSet presAssocID="{EB511B93-55F1-4D3C-ABD7-7B51D9DEEE19}" presName="composite" presStyleCnt="0"/>
      <dgm:spPr/>
    </dgm:pt>
    <dgm:pt modelId="{B2ADF7F1-C718-48F9-92AF-D2BF3156A963}" type="pres">
      <dgm:prSet presAssocID="{EB511B93-55F1-4D3C-ABD7-7B51D9DEEE19}" presName="parTx" presStyleLbl="node1" presStyleIdx="3" presStyleCnt="9">
        <dgm:presLayoutVars>
          <dgm:chMax val="0"/>
          <dgm:chPref val="0"/>
          <dgm:bulletEnabled val="1"/>
        </dgm:presLayoutVars>
      </dgm:prSet>
      <dgm:spPr/>
    </dgm:pt>
    <dgm:pt modelId="{83D42F31-71AF-4942-88F2-D1E188DCF396}" type="pres">
      <dgm:prSet presAssocID="{EB511B93-55F1-4D3C-ABD7-7B51D9DEEE19}" presName="parSh" presStyleLbl="node1" presStyleIdx="4" presStyleCnt="9"/>
      <dgm:spPr>
        <a:xfrm>
          <a:off x="3612554" y="416883"/>
          <a:ext cx="749399" cy="259199"/>
        </a:xfrm>
        <a:prstGeom prst="roundRect">
          <a:avLst>
            <a:gd name="adj" fmla="val 10000"/>
          </a:avLst>
        </a:prstGeom>
      </dgm:spPr>
    </dgm:pt>
    <dgm:pt modelId="{484412EA-9822-40D5-AE78-9124D4230E26}" type="pres">
      <dgm:prSet presAssocID="{EB511B93-55F1-4D3C-ABD7-7B51D9DEEE19}" presName="desTx" presStyleLbl="fgAcc1" presStyleIdx="4" presStyleCnt="9" custScaleX="128029">
        <dgm:presLayoutVars>
          <dgm:bulletEnabled val="1"/>
        </dgm:presLayoutVars>
      </dgm:prSet>
      <dgm:spPr/>
    </dgm:pt>
    <dgm:pt modelId="{9A5DDAC2-1B3C-467E-9B59-854B1B9037C1}" type="pres">
      <dgm:prSet presAssocID="{A56B223B-FA4D-4478-A6A9-9348879D4BC0}" presName="sibTrans" presStyleLbl="sibTrans2D1" presStyleIdx="4" presStyleCnt="8"/>
      <dgm:spPr/>
    </dgm:pt>
    <dgm:pt modelId="{7CC193A0-BDE0-464C-8FE6-6E4C7D3FE14D}" type="pres">
      <dgm:prSet presAssocID="{A56B223B-FA4D-4478-A6A9-9348879D4BC0}" presName="connTx" presStyleLbl="sibTrans2D1" presStyleIdx="4" presStyleCnt="8"/>
      <dgm:spPr/>
    </dgm:pt>
    <dgm:pt modelId="{EB3AF9A5-BF9F-4C81-BEE1-AD8072EF6C33}" type="pres">
      <dgm:prSet presAssocID="{46B3BD85-85BD-434D-9F3A-3F7CC3A2BCA8}" presName="composite" presStyleCnt="0"/>
      <dgm:spPr/>
    </dgm:pt>
    <dgm:pt modelId="{4D5DE42E-5FAA-4EE0-B3DE-92D667E44DBB}" type="pres">
      <dgm:prSet presAssocID="{46B3BD85-85BD-434D-9F3A-3F7CC3A2BCA8}" presName="parTx" presStyleLbl="node1" presStyleIdx="4" presStyleCnt="9">
        <dgm:presLayoutVars>
          <dgm:chMax val="0"/>
          <dgm:chPref val="0"/>
          <dgm:bulletEnabled val="1"/>
        </dgm:presLayoutVars>
      </dgm:prSet>
      <dgm:spPr/>
    </dgm:pt>
    <dgm:pt modelId="{0F312697-5080-4641-8E34-EB37648FBA8B}" type="pres">
      <dgm:prSet presAssocID="{46B3BD85-85BD-434D-9F3A-3F7CC3A2BCA8}" presName="parSh" presStyleLbl="node1" presStyleIdx="5" presStyleCnt="9"/>
      <dgm:spPr>
        <a:xfrm>
          <a:off x="4816378" y="416883"/>
          <a:ext cx="749399" cy="259199"/>
        </a:xfrm>
        <a:prstGeom prst="roundRect">
          <a:avLst>
            <a:gd name="adj" fmla="val 10000"/>
          </a:avLst>
        </a:prstGeom>
      </dgm:spPr>
    </dgm:pt>
    <dgm:pt modelId="{D3A460F2-4576-4B6F-9EBF-DA9A7CB41ADA}" type="pres">
      <dgm:prSet presAssocID="{46B3BD85-85BD-434D-9F3A-3F7CC3A2BCA8}" presName="desTx" presStyleLbl="fgAcc1" presStyleIdx="5" presStyleCnt="9" custScaleX="128029">
        <dgm:presLayoutVars>
          <dgm:bulletEnabled val="1"/>
        </dgm:presLayoutVars>
      </dgm:prSet>
      <dgm:spPr/>
    </dgm:pt>
    <dgm:pt modelId="{6C3D88AD-FEA1-4074-97A6-A6FD3A9F2707}" type="pres">
      <dgm:prSet presAssocID="{5A09C3BC-79ED-4220-9081-E0C96A3327CE}" presName="sibTrans" presStyleLbl="sibTrans2D1" presStyleIdx="5" presStyleCnt="8"/>
      <dgm:spPr/>
    </dgm:pt>
    <dgm:pt modelId="{EB2DB7D9-EE4B-4841-BE3A-B46580B26666}" type="pres">
      <dgm:prSet presAssocID="{5A09C3BC-79ED-4220-9081-E0C96A3327CE}" presName="connTx" presStyleLbl="sibTrans2D1" presStyleIdx="5" presStyleCnt="8"/>
      <dgm:spPr/>
    </dgm:pt>
    <dgm:pt modelId="{E72F78D5-CC65-439E-BBD7-24EB2023FB99}" type="pres">
      <dgm:prSet presAssocID="{227BDB04-F39F-4A82-857E-2FFA3ED8FA1A}" presName="composite" presStyleCnt="0"/>
      <dgm:spPr/>
    </dgm:pt>
    <dgm:pt modelId="{222698DA-8F28-4F5F-AE24-FFF873FFECA0}" type="pres">
      <dgm:prSet presAssocID="{227BDB04-F39F-4A82-857E-2FFA3ED8FA1A}" presName="parTx" presStyleLbl="node1" presStyleIdx="5" presStyleCnt="9">
        <dgm:presLayoutVars>
          <dgm:chMax val="0"/>
          <dgm:chPref val="0"/>
          <dgm:bulletEnabled val="1"/>
        </dgm:presLayoutVars>
      </dgm:prSet>
      <dgm:spPr>
        <a:xfrm>
          <a:off x="6020202" y="416883"/>
          <a:ext cx="749399" cy="172800"/>
        </a:xfrm>
        <a:prstGeom prst="rect">
          <a:avLst/>
        </a:prstGeom>
      </dgm:spPr>
    </dgm:pt>
    <dgm:pt modelId="{4E261444-669E-447D-9C1A-5CA1A93D10ED}" type="pres">
      <dgm:prSet presAssocID="{227BDB04-F39F-4A82-857E-2FFA3ED8FA1A}" presName="parSh" presStyleLbl="node1" presStyleIdx="6" presStyleCnt="9"/>
      <dgm:spPr/>
    </dgm:pt>
    <dgm:pt modelId="{2B8F2AA0-CCBF-4AAC-BF04-6C80D54E4BFE}" type="pres">
      <dgm:prSet presAssocID="{227BDB04-F39F-4A82-857E-2FFA3ED8FA1A}" presName="desTx" presStyleLbl="fgAcc1" presStyleIdx="6" presStyleCnt="9" custScaleX="128029">
        <dgm:presLayoutVars>
          <dgm:bulletEnabled val="1"/>
        </dgm:presLayoutVars>
      </dgm:prSet>
      <dgm:spPr/>
    </dgm:pt>
    <dgm:pt modelId="{5180F713-AF3C-4865-B0C7-E0235AB7E724}" type="pres">
      <dgm:prSet presAssocID="{24D15EB3-5DC8-43FD-94E9-46109291F8C4}" presName="sibTrans" presStyleLbl="sibTrans2D1" presStyleIdx="6" presStyleCnt="8"/>
      <dgm:spPr/>
    </dgm:pt>
    <dgm:pt modelId="{9C5046F5-6874-4E77-A63C-18381AA9F670}" type="pres">
      <dgm:prSet presAssocID="{24D15EB3-5DC8-43FD-94E9-46109291F8C4}" presName="connTx" presStyleLbl="sibTrans2D1" presStyleIdx="6" presStyleCnt="8"/>
      <dgm:spPr/>
    </dgm:pt>
    <dgm:pt modelId="{43B7C1C3-3FD0-4A5B-A299-D5CE62BD52D1}" type="pres">
      <dgm:prSet presAssocID="{F30BD1BD-46DE-4C11-97B2-B2DDF2BEE73D}" presName="composite" presStyleCnt="0"/>
      <dgm:spPr/>
    </dgm:pt>
    <dgm:pt modelId="{975088A8-D9F3-4329-A5FE-29D6BFE7B1F1}" type="pres">
      <dgm:prSet presAssocID="{F30BD1BD-46DE-4C11-97B2-B2DDF2BEE73D}" presName="parTx" presStyleLbl="node1" presStyleIdx="6" presStyleCnt="9">
        <dgm:presLayoutVars>
          <dgm:chMax val="0"/>
          <dgm:chPref val="0"/>
          <dgm:bulletEnabled val="1"/>
        </dgm:presLayoutVars>
      </dgm:prSet>
      <dgm:spPr/>
    </dgm:pt>
    <dgm:pt modelId="{60F85598-4AB5-4635-A56C-605F1A4A03D2}" type="pres">
      <dgm:prSet presAssocID="{F30BD1BD-46DE-4C11-97B2-B2DDF2BEE73D}" presName="parSh" presStyleLbl="node1" presStyleIdx="7" presStyleCnt="9"/>
      <dgm:spPr>
        <a:xfrm>
          <a:off x="7224026" y="416883"/>
          <a:ext cx="749399" cy="259199"/>
        </a:xfrm>
        <a:prstGeom prst="roundRect">
          <a:avLst>
            <a:gd name="adj" fmla="val 10000"/>
          </a:avLst>
        </a:prstGeom>
      </dgm:spPr>
    </dgm:pt>
    <dgm:pt modelId="{A0FC65F6-091C-4616-8F19-04342DC6AD7B}" type="pres">
      <dgm:prSet presAssocID="{F30BD1BD-46DE-4C11-97B2-B2DDF2BEE73D}" presName="desTx" presStyleLbl="fgAcc1" presStyleIdx="7" presStyleCnt="9" custScaleX="128029">
        <dgm:presLayoutVars>
          <dgm:bulletEnabled val="1"/>
        </dgm:presLayoutVars>
      </dgm:prSet>
      <dgm:spPr>
        <a:xfrm>
          <a:off x="7213875" y="492685"/>
          <a:ext cx="629163" cy="618750"/>
        </a:xfrm>
        <a:prstGeom prst="roundRect">
          <a:avLst>
            <a:gd name="adj" fmla="val 10000"/>
          </a:avLst>
        </a:prstGeom>
      </dgm:spPr>
    </dgm:pt>
    <dgm:pt modelId="{E3664F44-19DD-4BE4-9B1B-D786288D9E25}" type="pres">
      <dgm:prSet presAssocID="{C7CD86E1-97BE-455E-A8C2-34CD0A1FA7B8}" presName="sibTrans" presStyleLbl="sibTrans2D1" presStyleIdx="7" presStyleCnt="8"/>
      <dgm:spPr>
        <a:xfrm>
          <a:off x="7809657" y="288373"/>
          <a:ext cx="202158" cy="156669"/>
        </a:xfrm>
        <a:prstGeom prst="rightArrow">
          <a:avLst>
            <a:gd name="adj1" fmla="val 60000"/>
            <a:gd name="adj2" fmla="val 50000"/>
          </a:avLst>
        </a:prstGeom>
      </dgm:spPr>
    </dgm:pt>
    <dgm:pt modelId="{F75DEE29-B154-4BBD-A811-2CFD508FFB9A}" type="pres">
      <dgm:prSet presAssocID="{C7CD86E1-97BE-455E-A8C2-34CD0A1FA7B8}" presName="connTx" presStyleLbl="sibTrans2D1" presStyleIdx="7" presStyleCnt="8"/>
      <dgm:spPr/>
    </dgm:pt>
    <dgm:pt modelId="{74DD1022-5FDC-4EE3-B1CD-10A0FAF188C4}" type="pres">
      <dgm:prSet presAssocID="{51F33B07-F9C5-453D-8A20-17C70078FF57}" presName="composite" presStyleCnt="0"/>
      <dgm:spPr/>
    </dgm:pt>
    <dgm:pt modelId="{319666E7-B70A-43F9-B8DE-2B0B682594B8}" type="pres">
      <dgm:prSet presAssocID="{51F33B07-F9C5-453D-8A20-17C70078FF57}" presName="parTx" presStyleLbl="node1" presStyleIdx="7" presStyleCnt="9">
        <dgm:presLayoutVars>
          <dgm:chMax val="0"/>
          <dgm:chPref val="0"/>
          <dgm:bulletEnabled val="1"/>
        </dgm:presLayoutVars>
      </dgm:prSet>
      <dgm:spPr/>
    </dgm:pt>
    <dgm:pt modelId="{97281D5B-2367-40D2-A7D7-CEEC888F39CC}" type="pres">
      <dgm:prSet presAssocID="{51F33B07-F9C5-453D-8A20-17C70078FF57}" presName="parSh" presStyleLbl="node1" presStyleIdx="8" presStyleCnt="9" custScaleX="130068"/>
      <dgm:spPr/>
    </dgm:pt>
    <dgm:pt modelId="{53876C23-EB48-4D9D-A5FB-E91C3BB8D0A3}" type="pres">
      <dgm:prSet presAssocID="{51F33B07-F9C5-453D-8A20-17C70078FF57}" presName="desTx" presStyleLbl="fgAcc1" presStyleIdx="8" presStyleCnt="9">
        <dgm:presLayoutVars>
          <dgm:bulletEnabled val="1"/>
        </dgm:presLayoutVars>
      </dgm:prSet>
      <dgm:spPr/>
    </dgm:pt>
  </dgm:ptLst>
  <dgm:cxnLst>
    <dgm:cxn modelId="{276A9D06-9C2D-4F83-89FE-80AF8150BB29}" type="presOf" srcId="{ABFAD10F-4C8D-46DB-8D61-FB4C20001AA1}" destId="{67F94B97-94D7-4B3D-B966-B6C0CEC7F8CF}" srcOrd="1" destOrd="0" presId="urn:microsoft.com/office/officeart/2005/8/layout/process3"/>
    <dgm:cxn modelId="{16D6E206-9230-4B5D-91D3-852A46A6C5C0}" type="presOf" srcId="{D10CE338-92B9-4D80-8EE3-A5BF27ABAC9B}" destId="{2B8F2AA0-CCBF-4AAC-BF04-6C80D54E4BFE}" srcOrd="0" destOrd="1" presId="urn:microsoft.com/office/officeart/2005/8/layout/process3"/>
    <dgm:cxn modelId="{FA5D080E-889F-48F5-B370-134FCE63DEEE}" type="presOf" srcId="{7FB3A9A3-BA77-4E45-A6B5-00048D6B52FC}" destId="{C5F14572-1453-4DF9-9FBC-E12AD4C6616D}" srcOrd="1" destOrd="0" presId="urn:microsoft.com/office/officeart/2005/8/layout/process3"/>
    <dgm:cxn modelId="{6937EC0F-9381-4820-830C-B641ADF876AA}" type="presOf" srcId="{23FDCE49-3568-44F7-95BA-982259D482B8}" destId="{C9C001B7-303B-4B21-B5A7-A3D18EE7C530}" srcOrd="0" destOrd="0" presId="urn:microsoft.com/office/officeart/2005/8/layout/process3"/>
    <dgm:cxn modelId="{9F4C0813-B8EB-4DB5-8406-14BA18C62D19}" srcId="{EB511B93-55F1-4D3C-ABD7-7B51D9DEEE19}" destId="{D2771201-1CA0-4F1B-8B10-FE1DF0CC6E23}" srcOrd="2" destOrd="0" parTransId="{7EDDA532-9C0F-4EEF-820C-2708376D6F2D}" sibTransId="{823A5F9A-C539-4393-B46B-603537CA3721}"/>
    <dgm:cxn modelId="{64B1B518-F870-46B5-BCCD-7F4303ECE5A7}" type="presOf" srcId="{EB3577FE-9719-46BE-818E-721C268A5F7A}" destId="{53019D7F-45F3-46D7-BAB1-90F475F491B2}" srcOrd="1" destOrd="0" presId="urn:microsoft.com/office/officeart/2005/8/layout/process3"/>
    <dgm:cxn modelId="{1D28721A-8520-4669-83B2-AD115DDA8001}" srcId="{EB3577FE-9719-46BE-818E-721C268A5F7A}" destId="{4F7D0116-040A-4EA1-B2A6-CBBB8C7DCF00}" srcOrd="0" destOrd="0" parTransId="{9479A0BF-66EA-4A3D-89AA-5D3F4A16609E}" sibTransId="{EA773273-7F6D-435D-BD12-887B192BD579}"/>
    <dgm:cxn modelId="{57216C1F-59F4-46D1-A636-8376FD8E02C7}" type="presOf" srcId="{5AFD8366-7AA7-42D5-AFF8-6D8DEF02A4AF}" destId="{13D3019C-00E0-417D-A59A-3C0DF5705E63}" srcOrd="0" destOrd="0" presId="urn:microsoft.com/office/officeart/2005/8/layout/process3"/>
    <dgm:cxn modelId="{C469C321-8669-417F-AB4E-66F6823FD1F2}" type="presOf" srcId="{46B3BD85-85BD-434D-9F3A-3F7CC3A2BCA8}" destId="{0F312697-5080-4641-8E34-EB37648FBA8B}" srcOrd="1" destOrd="0" presId="urn:microsoft.com/office/officeart/2005/8/layout/process3"/>
    <dgm:cxn modelId="{82B26A22-1382-493D-A9BB-9B13FDF7F9D8}" type="presOf" srcId="{B5C55E0F-E183-4B18-8358-49BE85083788}" destId="{96F2293D-3DF7-40A5-A7A7-7A4B1E633724}" srcOrd="0" destOrd="0" presId="urn:microsoft.com/office/officeart/2005/8/layout/process3"/>
    <dgm:cxn modelId="{D757AF22-653D-4570-944D-CADDB5E36B97}" type="presOf" srcId="{5A09C3BC-79ED-4220-9081-E0C96A3327CE}" destId="{EB2DB7D9-EE4B-4841-BE3A-B46580B26666}" srcOrd="1" destOrd="0" presId="urn:microsoft.com/office/officeart/2005/8/layout/process3"/>
    <dgm:cxn modelId="{983BEF22-08EC-4AE5-BB24-590ACE1DC223}" srcId="{F30BD1BD-46DE-4C11-97B2-B2DDF2BEE73D}" destId="{C1251CBA-DB69-4D35-9BE7-F6552C41EED8}" srcOrd="0" destOrd="0" parTransId="{5B98DFCD-C22E-4633-B522-2D447BA1BB35}" sibTransId="{02346192-AA3F-4A88-9888-6D095EFE3A81}"/>
    <dgm:cxn modelId="{36567D2B-28AF-4641-A878-25AE663442B8}" type="presOf" srcId="{F30BD1BD-46DE-4C11-97B2-B2DDF2BEE73D}" destId="{975088A8-D9F3-4329-A5FE-29D6BFE7B1F1}" srcOrd="0" destOrd="0" presId="urn:microsoft.com/office/officeart/2005/8/layout/process3"/>
    <dgm:cxn modelId="{DBDEDD2C-F37D-4A6D-B5FA-20F84978F515}" type="presOf" srcId="{51F33B07-F9C5-453D-8A20-17C70078FF57}" destId="{97281D5B-2367-40D2-A7D7-CEEC888F39CC}" srcOrd="1" destOrd="0" presId="urn:microsoft.com/office/officeart/2005/8/layout/process3"/>
    <dgm:cxn modelId="{57AE1F2E-B2AB-4AAC-A886-6B7282DC4A0A}" type="presOf" srcId="{120A7EBC-CC6A-4136-A871-B8CFF4B64B91}" destId="{BB7E5972-E24F-47D2-BA6E-AD82575CA355}" srcOrd="0" destOrd="2" presId="urn:microsoft.com/office/officeart/2005/8/layout/process3"/>
    <dgm:cxn modelId="{A8F61331-8ED1-43A0-AB48-4D3AFE264867}" type="presOf" srcId="{2E816DBF-B898-44C4-9393-8EE11F13FB82}" destId="{D3A460F2-4576-4B6F-9EBF-DA9A7CB41ADA}" srcOrd="0" destOrd="1" presId="urn:microsoft.com/office/officeart/2005/8/layout/process3"/>
    <dgm:cxn modelId="{B1273638-2DF0-49C5-B765-BF40FDD51370}" srcId="{A10DC485-56DD-4899-BAC5-FE0F99A940CF}" destId="{F30BD1BD-46DE-4C11-97B2-B2DDF2BEE73D}" srcOrd="7" destOrd="0" parTransId="{012E6A55-31E9-4718-A302-C0D3BD279A60}" sibTransId="{C7CD86E1-97BE-455E-A8C2-34CD0A1FA7B8}"/>
    <dgm:cxn modelId="{8C986E39-3D37-486E-A813-FDFA3C5DA088}" type="presOf" srcId="{78CBBAE2-1360-490E-B8A2-078B1BF07702}" destId="{BB7E5972-E24F-47D2-BA6E-AD82575CA355}" srcOrd="0" destOrd="0" presId="urn:microsoft.com/office/officeart/2005/8/layout/process3"/>
    <dgm:cxn modelId="{6B0D615B-C6A9-4DC2-A83C-6130EB782E26}" type="presOf" srcId="{F30BD1BD-46DE-4C11-97B2-B2DDF2BEE73D}" destId="{60F85598-4AB5-4635-A56C-605F1A4A03D2}" srcOrd="1" destOrd="0" presId="urn:microsoft.com/office/officeart/2005/8/layout/process3"/>
    <dgm:cxn modelId="{DD7CEF5E-7258-42EA-A353-E595AAAE0CEC}" type="presOf" srcId="{5AFD8366-7AA7-42D5-AFF8-6D8DEF02A4AF}" destId="{E3927687-957B-42E8-8935-116C7D3E1F9C}" srcOrd="1" destOrd="0" presId="urn:microsoft.com/office/officeart/2005/8/layout/process3"/>
    <dgm:cxn modelId="{6250FC60-2AC9-488C-8ABB-932F22B56590}" srcId="{A10DC485-56DD-4899-BAC5-FE0F99A940CF}" destId="{B3822A39-4105-4921-B165-544D7FB73EA0}" srcOrd="2" destOrd="0" parTransId="{9073096E-8B0D-43A9-B8D2-A4F8E1890959}" sibTransId="{ABFAD10F-4C8D-46DB-8D61-FB4C20001AA1}"/>
    <dgm:cxn modelId="{B6131F63-8A51-4354-82DF-05CFCEA00C37}" type="presOf" srcId="{24D15EB3-5DC8-43FD-94E9-46109291F8C4}" destId="{9C5046F5-6874-4E77-A63C-18381AA9F670}" srcOrd="1" destOrd="0" presId="urn:microsoft.com/office/officeart/2005/8/layout/process3"/>
    <dgm:cxn modelId="{AB3C4643-F9B3-4CEB-B017-F6C3383AED4D}" type="presOf" srcId="{25FE0E29-C0BA-44AD-972A-77596264F09C}" destId="{484412EA-9822-40D5-AE78-9124D4230E26}" srcOrd="0" destOrd="1" presId="urn:microsoft.com/office/officeart/2005/8/layout/process3"/>
    <dgm:cxn modelId="{275CEA43-187B-42ED-B07E-BC8210F6B28E}" type="presOf" srcId="{4F593D33-D467-4DB7-A6EC-181905E9D8E3}" destId="{22D78671-E950-471D-8E67-E6E2CFB7F062}" srcOrd="0" destOrd="0" presId="urn:microsoft.com/office/officeart/2005/8/layout/process3"/>
    <dgm:cxn modelId="{911D7464-9077-47C5-AF87-D8B7AFBA4817}" type="presOf" srcId="{51F33B07-F9C5-453D-8A20-17C70078FF57}" destId="{319666E7-B70A-43F9-B8DE-2B0B682594B8}" srcOrd="0" destOrd="0" presId="urn:microsoft.com/office/officeart/2005/8/layout/process3"/>
    <dgm:cxn modelId="{5AFFF444-B540-4363-8C5F-F82C42FCA061}" type="presOf" srcId="{227BDB04-F39F-4A82-857E-2FFA3ED8FA1A}" destId="{4E261444-669E-447D-9C1A-5CA1A93D10ED}" srcOrd="1" destOrd="0" presId="urn:microsoft.com/office/officeart/2005/8/layout/process3"/>
    <dgm:cxn modelId="{3A60C765-E707-495A-BE6B-CE3C9C03D9D8}" srcId="{A10DC485-56DD-4899-BAC5-FE0F99A940CF}" destId="{46B3BD85-85BD-434D-9F3A-3F7CC3A2BCA8}" srcOrd="5" destOrd="0" parTransId="{3795B944-09D9-404C-9EA2-38CF8183C13D}" sibTransId="{5A09C3BC-79ED-4220-9081-E0C96A3327CE}"/>
    <dgm:cxn modelId="{26739248-9160-478C-BCA2-4015ECB18DAF}" srcId="{B5C55E0F-E183-4B18-8358-49BE85083788}" destId="{4F593D33-D467-4DB7-A6EC-181905E9D8E3}" srcOrd="0" destOrd="0" parTransId="{51FA309B-4402-4B73-A770-D58C400AA505}" sibTransId="{211636FC-A57B-416C-A3A7-F847E2844FDF}"/>
    <dgm:cxn modelId="{26F2F548-5B64-4D50-904B-27ACA2BF1D65}" type="presOf" srcId="{C7CD86E1-97BE-455E-A8C2-34CD0A1FA7B8}" destId="{F75DEE29-B154-4BBD-A811-2CFD508FFB9A}" srcOrd="1" destOrd="0" presId="urn:microsoft.com/office/officeart/2005/8/layout/process3"/>
    <dgm:cxn modelId="{C2C9F748-5195-4155-83BC-686415161973}" srcId="{B3822A39-4105-4921-B165-544D7FB73EA0}" destId="{78CBBAE2-1360-490E-B8A2-078B1BF07702}" srcOrd="0" destOrd="0" parTransId="{D56E5042-42EB-445B-8563-FDDE71624F2D}" sibTransId="{C8B98275-68F9-4EDF-A504-AE9F4E6851AA}"/>
    <dgm:cxn modelId="{95667949-5EA1-4AF2-B171-627F77FF5F94}" type="presOf" srcId="{EB511B93-55F1-4D3C-ABD7-7B51D9DEEE19}" destId="{B2ADF7F1-C718-48F9-92AF-D2BF3156A963}" srcOrd="0" destOrd="0" presId="urn:microsoft.com/office/officeart/2005/8/layout/process3"/>
    <dgm:cxn modelId="{77E9AD6B-0343-42B4-B78F-40EA7C5AB434}" type="presOf" srcId="{3C2A2EE2-8588-417F-A0AD-7D896B450936}" destId="{A0FC65F6-091C-4616-8F19-04342DC6AD7B}" srcOrd="0" destOrd="1" presId="urn:microsoft.com/office/officeart/2005/8/layout/process3"/>
    <dgm:cxn modelId="{B222556E-6EF7-404D-8D8A-1A75C5560ABD}" type="presOf" srcId="{B3822A39-4105-4921-B165-544D7FB73EA0}" destId="{F52C6465-F072-465E-A1F1-A4ADC7A7B66E}" srcOrd="0" destOrd="0" presId="urn:microsoft.com/office/officeart/2005/8/layout/process3"/>
    <dgm:cxn modelId="{D1FEFE6F-8AB7-4644-80FC-68B623610E28}" type="presOf" srcId="{5828F7BA-31A3-4736-B453-7D17EA60A259}" destId="{A0FC65F6-091C-4616-8F19-04342DC6AD7B}" srcOrd="0" destOrd="2" presId="urn:microsoft.com/office/officeart/2005/8/layout/process3"/>
    <dgm:cxn modelId="{475DE472-1253-4429-A17D-BA259D6EDB6F}" srcId="{A10DC485-56DD-4899-BAC5-FE0F99A940CF}" destId="{B5C55E0F-E183-4B18-8358-49BE85083788}" srcOrd="3" destOrd="0" parTransId="{82080F06-C8E9-4F47-9C45-77173A3F2B75}" sibTransId="{90DD0ECC-21DB-4BF4-8EFC-E583CED3954B}"/>
    <dgm:cxn modelId="{D162A773-5D59-440C-8752-143083A9D3D7}" type="presOf" srcId="{24D15EB3-5DC8-43FD-94E9-46109291F8C4}" destId="{5180F713-AF3C-4865-B0C7-E0235AB7E724}" srcOrd="0" destOrd="0" presId="urn:microsoft.com/office/officeart/2005/8/layout/process3"/>
    <dgm:cxn modelId="{D28CF373-0DE0-4842-9582-F1649318F0F6}" type="presOf" srcId="{B5C55E0F-E183-4B18-8358-49BE85083788}" destId="{A37131F7-60BA-475D-8A08-A0677FE003D1}" srcOrd="1" destOrd="0" presId="urn:microsoft.com/office/officeart/2005/8/layout/process3"/>
    <dgm:cxn modelId="{A0006754-0238-453D-9F18-2E47F3309512}" type="presOf" srcId="{90DD0ECC-21DB-4BF4-8EFC-E583CED3954B}" destId="{AB1C217D-42D9-4609-9C1F-9161A5738EE3}" srcOrd="0" destOrd="0" presId="urn:microsoft.com/office/officeart/2005/8/layout/process3"/>
    <dgm:cxn modelId="{106EB454-A6B1-4833-B706-70E9510F807E}" type="presOf" srcId="{EB511B93-55F1-4D3C-ABD7-7B51D9DEEE19}" destId="{83D42F31-71AF-4942-88F2-D1E188DCF396}" srcOrd="1" destOrd="0" presId="urn:microsoft.com/office/officeart/2005/8/layout/process3"/>
    <dgm:cxn modelId="{744B0976-E0DE-475A-94D1-3EFF1E2D0B1C}" type="presOf" srcId="{C7CD86E1-97BE-455E-A8C2-34CD0A1FA7B8}" destId="{E3664F44-19DD-4BE4-9B1B-D786288D9E25}" srcOrd="0" destOrd="0" presId="urn:microsoft.com/office/officeart/2005/8/layout/process3"/>
    <dgm:cxn modelId="{92509658-EB0D-4820-B7E9-36BD3360B2C0}" type="presOf" srcId="{A56B223B-FA4D-4478-A6A9-9348879D4BC0}" destId="{7CC193A0-BDE0-464C-8FE6-6E4C7D3FE14D}" srcOrd="1" destOrd="0" presId="urn:microsoft.com/office/officeart/2005/8/layout/process3"/>
    <dgm:cxn modelId="{4C64E979-D78C-4C9A-808F-627A399EB259}" srcId="{EB511B93-55F1-4D3C-ABD7-7B51D9DEEE19}" destId="{24344DA7-E2E6-4822-91FC-0BB23913D8D6}" srcOrd="0" destOrd="0" parTransId="{4095F217-DA59-458E-A975-2284FBD5007D}" sibTransId="{B91F6D8F-05DD-4A7B-BF8E-6125A5819043}"/>
    <dgm:cxn modelId="{980B457A-816D-435A-B169-77C8D3C461F3}" type="presOf" srcId="{A09EE596-6AAA-4912-9D29-16F96F6A40DC}" destId="{6CA0BDFE-7853-4EDB-A11E-7F4799AE090E}" srcOrd="0" destOrd="1" presId="urn:microsoft.com/office/officeart/2005/8/layout/process3"/>
    <dgm:cxn modelId="{1099F75A-F777-4735-A596-4FF0160635E8}" srcId="{B5C55E0F-E183-4B18-8358-49BE85083788}" destId="{49E99DFC-6BB1-4283-8602-81DFDC04DF13}" srcOrd="1" destOrd="0" parTransId="{A3C4A0EA-DC8A-4046-B176-768C8A8D639D}" sibTransId="{163E8FA2-1250-45CF-845A-B765679027A0}"/>
    <dgm:cxn modelId="{65F88583-7D42-474D-8B10-3A9BE3A94DE9}" type="presOf" srcId="{EB3577FE-9719-46BE-818E-721C268A5F7A}" destId="{35632795-EA83-4530-9FAF-6013A24CA807}" srcOrd="0" destOrd="0" presId="urn:microsoft.com/office/officeart/2005/8/layout/process3"/>
    <dgm:cxn modelId="{10D25387-C655-4A39-87E4-DED6DE65959E}" srcId="{A10DC485-56DD-4899-BAC5-FE0F99A940CF}" destId="{EB3577FE-9719-46BE-818E-721C268A5F7A}" srcOrd="1" destOrd="0" parTransId="{8D56F00A-93AA-4352-B57E-E715C0D09859}" sibTransId="{7FB3A9A3-BA77-4E45-A6B5-00048D6B52FC}"/>
    <dgm:cxn modelId="{B001238E-5E22-422D-B819-CC549D175A34}" type="presOf" srcId="{5A09C3BC-79ED-4220-9081-E0C96A3327CE}" destId="{6C3D88AD-FEA1-4074-97A6-A6FD3A9F2707}" srcOrd="0" destOrd="0" presId="urn:microsoft.com/office/officeart/2005/8/layout/process3"/>
    <dgm:cxn modelId="{E9C3C98F-B13E-468D-BD08-3CFA81F73809}" type="presOf" srcId="{ABFAD10F-4C8D-46DB-8D61-FB4C20001AA1}" destId="{812BD2AC-093F-4F78-8DB1-94408F7D47AC}" srcOrd="0" destOrd="0" presId="urn:microsoft.com/office/officeart/2005/8/layout/process3"/>
    <dgm:cxn modelId="{A673B199-4ED7-4306-B80C-0298B93C578B}" srcId="{EB3577FE-9719-46BE-818E-721C268A5F7A}" destId="{8F928B84-6A69-46A1-9EF0-CBEF73E0263D}" srcOrd="2" destOrd="0" parTransId="{781E36D4-1BF0-4CC0-922F-D7B271FC833E}" sibTransId="{379A476A-F1FD-44D6-BD80-28C8D16BB396}"/>
    <dgm:cxn modelId="{B254BA9B-AEB4-45CC-A251-1EFC982C96E2}" type="presOf" srcId="{90DD0ECC-21DB-4BF4-8EFC-E583CED3954B}" destId="{FB5AD10F-827C-4DDD-95A9-E6E9948F157E}" srcOrd="1" destOrd="0" presId="urn:microsoft.com/office/officeart/2005/8/layout/process3"/>
    <dgm:cxn modelId="{4C393E9E-AA45-4480-8A40-7BFE55AB0001}" srcId="{46B3BD85-85BD-434D-9F3A-3F7CC3A2BCA8}" destId="{2FDB4B47-3B2E-42B9-9C42-CEE9D2EFBDAE}" srcOrd="0" destOrd="0" parTransId="{C0C396EB-712D-4AC1-92C1-A4DD383CA1AC}" sibTransId="{A241E622-FB43-4051-BB64-7887310DADEC}"/>
    <dgm:cxn modelId="{E0A341A4-1E51-4EEA-A13F-D5DA30CC44AE}" srcId="{A10DC485-56DD-4899-BAC5-FE0F99A940CF}" destId="{23FDCE49-3568-44F7-95BA-982259D482B8}" srcOrd="0" destOrd="0" parTransId="{557BEAB1-228B-447B-BB3C-3FC6806386BF}" sibTransId="{5AFD8366-7AA7-42D5-AFF8-6D8DEF02A4AF}"/>
    <dgm:cxn modelId="{A2E101A5-D8F1-4B2F-9E5D-E94C417D2981}" srcId="{46B3BD85-85BD-434D-9F3A-3F7CC3A2BCA8}" destId="{17F9EE85-0B34-49E1-97ED-8EB98EBEBCF5}" srcOrd="2" destOrd="0" parTransId="{8A775B23-959D-4A79-8496-274C3976E86A}" sibTransId="{86B8541F-5F15-4FB8-8C0A-0DA7E699E048}"/>
    <dgm:cxn modelId="{F4A91CA6-2E23-48AD-92C7-65BAD31EBE4B}" type="presOf" srcId="{46B3BD85-85BD-434D-9F3A-3F7CC3A2BCA8}" destId="{4D5DE42E-5FAA-4EE0-B3DE-92D667E44DBB}" srcOrd="0" destOrd="0" presId="urn:microsoft.com/office/officeart/2005/8/layout/process3"/>
    <dgm:cxn modelId="{0C9A68A8-2297-4765-9A3E-80DDD5A78419}" type="presOf" srcId="{2FDB4B47-3B2E-42B9-9C42-CEE9D2EFBDAE}" destId="{D3A460F2-4576-4B6F-9EBF-DA9A7CB41ADA}" srcOrd="0" destOrd="0" presId="urn:microsoft.com/office/officeart/2005/8/layout/process3"/>
    <dgm:cxn modelId="{E4BE8EAD-80DB-4D28-BE8F-0B7DE59C8F9C}" srcId="{B3822A39-4105-4921-B165-544D7FB73EA0}" destId="{84C72A19-72B0-4E0A-9E61-DA430F3D63EE}" srcOrd="1" destOrd="0" parTransId="{4CB663CE-1DE4-4C3C-BF67-40B815B61A8F}" sibTransId="{4C24D3D7-2BDE-4A2E-9DEE-1A714F144C86}"/>
    <dgm:cxn modelId="{4DFDC2AD-6DBE-4320-93F2-1D68730E975A}" type="presOf" srcId="{227BDB04-F39F-4A82-857E-2FFA3ED8FA1A}" destId="{222698DA-8F28-4F5F-AE24-FFF873FFECA0}" srcOrd="0" destOrd="0" presId="urn:microsoft.com/office/officeart/2005/8/layout/process3"/>
    <dgm:cxn modelId="{A7AB79AE-6FE7-49AA-BCB9-128E57D46325}" type="presOf" srcId="{FDFA4340-ACCD-435D-8116-07F88195A064}" destId="{2B8F2AA0-CCBF-4AAC-BF04-6C80D54E4BFE}" srcOrd="0" destOrd="0" presId="urn:microsoft.com/office/officeart/2005/8/layout/process3"/>
    <dgm:cxn modelId="{3CCB02AF-4D03-4D41-94D9-374A44E3D465}" srcId="{F30BD1BD-46DE-4C11-97B2-B2DDF2BEE73D}" destId="{3C2A2EE2-8588-417F-A0AD-7D896B450936}" srcOrd="1" destOrd="0" parTransId="{54AA51E0-3712-406B-B7D5-B02C47EFBEAF}" sibTransId="{4324627D-18E5-4BC6-AB39-52E0C650AE39}"/>
    <dgm:cxn modelId="{F4B2A3B6-6CEA-4143-A2BE-F0F6E1A05102}" srcId="{A10DC485-56DD-4899-BAC5-FE0F99A940CF}" destId="{51F33B07-F9C5-453D-8A20-17C70078FF57}" srcOrd="8" destOrd="0" parTransId="{6823180D-BA95-4888-AE3B-F518A1232801}" sibTransId="{66AF08A3-A7A6-451A-9F9C-0ED2DD443BFD}"/>
    <dgm:cxn modelId="{1D63E7B8-465A-46B7-9827-C33323FA548C}" srcId="{227BDB04-F39F-4A82-857E-2FFA3ED8FA1A}" destId="{FDFA4340-ACCD-435D-8116-07F88195A064}" srcOrd="0" destOrd="0" parTransId="{3653138C-05C2-48B9-915B-6678001C211A}" sibTransId="{002A44FC-B947-4EA0-9112-98BA31092E92}"/>
    <dgm:cxn modelId="{ECD25BB9-8A83-4C5D-9152-1AF7AC39C7CC}" type="presOf" srcId="{84C72A19-72B0-4E0A-9E61-DA430F3D63EE}" destId="{BB7E5972-E24F-47D2-BA6E-AD82575CA355}" srcOrd="0" destOrd="1" presId="urn:microsoft.com/office/officeart/2005/8/layout/process3"/>
    <dgm:cxn modelId="{08D4A5BA-013E-43C3-9EBC-0ABCAB5FF6AC}" srcId="{EB511B93-55F1-4D3C-ABD7-7B51D9DEEE19}" destId="{25FE0E29-C0BA-44AD-972A-77596264F09C}" srcOrd="1" destOrd="0" parTransId="{9DB96019-DC7F-450F-9336-63F77BD50CE8}" sibTransId="{C4A7F2CF-26F7-49F4-BC41-54E5860C0F0A}"/>
    <dgm:cxn modelId="{EF1FB9BB-9674-4A78-88C5-973592D9D2E3}" type="presOf" srcId="{A56B223B-FA4D-4478-A6A9-9348879D4BC0}" destId="{9A5DDAC2-1B3C-467E-9B59-854B1B9037C1}" srcOrd="0" destOrd="0" presId="urn:microsoft.com/office/officeart/2005/8/layout/process3"/>
    <dgm:cxn modelId="{7B8974BD-D2C0-468A-AD9C-471C9DE0A4BD}" srcId="{B3822A39-4105-4921-B165-544D7FB73EA0}" destId="{120A7EBC-CC6A-4136-A871-B8CFF4B64B91}" srcOrd="2" destOrd="0" parTransId="{FC7B7453-7759-43DC-B00A-E82F92CE5139}" sibTransId="{2322E9A4-CF87-49C5-A77B-26FBA2721F7A}"/>
    <dgm:cxn modelId="{921ECFC2-9E34-41AA-BE8F-93406CB2BC76}" type="presOf" srcId="{7FB3A9A3-BA77-4E45-A6B5-00048D6B52FC}" destId="{FF714E3B-C94F-4B34-8B77-AE0375656E4F}" srcOrd="0" destOrd="0" presId="urn:microsoft.com/office/officeart/2005/8/layout/process3"/>
    <dgm:cxn modelId="{9955C4C5-FD96-40C9-ADE7-C927E4D942DC}" type="presOf" srcId="{23FDCE49-3568-44F7-95BA-982259D482B8}" destId="{E3518494-C5A6-4E1E-A583-D3EC9F01C0B0}" srcOrd="1" destOrd="0" presId="urn:microsoft.com/office/officeart/2005/8/layout/process3"/>
    <dgm:cxn modelId="{EC70ADCB-367C-4421-9FC5-AB2F9A202015}" type="presOf" srcId="{B3822A39-4105-4921-B165-544D7FB73EA0}" destId="{51ED47D5-D8D9-46B7-9372-CD1427A76EDD}" srcOrd="1" destOrd="0" presId="urn:microsoft.com/office/officeart/2005/8/layout/process3"/>
    <dgm:cxn modelId="{949875CD-D35B-4DA6-965B-6EFF696378D6}" type="presOf" srcId="{C1251CBA-DB69-4D35-9BE7-F6552C41EED8}" destId="{A0FC65F6-091C-4616-8F19-04342DC6AD7B}" srcOrd="0" destOrd="0" presId="urn:microsoft.com/office/officeart/2005/8/layout/process3"/>
    <dgm:cxn modelId="{3766F9D3-D4A3-41B2-9D32-8C2C044B68D6}" srcId="{EB3577FE-9719-46BE-818E-721C268A5F7A}" destId="{A09EE596-6AAA-4912-9D29-16F96F6A40DC}" srcOrd="1" destOrd="0" parTransId="{0232D1DB-AFF1-4B89-B9DD-3831A213298E}" sibTransId="{A715CA79-6553-4E55-AC4D-BA6DD3DBB224}"/>
    <dgm:cxn modelId="{337A1DD4-B3E6-4649-AB11-CA1D71F5BAD2}" srcId="{46B3BD85-85BD-434D-9F3A-3F7CC3A2BCA8}" destId="{2E816DBF-B898-44C4-9393-8EE11F13FB82}" srcOrd="1" destOrd="0" parTransId="{F83CC32A-9E85-41DF-9EA4-E6A8BE6FBC4A}" sibTransId="{8655C978-B9AB-4C7F-AD62-8332116B3D5B}"/>
    <dgm:cxn modelId="{34F507D7-002F-4013-85EE-6598795CBB7D}" srcId="{227BDB04-F39F-4A82-857E-2FFA3ED8FA1A}" destId="{D10CE338-92B9-4D80-8EE3-A5BF27ABAC9B}" srcOrd="1" destOrd="0" parTransId="{D34CAAA7-686D-408F-8082-EF618FD0690C}" sibTransId="{6DF1F402-CF5B-429E-A24B-4E4B08C93585}"/>
    <dgm:cxn modelId="{698444D8-16D2-4C9D-A7CD-4A0C71EB8447}" type="presOf" srcId="{A10DC485-56DD-4899-BAC5-FE0F99A940CF}" destId="{85B532EB-373A-41B1-AA37-ED74668167A3}" srcOrd="0" destOrd="0" presId="urn:microsoft.com/office/officeart/2005/8/layout/process3"/>
    <dgm:cxn modelId="{B4E3A7D8-868B-4D5A-A869-9A130A075857}" type="presOf" srcId="{24344DA7-E2E6-4822-91FC-0BB23913D8D6}" destId="{484412EA-9822-40D5-AE78-9124D4230E26}" srcOrd="0" destOrd="0" presId="urn:microsoft.com/office/officeart/2005/8/layout/process3"/>
    <dgm:cxn modelId="{167262E4-C1E6-471F-8024-ECB369A7B61B}" srcId="{A10DC485-56DD-4899-BAC5-FE0F99A940CF}" destId="{227BDB04-F39F-4A82-857E-2FFA3ED8FA1A}" srcOrd="6" destOrd="0" parTransId="{A99C1098-0ABC-4966-A6EF-F91644200E50}" sibTransId="{24D15EB3-5DC8-43FD-94E9-46109291F8C4}"/>
    <dgm:cxn modelId="{5FDD2CE6-9A9C-4AB5-81B7-7889FA073C2E}" srcId="{A10DC485-56DD-4899-BAC5-FE0F99A940CF}" destId="{EB511B93-55F1-4D3C-ABD7-7B51D9DEEE19}" srcOrd="4" destOrd="0" parTransId="{5472A33D-C9F2-4215-8DCD-99C157257DC7}" sibTransId="{A56B223B-FA4D-4478-A6A9-9348879D4BC0}"/>
    <dgm:cxn modelId="{31AC6FE9-1D97-43A4-9E97-93667263762E}" type="presOf" srcId="{17F9EE85-0B34-49E1-97ED-8EB98EBEBCF5}" destId="{D3A460F2-4576-4B6F-9EBF-DA9A7CB41ADA}" srcOrd="0" destOrd="2" presId="urn:microsoft.com/office/officeart/2005/8/layout/process3"/>
    <dgm:cxn modelId="{F3C0D9EB-068B-4184-83BD-56012A6D7091}" type="presOf" srcId="{4F7D0116-040A-4EA1-B2A6-CBBB8C7DCF00}" destId="{6CA0BDFE-7853-4EDB-A11E-7F4799AE090E}" srcOrd="0" destOrd="0" presId="urn:microsoft.com/office/officeart/2005/8/layout/process3"/>
    <dgm:cxn modelId="{69258FEE-32D8-4EB9-9065-8D4081BD6960}" srcId="{F30BD1BD-46DE-4C11-97B2-B2DDF2BEE73D}" destId="{5828F7BA-31A3-4736-B453-7D17EA60A259}" srcOrd="2" destOrd="0" parTransId="{D8943589-18C9-4785-9603-F9FF575C2667}" sibTransId="{C3A13A6A-42C6-4E6C-AE4B-19063E8220D1}"/>
    <dgm:cxn modelId="{59A67CF9-84DD-41DA-93E3-C019510A06AC}" type="presOf" srcId="{49E99DFC-6BB1-4283-8602-81DFDC04DF13}" destId="{22D78671-E950-471D-8E67-E6E2CFB7F062}" srcOrd="0" destOrd="1" presId="urn:microsoft.com/office/officeart/2005/8/layout/process3"/>
    <dgm:cxn modelId="{157A9DFB-2639-49F7-A468-C8B2DA574931}" type="presOf" srcId="{D2771201-1CA0-4F1B-8B10-FE1DF0CC6E23}" destId="{484412EA-9822-40D5-AE78-9124D4230E26}" srcOrd="0" destOrd="2" presId="urn:microsoft.com/office/officeart/2005/8/layout/process3"/>
    <dgm:cxn modelId="{2347D4FC-86B7-4F7D-AEC5-FE81CDEA0755}" type="presOf" srcId="{8F928B84-6A69-46A1-9EF0-CBEF73E0263D}" destId="{6CA0BDFE-7853-4EDB-A11E-7F4799AE090E}" srcOrd="0" destOrd="2" presId="urn:microsoft.com/office/officeart/2005/8/layout/process3"/>
    <dgm:cxn modelId="{2640F4E6-FCFB-4FA2-81D8-BA6A8AD7D0C5}" type="presParOf" srcId="{85B532EB-373A-41B1-AA37-ED74668167A3}" destId="{D75226BF-557A-419C-BECA-7EA28F954A14}" srcOrd="0" destOrd="0" presId="urn:microsoft.com/office/officeart/2005/8/layout/process3"/>
    <dgm:cxn modelId="{B6D44C65-47D3-46A2-ACC1-AF25F9CB711F}" type="presParOf" srcId="{D75226BF-557A-419C-BECA-7EA28F954A14}" destId="{C9C001B7-303B-4B21-B5A7-A3D18EE7C530}" srcOrd="0" destOrd="0" presId="urn:microsoft.com/office/officeart/2005/8/layout/process3"/>
    <dgm:cxn modelId="{63D72606-84AB-4046-B89F-8145F42D13F5}" type="presParOf" srcId="{D75226BF-557A-419C-BECA-7EA28F954A14}" destId="{E3518494-C5A6-4E1E-A583-D3EC9F01C0B0}" srcOrd="1" destOrd="0" presId="urn:microsoft.com/office/officeart/2005/8/layout/process3"/>
    <dgm:cxn modelId="{634F125B-B064-489E-A94C-E22CA5D15697}" type="presParOf" srcId="{D75226BF-557A-419C-BECA-7EA28F954A14}" destId="{B447FD1F-F7EB-45A9-B172-97B575B895D4}" srcOrd="2" destOrd="0" presId="urn:microsoft.com/office/officeart/2005/8/layout/process3"/>
    <dgm:cxn modelId="{88FB97D5-D7ED-48BD-A7BF-3261770CA4EE}" type="presParOf" srcId="{85B532EB-373A-41B1-AA37-ED74668167A3}" destId="{13D3019C-00E0-417D-A59A-3C0DF5705E63}" srcOrd="1" destOrd="0" presId="urn:microsoft.com/office/officeart/2005/8/layout/process3"/>
    <dgm:cxn modelId="{9FF56E5B-5B92-4715-9020-0141412EB8C2}" type="presParOf" srcId="{13D3019C-00E0-417D-A59A-3C0DF5705E63}" destId="{E3927687-957B-42E8-8935-116C7D3E1F9C}" srcOrd="0" destOrd="0" presId="urn:microsoft.com/office/officeart/2005/8/layout/process3"/>
    <dgm:cxn modelId="{1AA7FCD6-295E-4D3B-9A71-0F1B74EBDA65}" type="presParOf" srcId="{85B532EB-373A-41B1-AA37-ED74668167A3}" destId="{D16DB45E-70B7-489D-A3E8-5BCA64A1EC1C}" srcOrd="2" destOrd="0" presId="urn:microsoft.com/office/officeart/2005/8/layout/process3"/>
    <dgm:cxn modelId="{BD88EAD1-E49E-43CC-9933-0EC71AE7CEFF}" type="presParOf" srcId="{D16DB45E-70B7-489D-A3E8-5BCA64A1EC1C}" destId="{35632795-EA83-4530-9FAF-6013A24CA807}" srcOrd="0" destOrd="0" presId="urn:microsoft.com/office/officeart/2005/8/layout/process3"/>
    <dgm:cxn modelId="{3D9460B5-94C2-43A1-9E8C-9DDD15BDB403}" type="presParOf" srcId="{D16DB45E-70B7-489D-A3E8-5BCA64A1EC1C}" destId="{53019D7F-45F3-46D7-BAB1-90F475F491B2}" srcOrd="1" destOrd="0" presId="urn:microsoft.com/office/officeart/2005/8/layout/process3"/>
    <dgm:cxn modelId="{3F15BE3C-CA83-40FC-B166-B0EF386B0078}" type="presParOf" srcId="{D16DB45E-70B7-489D-A3E8-5BCA64A1EC1C}" destId="{6CA0BDFE-7853-4EDB-A11E-7F4799AE090E}" srcOrd="2" destOrd="0" presId="urn:microsoft.com/office/officeart/2005/8/layout/process3"/>
    <dgm:cxn modelId="{76693799-DCAB-407D-A326-3F8F74B646A1}" type="presParOf" srcId="{85B532EB-373A-41B1-AA37-ED74668167A3}" destId="{FF714E3B-C94F-4B34-8B77-AE0375656E4F}" srcOrd="3" destOrd="0" presId="urn:microsoft.com/office/officeart/2005/8/layout/process3"/>
    <dgm:cxn modelId="{C8450FA2-6882-43D9-8982-35AF0D4EDA30}" type="presParOf" srcId="{FF714E3B-C94F-4B34-8B77-AE0375656E4F}" destId="{C5F14572-1453-4DF9-9FBC-E12AD4C6616D}" srcOrd="0" destOrd="0" presId="urn:microsoft.com/office/officeart/2005/8/layout/process3"/>
    <dgm:cxn modelId="{A18EC37B-1D9C-4825-9235-B4E5A03A210A}" type="presParOf" srcId="{85B532EB-373A-41B1-AA37-ED74668167A3}" destId="{3BE02996-294E-4755-89D9-8E4C146E8AEA}" srcOrd="4" destOrd="0" presId="urn:microsoft.com/office/officeart/2005/8/layout/process3"/>
    <dgm:cxn modelId="{B8489E8E-33EA-4C9C-96A4-84F51AB83AFD}" type="presParOf" srcId="{3BE02996-294E-4755-89D9-8E4C146E8AEA}" destId="{F52C6465-F072-465E-A1F1-A4ADC7A7B66E}" srcOrd="0" destOrd="0" presId="urn:microsoft.com/office/officeart/2005/8/layout/process3"/>
    <dgm:cxn modelId="{EBFE547F-9B55-488E-9E2C-EB0CB63A1B6C}" type="presParOf" srcId="{3BE02996-294E-4755-89D9-8E4C146E8AEA}" destId="{51ED47D5-D8D9-46B7-9372-CD1427A76EDD}" srcOrd="1" destOrd="0" presId="urn:microsoft.com/office/officeart/2005/8/layout/process3"/>
    <dgm:cxn modelId="{448AB4F9-0FD8-4D59-B9D9-2C1F696927D5}" type="presParOf" srcId="{3BE02996-294E-4755-89D9-8E4C146E8AEA}" destId="{BB7E5972-E24F-47D2-BA6E-AD82575CA355}" srcOrd="2" destOrd="0" presId="urn:microsoft.com/office/officeart/2005/8/layout/process3"/>
    <dgm:cxn modelId="{B0E6293C-0B7D-41AE-A8B8-09F59CBEA841}" type="presParOf" srcId="{85B532EB-373A-41B1-AA37-ED74668167A3}" destId="{812BD2AC-093F-4F78-8DB1-94408F7D47AC}" srcOrd="5" destOrd="0" presId="urn:microsoft.com/office/officeart/2005/8/layout/process3"/>
    <dgm:cxn modelId="{05CE0613-B3FA-406F-8EEC-AE7BD915A3B1}" type="presParOf" srcId="{812BD2AC-093F-4F78-8DB1-94408F7D47AC}" destId="{67F94B97-94D7-4B3D-B966-B6C0CEC7F8CF}" srcOrd="0" destOrd="0" presId="urn:microsoft.com/office/officeart/2005/8/layout/process3"/>
    <dgm:cxn modelId="{ABDEB563-A6AD-4A88-ABB7-53BC3AD5AD25}" type="presParOf" srcId="{85B532EB-373A-41B1-AA37-ED74668167A3}" destId="{433B9776-DFAF-4E1C-9E4E-CA771CC0775B}" srcOrd="6" destOrd="0" presId="urn:microsoft.com/office/officeart/2005/8/layout/process3"/>
    <dgm:cxn modelId="{F260392D-3BAB-4533-A221-AE3AA22008A1}" type="presParOf" srcId="{433B9776-DFAF-4E1C-9E4E-CA771CC0775B}" destId="{96F2293D-3DF7-40A5-A7A7-7A4B1E633724}" srcOrd="0" destOrd="0" presId="urn:microsoft.com/office/officeart/2005/8/layout/process3"/>
    <dgm:cxn modelId="{3CB41352-8B4F-4DDB-822F-5178CE9050F9}" type="presParOf" srcId="{433B9776-DFAF-4E1C-9E4E-CA771CC0775B}" destId="{A37131F7-60BA-475D-8A08-A0677FE003D1}" srcOrd="1" destOrd="0" presId="urn:microsoft.com/office/officeart/2005/8/layout/process3"/>
    <dgm:cxn modelId="{0A48489E-F1D2-4802-9863-67E878B732A3}" type="presParOf" srcId="{433B9776-DFAF-4E1C-9E4E-CA771CC0775B}" destId="{22D78671-E950-471D-8E67-E6E2CFB7F062}" srcOrd="2" destOrd="0" presId="urn:microsoft.com/office/officeart/2005/8/layout/process3"/>
    <dgm:cxn modelId="{B5BB43EB-253C-4FD6-863B-4667CA7D47CF}" type="presParOf" srcId="{85B532EB-373A-41B1-AA37-ED74668167A3}" destId="{AB1C217D-42D9-4609-9C1F-9161A5738EE3}" srcOrd="7" destOrd="0" presId="urn:microsoft.com/office/officeart/2005/8/layout/process3"/>
    <dgm:cxn modelId="{EC2DCF8B-97A5-4BC8-8554-7372F85EE2D9}" type="presParOf" srcId="{AB1C217D-42D9-4609-9C1F-9161A5738EE3}" destId="{FB5AD10F-827C-4DDD-95A9-E6E9948F157E}" srcOrd="0" destOrd="0" presId="urn:microsoft.com/office/officeart/2005/8/layout/process3"/>
    <dgm:cxn modelId="{EB8A23A0-F2AA-45AB-B4FD-D475A2D50028}" type="presParOf" srcId="{85B532EB-373A-41B1-AA37-ED74668167A3}" destId="{C4D4F1A8-A9AD-45AE-8A96-C995F7171EBA}" srcOrd="8" destOrd="0" presId="urn:microsoft.com/office/officeart/2005/8/layout/process3"/>
    <dgm:cxn modelId="{574AA827-316E-4DB2-9AD2-EDC909ADFD4B}" type="presParOf" srcId="{C4D4F1A8-A9AD-45AE-8A96-C995F7171EBA}" destId="{B2ADF7F1-C718-48F9-92AF-D2BF3156A963}" srcOrd="0" destOrd="0" presId="urn:microsoft.com/office/officeart/2005/8/layout/process3"/>
    <dgm:cxn modelId="{56659F32-7228-49A7-BF81-FA59BB895DFE}" type="presParOf" srcId="{C4D4F1A8-A9AD-45AE-8A96-C995F7171EBA}" destId="{83D42F31-71AF-4942-88F2-D1E188DCF396}" srcOrd="1" destOrd="0" presId="urn:microsoft.com/office/officeart/2005/8/layout/process3"/>
    <dgm:cxn modelId="{C3630EBB-0AD9-45A3-8800-A89F3F7C8CED}" type="presParOf" srcId="{C4D4F1A8-A9AD-45AE-8A96-C995F7171EBA}" destId="{484412EA-9822-40D5-AE78-9124D4230E26}" srcOrd="2" destOrd="0" presId="urn:microsoft.com/office/officeart/2005/8/layout/process3"/>
    <dgm:cxn modelId="{44B3E60B-3A4A-439B-A378-E5EFB7A07B41}" type="presParOf" srcId="{85B532EB-373A-41B1-AA37-ED74668167A3}" destId="{9A5DDAC2-1B3C-467E-9B59-854B1B9037C1}" srcOrd="9" destOrd="0" presId="urn:microsoft.com/office/officeart/2005/8/layout/process3"/>
    <dgm:cxn modelId="{A71BD8F5-7258-48E2-A5B7-3770850A1F9E}" type="presParOf" srcId="{9A5DDAC2-1B3C-467E-9B59-854B1B9037C1}" destId="{7CC193A0-BDE0-464C-8FE6-6E4C7D3FE14D}" srcOrd="0" destOrd="0" presId="urn:microsoft.com/office/officeart/2005/8/layout/process3"/>
    <dgm:cxn modelId="{B3320CBA-6577-49B2-855F-33D437F894C7}" type="presParOf" srcId="{85B532EB-373A-41B1-AA37-ED74668167A3}" destId="{EB3AF9A5-BF9F-4C81-BEE1-AD8072EF6C33}" srcOrd="10" destOrd="0" presId="urn:microsoft.com/office/officeart/2005/8/layout/process3"/>
    <dgm:cxn modelId="{87EDF2C5-6E40-4131-AE42-63FD3B6CBDE0}" type="presParOf" srcId="{EB3AF9A5-BF9F-4C81-BEE1-AD8072EF6C33}" destId="{4D5DE42E-5FAA-4EE0-B3DE-92D667E44DBB}" srcOrd="0" destOrd="0" presId="urn:microsoft.com/office/officeart/2005/8/layout/process3"/>
    <dgm:cxn modelId="{320A7C7F-A7A9-4FBA-89EC-2985EE88F9FE}" type="presParOf" srcId="{EB3AF9A5-BF9F-4C81-BEE1-AD8072EF6C33}" destId="{0F312697-5080-4641-8E34-EB37648FBA8B}" srcOrd="1" destOrd="0" presId="urn:microsoft.com/office/officeart/2005/8/layout/process3"/>
    <dgm:cxn modelId="{4D27ECF5-1956-4D81-A810-FCCB291FBFEF}" type="presParOf" srcId="{EB3AF9A5-BF9F-4C81-BEE1-AD8072EF6C33}" destId="{D3A460F2-4576-4B6F-9EBF-DA9A7CB41ADA}" srcOrd="2" destOrd="0" presId="urn:microsoft.com/office/officeart/2005/8/layout/process3"/>
    <dgm:cxn modelId="{EC2B92AF-9BD4-47E8-AD9A-8A2EE26F1DD4}" type="presParOf" srcId="{85B532EB-373A-41B1-AA37-ED74668167A3}" destId="{6C3D88AD-FEA1-4074-97A6-A6FD3A9F2707}" srcOrd="11" destOrd="0" presId="urn:microsoft.com/office/officeart/2005/8/layout/process3"/>
    <dgm:cxn modelId="{18310682-EC26-4D6A-B960-D53D85B26910}" type="presParOf" srcId="{6C3D88AD-FEA1-4074-97A6-A6FD3A9F2707}" destId="{EB2DB7D9-EE4B-4841-BE3A-B46580B26666}" srcOrd="0" destOrd="0" presId="urn:microsoft.com/office/officeart/2005/8/layout/process3"/>
    <dgm:cxn modelId="{167D93BB-F41C-415E-8FEA-3D0E97487E48}" type="presParOf" srcId="{85B532EB-373A-41B1-AA37-ED74668167A3}" destId="{E72F78D5-CC65-439E-BBD7-24EB2023FB99}" srcOrd="12" destOrd="0" presId="urn:microsoft.com/office/officeart/2005/8/layout/process3"/>
    <dgm:cxn modelId="{76E969BC-62C9-41EB-93D2-4B46F8F08942}" type="presParOf" srcId="{E72F78D5-CC65-439E-BBD7-24EB2023FB99}" destId="{222698DA-8F28-4F5F-AE24-FFF873FFECA0}" srcOrd="0" destOrd="0" presId="urn:microsoft.com/office/officeart/2005/8/layout/process3"/>
    <dgm:cxn modelId="{62B6BC87-5358-422A-B67B-CD512E2C383C}" type="presParOf" srcId="{E72F78D5-CC65-439E-BBD7-24EB2023FB99}" destId="{4E261444-669E-447D-9C1A-5CA1A93D10ED}" srcOrd="1" destOrd="0" presId="urn:microsoft.com/office/officeart/2005/8/layout/process3"/>
    <dgm:cxn modelId="{DE8496DF-D298-4858-A4CE-57B79E6C28DC}" type="presParOf" srcId="{E72F78D5-CC65-439E-BBD7-24EB2023FB99}" destId="{2B8F2AA0-CCBF-4AAC-BF04-6C80D54E4BFE}" srcOrd="2" destOrd="0" presId="urn:microsoft.com/office/officeart/2005/8/layout/process3"/>
    <dgm:cxn modelId="{B69A42B0-69EB-4354-9EB6-CBAAB225DBCD}" type="presParOf" srcId="{85B532EB-373A-41B1-AA37-ED74668167A3}" destId="{5180F713-AF3C-4865-B0C7-E0235AB7E724}" srcOrd="13" destOrd="0" presId="urn:microsoft.com/office/officeart/2005/8/layout/process3"/>
    <dgm:cxn modelId="{6AC69D86-8D4C-4FA1-A345-9C213CB51128}" type="presParOf" srcId="{5180F713-AF3C-4865-B0C7-E0235AB7E724}" destId="{9C5046F5-6874-4E77-A63C-18381AA9F670}" srcOrd="0" destOrd="0" presId="urn:microsoft.com/office/officeart/2005/8/layout/process3"/>
    <dgm:cxn modelId="{75F18B5F-7249-4B39-B9A6-0235485C3D30}" type="presParOf" srcId="{85B532EB-373A-41B1-AA37-ED74668167A3}" destId="{43B7C1C3-3FD0-4A5B-A299-D5CE62BD52D1}" srcOrd="14" destOrd="0" presId="urn:microsoft.com/office/officeart/2005/8/layout/process3"/>
    <dgm:cxn modelId="{5F132E51-EB24-49C8-BB6F-C4B0FA65C373}" type="presParOf" srcId="{43B7C1C3-3FD0-4A5B-A299-D5CE62BD52D1}" destId="{975088A8-D9F3-4329-A5FE-29D6BFE7B1F1}" srcOrd="0" destOrd="0" presId="urn:microsoft.com/office/officeart/2005/8/layout/process3"/>
    <dgm:cxn modelId="{F5A387D7-1290-41AB-ABE6-BDDA9CDB7338}" type="presParOf" srcId="{43B7C1C3-3FD0-4A5B-A299-D5CE62BD52D1}" destId="{60F85598-4AB5-4635-A56C-605F1A4A03D2}" srcOrd="1" destOrd="0" presId="urn:microsoft.com/office/officeart/2005/8/layout/process3"/>
    <dgm:cxn modelId="{039B366B-4397-4B05-B045-464EFBEF7B9F}" type="presParOf" srcId="{43B7C1C3-3FD0-4A5B-A299-D5CE62BD52D1}" destId="{A0FC65F6-091C-4616-8F19-04342DC6AD7B}" srcOrd="2" destOrd="0" presId="urn:microsoft.com/office/officeart/2005/8/layout/process3"/>
    <dgm:cxn modelId="{CC292180-7B7E-4F03-969D-F4AB5BCF94EB}" type="presParOf" srcId="{85B532EB-373A-41B1-AA37-ED74668167A3}" destId="{E3664F44-19DD-4BE4-9B1B-D786288D9E25}" srcOrd="15" destOrd="0" presId="urn:microsoft.com/office/officeart/2005/8/layout/process3"/>
    <dgm:cxn modelId="{E06AAF4B-F3D7-480A-B331-72C5A7813E24}" type="presParOf" srcId="{E3664F44-19DD-4BE4-9B1B-D786288D9E25}" destId="{F75DEE29-B154-4BBD-A811-2CFD508FFB9A}" srcOrd="0" destOrd="0" presId="urn:microsoft.com/office/officeart/2005/8/layout/process3"/>
    <dgm:cxn modelId="{7C5A3B57-EE12-46F6-83BE-64936CBE006D}" type="presParOf" srcId="{85B532EB-373A-41B1-AA37-ED74668167A3}" destId="{74DD1022-5FDC-4EE3-B1CD-10A0FAF188C4}" srcOrd="16" destOrd="0" presId="urn:microsoft.com/office/officeart/2005/8/layout/process3"/>
    <dgm:cxn modelId="{3A2DBA0F-5EC8-4CD8-B69D-FD46C1A20EFC}" type="presParOf" srcId="{74DD1022-5FDC-4EE3-B1CD-10A0FAF188C4}" destId="{319666E7-B70A-43F9-B8DE-2B0B682594B8}" srcOrd="0" destOrd="0" presId="urn:microsoft.com/office/officeart/2005/8/layout/process3"/>
    <dgm:cxn modelId="{C17D8D5B-8742-4515-8CC3-24777C6BBEC0}" type="presParOf" srcId="{74DD1022-5FDC-4EE3-B1CD-10A0FAF188C4}" destId="{97281D5B-2367-40D2-A7D7-CEEC888F39CC}" srcOrd="1" destOrd="0" presId="urn:microsoft.com/office/officeart/2005/8/layout/process3"/>
    <dgm:cxn modelId="{83987FAC-2528-4E8F-A1B1-C18039377071}" type="presParOf" srcId="{74DD1022-5FDC-4EE3-B1CD-10A0FAF188C4}" destId="{53876C23-EB48-4D9D-A5FB-E91C3BB8D0A3}" srcOrd="2" destOrd="0" presId="urn:microsoft.com/office/officeart/2005/8/layout/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8494-C5A6-4E1E-A583-D3EC9F01C0B0}">
      <dsp:nvSpPr>
        <dsp:cNvPr id="0" name=""/>
        <dsp:cNvSpPr/>
      </dsp:nvSpPr>
      <dsp:spPr>
        <a:xfrm>
          <a:off x="12349" y="216661"/>
          <a:ext cx="697041" cy="418633"/>
        </a:xfrm>
        <a:prstGeom prst="roundRect">
          <a:avLst>
            <a:gd name="adj" fmla="val 10000"/>
          </a:avLst>
        </a:prstGeom>
        <a:solidFill>
          <a:srgbClr val="FF99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56896" rIns="56896" bIns="30480" numCol="1" spcCol="1270" anchor="t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schemeClr val="tx1"/>
              </a:solidFill>
            </a:rPr>
            <a:t>EVENT</a:t>
          </a:r>
        </a:p>
      </dsp:txBody>
      <dsp:txXfrm>
        <a:off x="12349" y="216661"/>
        <a:ext cx="697041" cy="278816"/>
      </dsp:txXfrm>
    </dsp:sp>
    <dsp:sp modelId="{B447FD1F-F7EB-45A9-B172-97B575B895D4}">
      <dsp:nvSpPr>
        <dsp:cNvPr id="0" name=""/>
        <dsp:cNvSpPr/>
      </dsp:nvSpPr>
      <dsp:spPr>
        <a:xfrm>
          <a:off x="155117" y="495477"/>
          <a:ext cx="697041" cy="6848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3D3019C-00E0-417D-A59A-3C0DF5705E63}">
      <dsp:nvSpPr>
        <dsp:cNvPr id="0" name=""/>
        <dsp:cNvSpPr/>
      </dsp:nvSpPr>
      <dsp:spPr>
        <a:xfrm>
          <a:off x="815060" y="269297"/>
          <a:ext cx="224018" cy="173543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>
            <a:solidFill>
              <a:prstClr val="white"/>
            </a:solidFill>
            <a:latin typeface="Bahnschrift"/>
            <a:ea typeface="+mn-ea"/>
            <a:cs typeface="+mn-cs"/>
          </a:endParaRPr>
        </a:p>
      </dsp:txBody>
      <dsp:txXfrm>
        <a:off x="815060" y="304006"/>
        <a:ext cx="171955" cy="104125"/>
      </dsp:txXfrm>
    </dsp:sp>
    <dsp:sp modelId="{53019D7F-45F3-46D7-BAB1-90F475F491B2}">
      <dsp:nvSpPr>
        <dsp:cNvPr id="0" name=""/>
        <dsp:cNvSpPr/>
      </dsp:nvSpPr>
      <dsp:spPr>
        <a:xfrm>
          <a:off x="1132067" y="216661"/>
          <a:ext cx="697041" cy="418633"/>
        </a:xfrm>
        <a:prstGeom prst="roundRect">
          <a:avLst>
            <a:gd name="adj" fmla="val 10000"/>
          </a:avLst>
        </a:prstGeom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56896" rIns="56896" bIns="30480" numCol="1" spcCol="1270" anchor="t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Sensor</a:t>
          </a:r>
        </a:p>
      </dsp:txBody>
      <dsp:txXfrm>
        <a:off x="1132067" y="216661"/>
        <a:ext cx="697041" cy="278816"/>
      </dsp:txXfrm>
    </dsp:sp>
    <dsp:sp modelId="{6CA0BDFE-7853-4EDB-A11E-7F4799AE090E}">
      <dsp:nvSpPr>
        <dsp:cNvPr id="0" name=""/>
        <dsp:cNvSpPr/>
      </dsp:nvSpPr>
      <dsp:spPr>
        <a:xfrm>
          <a:off x="1177147" y="495477"/>
          <a:ext cx="892415" cy="684861"/>
        </a:xfrm>
        <a:prstGeom prst="roundRect">
          <a:avLst>
            <a:gd name="adj" fmla="val 10000"/>
          </a:avLst>
        </a:prstGeom>
        <a:solidFill>
          <a:srgbClr val="FFCE0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800" kern="1200"/>
            <a:t>Electronics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/>
            <a:t>Latency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/>
            <a:t>Exposure</a:t>
          </a:r>
        </a:p>
      </dsp:txBody>
      <dsp:txXfrm>
        <a:off x="1197206" y="515536"/>
        <a:ext cx="852297" cy="644743"/>
      </dsp:txXfrm>
    </dsp:sp>
    <dsp:sp modelId="{FF714E3B-C94F-4B34-8B77-AE0375656E4F}">
      <dsp:nvSpPr>
        <dsp:cNvPr id="0" name=""/>
        <dsp:cNvSpPr/>
      </dsp:nvSpPr>
      <dsp:spPr>
        <a:xfrm>
          <a:off x="1959199" y="269297"/>
          <a:ext cx="275792" cy="173543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1959199" y="304006"/>
        <a:ext cx="223729" cy="104125"/>
      </dsp:txXfrm>
    </dsp:sp>
    <dsp:sp modelId="{51ED47D5-D8D9-46B7-9372-CD1427A76EDD}">
      <dsp:nvSpPr>
        <dsp:cNvPr id="0" name=""/>
        <dsp:cNvSpPr/>
      </dsp:nvSpPr>
      <dsp:spPr>
        <a:xfrm>
          <a:off x="2349471" y="216661"/>
          <a:ext cx="697041" cy="418633"/>
        </a:xfrm>
        <a:prstGeom prst="roundRect">
          <a:avLst>
            <a:gd name="adj" fmla="val 10000"/>
          </a:avLst>
        </a:prstGeom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56896" rIns="56896" bIns="30480" numCol="1" spcCol="1270" anchor="t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Data</a:t>
          </a:r>
        </a:p>
      </dsp:txBody>
      <dsp:txXfrm>
        <a:off x="2349471" y="216661"/>
        <a:ext cx="697041" cy="278816"/>
      </dsp:txXfrm>
    </dsp:sp>
    <dsp:sp modelId="{BB7E5972-E24F-47D2-BA6E-AD82575CA355}">
      <dsp:nvSpPr>
        <dsp:cNvPr id="0" name=""/>
        <dsp:cNvSpPr/>
      </dsp:nvSpPr>
      <dsp:spPr>
        <a:xfrm>
          <a:off x="2394552" y="495477"/>
          <a:ext cx="892415" cy="684861"/>
        </a:xfrm>
        <a:prstGeom prst="roundRect">
          <a:avLst>
            <a:gd name="adj" fmla="val 10000"/>
          </a:avLst>
        </a:prstGeom>
        <a:solidFill>
          <a:srgbClr val="FFCE0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800" kern="1200"/>
            <a:t>Processing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/>
            <a:t>Bus System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/>
            <a:t>Communication</a:t>
          </a:r>
        </a:p>
      </dsp:txBody>
      <dsp:txXfrm>
        <a:off x="2414611" y="515536"/>
        <a:ext cx="852297" cy="644743"/>
      </dsp:txXfrm>
    </dsp:sp>
    <dsp:sp modelId="{812BD2AC-093F-4F78-8DB1-94408F7D47AC}">
      <dsp:nvSpPr>
        <dsp:cNvPr id="0" name=""/>
        <dsp:cNvSpPr/>
      </dsp:nvSpPr>
      <dsp:spPr>
        <a:xfrm>
          <a:off x="3176603" y="269297"/>
          <a:ext cx="275792" cy="173543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>
            <a:solidFill>
              <a:prstClr val="white"/>
            </a:solidFill>
            <a:latin typeface="Bahnschrift"/>
            <a:ea typeface="+mn-ea"/>
            <a:cs typeface="+mn-cs"/>
          </a:endParaRPr>
        </a:p>
      </dsp:txBody>
      <dsp:txXfrm>
        <a:off x="3176603" y="304006"/>
        <a:ext cx="223729" cy="104125"/>
      </dsp:txXfrm>
    </dsp:sp>
    <dsp:sp modelId="{A37131F7-60BA-475D-8A08-A0677FE003D1}">
      <dsp:nvSpPr>
        <dsp:cNvPr id="0" name=""/>
        <dsp:cNvSpPr/>
      </dsp:nvSpPr>
      <dsp:spPr>
        <a:xfrm>
          <a:off x="3566875" y="216661"/>
          <a:ext cx="697041" cy="418633"/>
        </a:xfrm>
        <a:prstGeom prst="roundRect">
          <a:avLst>
            <a:gd name="adj" fmla="val 10000"/>
          </a:avLst>
        </a:prstGeom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672" tIns="42672" rIns="42672" bIns="22860" numCol="1" spcCol="1270" anchor="t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Processing</a:t>
          </a:r>
        </a:p>
      </dsp:txBody>
      <dsp:txXfrm>
        <a:off x="3566875" y="216661"/>
        <a:ext cx="697041" cy="278816"/>
      </dsp:txXfrm>
    </dsp:sp>
    <dsp:sp modelId="{22D78671-E950-471D-8E67-E6E2CFB7F062}">
      <dsp:nvSpPr>
        <dsp:cNvPr id="0" name=""/>
        <dsp:cNvSpPr/>
      </dsp:nvSpPr>
      <dsp:spPr>
        <a:xfrm>
          <a:off x="3611956" y="495477"/>
          <a:ext cx="892415" cy="684861"/>
        </a:xfrm>
        <a:prstGeom prst="roundRect">
          <a:avLst>
            <a:gd name="adj" fmla="val 10000"/>
          </a:avLst>
        </a:prstGeom>
        <a:solidFill>
          <a:srgbClr val="FFCE0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Processing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 dirty="0"/>
            <a:t>Real-time Latency</a:t>
          </a:r>
        </a:p>
      </dsp:txBody>
      <dsp:txXfrm>
        <a:off x="3632015" y="515536"/>
        <a:ext cx="852297" cy="644743"/>
      </dsp:txXfrm>
    </dsp:sp>
    <dsp:sp modelId="{AB1C217D-42D9-4609-9C1F-9161A5738EE3}">
      <dsp:nvSpPr>
        <dsp:cNvPr id="0" name=""/>
        <dsp:cNvSpPr/>
      </dsp:nvSpPr>
      <dsp:spPr>
        <a:xfrm>
          <a:off x="4394008" y="269297"/>
          <a:ext cx="275792" cy="173543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4394008" y="304006"/>
        <a:ext cx="223729" cy="104125"/>
      </dsp:txXfrm>
    </dsp:sp>
    <dsp:sp modelId="{83D42F31-71AF-4942-88F2-D1E188DCF396}">
      <dsp:nvSpPr>
        <dsp:cNvPr id="0" name=""/>
        <dsp:cNvSpPr/>
      </dsp:nvSpPr>
      <dsp:spPr>
        <a:xfrm>
          <a:off x="4784280" y="216661"/>
          <a:ext cx="697041" cy="418633"/>
        </a:xfrm>
        <a:prstGeom prst="roundRect">
          <a:avLst>
            <a:gd name="adj" fmla="val 10000"/>
          </a:avLst>
        </a:prstGeom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672" tIns="42672" rIns="42672" bIns="22860" numCol="1" spcCol="1270" anchor="t" anchorCtr="0">
          <a:noAutofit/>
        </a:bodyPr>
        <a:lstStyle/>
        <a:p>
          <a:pPr marL="0" lvl="0" indent="0" algn="l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Algorithm</a:t>
          </a:r>
        </a:p>
      </dsp:txBody>
      <dsp:txXfrm>
        <a:off x="4784280" y="216661"/>
        <a:ext cx="697041" cy="278816"/>
      </dsp:txXfrm>
    </dsp:sp>
    <dsp:sp modelId="{484412EA-9822-40D5-AE78-9124D4230E26}">
      <dsp:nvSpPr>
        <dsp:cNvPr id="0" name=""/>
        <dsp:cNvSpPr/>
      </dsp:nvSpPr>
      <dsp:spPr>
        <a:xfrm>
          <a:off x="4829361" y="495477"/>
          <a:ext cx="892415" cy="684861"/>
        </a:xfrm>
        <a:prstGeom prst="roundRect">
          <a:avLst>
            <a:gd name="adj" fmla="val 10000"/>
          </a:avLst>
        </a:prstGeom>
        <a:solidFill>
          <a:srgbClr val="FFCE0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Processing</a:t>
          </a:r>
          <a:endParaRPr lang="en-US" sz="800" kern="1200"/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 dirty="0"/>
            <a:t>Multi Sensor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/>
            <a:t>Synchronization</a:t>
          </a:r>
        </a:p>
      </dsp:txBody>
      <dsp:txXfrm>
        <a:off x="4849420" y="515536"/>
        <a:ext cx="852297" cy="644743"/>
      </dsp:txXfrm>
    </dsp:sp>
    <dsp:sp modelId="{9A5DDAC2-1B3C-467E-9B59-854B1B9037C1}">
      <dsp:nvSpPr>
        <dsp:cNvPr id="0" name=""/>
        <dsp:cNvSpPr/>
      </dsp:nvSpPr>
      <dsp:spPr>
        <a:xfrm>
          <a:off x="5611412" y="269297"/>
          <a:ext cx="275792" cy="173543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5611412" y="304006"/>
        <a:ext cx="223729" cy="104125"/>
      </dsp:txXfrm>
    </dsp:sp>
    <dsp:sp modelId="{0F312697-5080-4641-8E34-EB37648FBA8B}">
      <dsp:nvSpPr>
        <dsp:cNvPr id="0" name=""/>
        <dsp:cNvSpPr/>
      </dsp:nvSpPr>
      <dsp:spPr>
        <a:xfrm>
          <a:off x="6001684" y="216661"/>
          <a:ext cx="697041" cy="418633"/>
        </a:xfrm>
        <a:prstGeom prst="roundRect">
          <a:avLst>
            <a:gd name="adj" fmla="val 10000"/>
          </a:avLst>
        </a:prstGeom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672" tIns="42672" rIns="42672" bIns="22860" numCol="1" spcCol="1270" anchor="t" anchorCtr="0">
          <a:noAutofit/>
        </a:bodyPr>
        <a:lstStyle/>
        <a:p>
          <a:pPr marL="0" lvl="0" indent="0" algn="l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Response</a:t>
          </a:r>
        </a:p>
      </dsp:txBody>
      <dsp:txXfrm>
        <a:off x="6001684" y="216661"/>
        <a:ext cx="697041" cy="278816"/>
      </dsp:txXfrm>
    </dsp:sp>
    <dsp:sp modelId="{D3A460F2-4576-4B6F-9EBF-DA9A7CB41ADA}">
      <dsp:nvSpPr>
        <dsp:cNvPr id="0" name=""/>
        <dsp:cNvSpPr/>
      </dsp:nvSpPr>
      <dsp:spPr>
        <a:xfrm>
          <a:off x="6046765" y="495477"/>
          <a:ext cx="892415" cy="684861"/>
        </a:xfrm>
        <a:prstGeom prst="roundRect">
          <a:avLst>
            <a:gd name="adj" fmla="val 10000"/>
          </a:avLst>
        </a:prstGeom>
        <a:solidFill>
          <a:srgbClr val="FFCE00">
            <a:alpha val="90000"/>
          </a:srgb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800" kern="1200" dirty="0"/>
            <a:t>Processing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 dirty="0"/>
            <a:t>Action Output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Bus System</a:t>
          </a:r>
        </a:p>
      </dsp:txBody>
      <dsp:txXfrm>
        <a:off x="6066824" y="515536"/>
        <a:ext cx="852297" cy="644743"/>
      </dsp:txXfrm>
    </dsp:sp>
    <dsp:sp modelId="{6C3D88AD-FEA1-4074-97A6-A6FD3A9F2707}">
      <dsp:nvSpPr>
        <dsp:cNvPr id="0" name=""/>
        <dsp:cNvSpPr/>
      </dsp:nvSpPr>
      <dsp:spPr>
        <a:xfrm>
          <a:off x="6828817" y="269297"/>
          <a:ext cx="275792" cy="173543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6828817" y="304006"/>
        <a:ext cx="223729" cy="104125"/>
      </dsp:txXfrm>
    </dsp:sp>
    <dsp:sp modelId="{4E261444-669E-447D-9C1A-5CA1A93D10ED}">
      <dsp:nvSpPr>
        <dsp:cNvPr id="0" name=""/>
        <dsp:cNvSpPr/>
      </dsp:nvSpPr>
      <dsp:spPr>
        <a:xfrm>
          <a:off x="7219089" y="216661"/>
          <a:ext cx="697041" cy="418633"/>
        </a:xfrm>
        <a:prstGeom prst="roundRect">
          <a:avLst>
            <a:gd name="adj" fmla="val 10000"/>
          </a:avLst>
        </a:prstGeom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672" tIns="42672" rIns="42672" bIns="22860" numCol="1" spcCol="1270" anchor="t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prstClr val="black"/>
              </a:solidFill>
              <a:latin typeface="Bahnschrift"/>
              <a:ea typeface="+mn-ea"/>
              <a:cs typeface="+mn-cs"/>
            </a:rPr>
            <a:t>Steer</a:t>
          </a:r>
          <a:r>
            <a:rPr lang="en-US" sz="800" kern="1200" dirty="0">
              <a:solidFill>
                <a:schemeClr val="tx1"/>
              </a:solidFill>
            </a:rPr>
            <a:t>/Brake</a:t>
          </a:r>
        </a:p>
      </dsp:txBody>
      <dsp:txXfrm>
        <a:off x="7219089" y="216661"/>
        <a:ext cx="697041" cy="278816"/>
      </dsp:txXfrm>
    </dsp:sp>
    <dsp:sp modelId="{2B8F2AA0-CCBF-4AAC-BF04-6C80D54E4BFE}">
      <dsp:nvSpPr>
        <dsp:cNvPr id="0" name=""/>
        <dsp:cNvSpPr/>
      </dsp:nvSpPr>
      <dsp:spPr>
        <a:xfrm>
          <a:off x="7264169" y="495477"/>
          <a:ext cx="892415" cy="684861"/>
        </a:xfrm>
        <a:prstGeom prst="roundRect">
          <a:avLst>
            <a:gd name="adj" fmla="val 10000"/>
          </a:avLst>
        </a:prstGeom>
        <a:solidFill>
          <a:srgbClr val="B4C10F"/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US" sz="800" kern="1200"/>
            <a:t>Mechanics</a:t>
          </a:r>
        </a:p>
        <a:p>
          <a:pPr marL="57150" lvl="1" indent="-57150" algn="l" defTabSz="311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/>
            <a:t>Mechanical System</a:t>
          </a:r>
        </a:p>
      </dsp:txBody>
      <dsp:txXfrm>
        <a:off x="7284228" y="515536"/>
        <a:ext cx="852297" cy="644743"/>
      </dsp:txXfrm>
    </dsp:sp>
    <dsp:sp modelId="{5180F713-AF3C-4865-B0C7-E0235AB7E724}">
      <dsp:nvSpPr>
        <dsp:cNvPr id="0" name=""/>
        <dsp:cNvSpPr/>
      </dsp:nvSpPr>
      <dsp:spPr>
        <a:xfrm>
          <a:off x="8046221" y="269297"/>
          <a:ext cx="275792" cy="173543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>
        <a:off x="8046221" y="304006"/>
        <a:ext cx="223729" cy="104125"/>
      </dsp:txXfrm>
    </dsp:sp>
    <dsp:sp modelId="{60F85598-4AB5-4635-A56C-605F1A4A03D2}">
      <dsp:nvSpPr>
        <dsp:cNvPr id="0" name=""/>
        <dsp:cNvSpPr/>
      </dsp:nvSpPr>
      <dsp:spPr>
        <a:xfrm>
          <a:off x="8436493" y="216661"/>
          <a:ext cx="697041" cy="418633"/>
        </a:xfrm>
        <a:prstGeom prst="roundRect">
          <a:avLst>
            <a:gd name="adj" fmla="val 10000"/>
          </a:avLst>
        </a:prstGeom>
        <a:solidFill>
          <a:srgbClr val="DDDDDD">
            <a:hueOff val="0"/>
            <a:satOff val="0"/>
            <a:lumOff val="0"/>
            <a:alphaOff val="0"/>
          </a:srgbClr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2672" tIns="42672" rIns="42672" bIns="22860" numCol="1" spcCol="1270" anchor="t" anchorCtr="0">
          <a:noAutofit/>
        </a:bodyPr>
        <a:lstStyle/>
        <a:p>
          <a:pPr marL="0" lvl="0" indent="0" algn="l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/>
              </a:solidFill>
              <a:latin typeface="Bahnschrift"/>
              <a:ea typeface="+mn-ea"/>
              <a:cs typeface="+mn-cs"/>
            </a:rPr>
            <a:t>Vehicle Trajectory</a:t>
          </a:r>
        </a:p>
      </dsp:txBody>
      <dsp:txXfrm>
        <a:off x="8436493" y="216661"/>
        <a:ext cx="697041" cy="278816"/>
      </dsp:txXfrm>
    </dsp:sp>
    <dsp:sp modelId="{A0FC65F6-091C-4616-8F19-04342DC6AD7B}">
      <dsp:nvSpPr>
        <dsp:cNvPr id="0" name=""/>
        <dsp:cNvSpPr/>
      </dsp:nvSpPr>
      <dsp:spPr>
        <a:xfrm>
          <a:off x="8481574" y="495477"/>
          <a:ext cx="892415" cy="684861"/>
        </a:xfrm>
        <a:prstGeom prst="roundRect">
          <a:avLst>
            <a:gd name="adj" fmla="val 10000"/>
          </a:avLst>
        </a:prstGeom>
        <a:solidFill>
          <a:srgbClr val="B4C10F"/>
        </a:solidFill>
        <a:ln w="12700" cap="flat" cmpd="sng" algn="ctr">
          <a:solidFill>
            <a:srgbClr val="DDDDDD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6896" tIns="56896" rIns="56896" bIns="56896" numCol="1" spcCol="1270" anchor="t" anchorCtr="0">
          <a:noAutofit/>
        </a:bodyPr>
        <a:lstStyle/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800" kern="1200"/>
            <a:t>Mechanics</a:t>
          </a:r>
          <a:endParaRPr lang="en-US" sz="800" kern="1200">
            <a:solidFill>
              <a:prstClr val="black">
                <a:hueOff val="0"/>
                <a:satOff val="0"/>
                <a:lumOff val="0"/>
                <a:alphaOff val="0"/>
              </a:prstClr>
            </a:solidFill>
            <a:latin typeface="Bahnschrift"/>
            <a:ea typeface="+mn-ea"/>
            <a:cs typeface="+mn-cs"/>
          </a:endParaRP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Grip</a:t>
          </a:r>
        </a:p>
        <a:p>
          <a:pPr marL="57150" lvl="1" indent="-57150" algn="l" defTabSz="355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7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Inertia</a:t>
          </a:r>
        </a:p>
      </dsp:txBody>
      <dsp:txXfrm>
        <a:off x="8501633" y="515536"/>
        <a:ext cx="852297" cy="644743"/>
      </dsp:txXfrm>
    </dsp:sp>
    <dsp:sp modelId="{E3664F44-19DD-4BE4-9B1B-D786288D9E25}">
      <dsp:nvSpPr>
        <dsp:cNvPr id="0" name=""/>
        <dsp:cNvSpPr/>
      </dsp:nvSpPr>
      <dsp:spPr>
        <a:xfrm>
          <a:off x="9263625" y="269297"/>
          <a:ext cx="275792" cy="173543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>
            <a:solidFill>
              <a:prstClr val="white"/>
            </a:solidFill>
            <a:latin typeface="Bahnschrift"/>
            <a:ea typeface="+mn-ea"/>
            <a:cs typeface="+mn-cs"/>
          </a:endParaRPr>
        </a:p>
      </dsp:txBody>
      <dsp:txXfrm>
        <a:off x="9263625" y="304006"/>
        <a:ext cx="223729" cy="104125"/>
      </dsp:txXfrm>
    </dsp:sp>
    <dsp:sp modelId="{97281D5B-2367-40D2-A7D7-CEEC888F39CC}">
      <dsp:nvSpPr>
        <dsp:cNvPr id="0" name=""/>
        <dsp:cNvSpPr/>
      </dsp:nvSpPr>
      <dsp:spPr>
        <a:xfrm>
          <a:off x="9653898" y="216661"/>
          <a:ext cx="906628" cy="418633"/>
        </a:xfrm>
        <a:prstGeom prst="roundRect">
          <a:avLst>
            <a:gd name="adj" fmla="val 10000"/>
          </a:avLst>
        </a:prstGeom>
        <a:solidFill>
          <a:srgbClr val="33CCFF">
            <a:alpha val="9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896" tIns="56896" rIns="56896" bIns="30480" numCol="1" spcCol="1270" anchor="t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/>
            <a:t>CORRECTION</a:t>
          </a:r>
        </a:p>
      </dsp:txBody>
      <dsp:txXfrm>
        <a:off x="9653898" y="216661"/>
        <a:ext cx="906628" cy="278816"/>
      </dsp:txXfrm>
    </dsp:sp>
    <dsp:sp modelId="{53876C23-EB48-4D9D-A5FB-E91C3BB8D0A3}">
      <dsp:nvSpPr>
        <dsp:cNvPr id="0" name=""/>
        <dsp:cNvSpPr/>
      </dsp:nvSpPr>
      <dsp:spPr>
        <a:xfrm>
          <a:off x="9901458" y="495477"/>
          <a:ext cx="697041" cy="6848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2/2/2024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2/2/2024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5111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9930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39F74-F4C4-411B-A3B1-5D6160F708FA}" type="slidenum">
              <a:rPr lang="en-US" smtClean="0"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81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rst/Las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852416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39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SEPP006,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pter Titl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C51AE-2B3D-40D8-8861-F20A000102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2223" y="2564480"/>
            <a:ext cx="9692148" cy="1325563"/>
          </a:xfrm>
        </p:spPr>
        <p:txBody>
          <a:bodyPr/>
          <a:lstStyle>
            <a:lvl1pPr>
              <a:defRPr sz="5400" cap="all" baseline="0">
                <a:solidFill>
                  <a:srgbClr val="282828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Footer Placeholder 2">
            <a:extLst>
              <a:ext uri="{FF2B5EF4-FFF2-40B4-BE49-F238E27FC236}">
                <a16:creationId xmlns:a16="http://schemas.microsoft.com/office/drawing/2014/main" id="{9B256DBC-9124-4CE1-8DAC-DEBB883E9AD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SEPP006,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8158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Text Colum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SEPP006,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Two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SEPP006,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- 3 p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20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8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SEPP006,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ft Text Wide - right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302DF800-18E1-4CB5-93AE-3601D5E5B98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SEPP006,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C20545A-82B9-458A-A3E8-61AB3AEB6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525149A-C54D-402B-A1D0-8DF6474819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F4D3519-975A-4D4D-8EBE-3AB5C848C8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66837" y="1581912"/>
            <a:ext cx="5857875" cy="4432300"/>
          </a:xfrm>
        </p:spPr>
        <p:txBody>
          <a:bodyPr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57350" indent="-285750"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6F57D-63AB-4430-9D07-B9C4DEC5710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450138" y="1581150"/>
            <a:ext cx="3903662" cy="4432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5371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Text Pag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22E9F3B7-D8EE-4E04-A3EA-0C1AF4F165D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SEPP006,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2B6E881-0635-4A08-B76C-72CC84BC6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65E770D-0938-4C5F-BAE9-117E7E8BAE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2C98A2F7-F47C-4C0F-B31C-31C244C6B1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66837" y="1581912"/>
            <a:ext cx="9986963" cy="4432300"/>
          </a:xfrm>
        </p:spPr>
        <p:txBody>
          <a:bodyPr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20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6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57350" indent="-285750"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341087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Left Text Right Pic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/>
          <a:p>
            <a:r>
              <a:rPr lang="en-US" dirty="0"/>
              <a:t> 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8791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 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8509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8BDB2-326C-49C6-98D2-10CB7BF0C9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 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93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SEPP006,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8" r:id="rId2"/>
    <p:sldLayoutId id="2147483685" r:id="rId3"/>
    <p:sldLayoutId id="2147483676" r:id="rId4"/>
    <p:sldLayoutId id="2147483677" r:id="rId5"/>
    <p:sldLayoutId id="2147483686" r:id="rId6"/>
    <p:sldLayoutId id="2147483687" r:id="rId7"/>
    <p:sldLayoutId id="2147483689" r:id="rId8"/>
    <p:sldLayoutId id="2147483694" r:id="rId9"/>
    <p:sldLayoutId id="2147483695" r:id="rId10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 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71025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0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6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3" Type="http://schemas.openxmlformats.org/officeDocument/2006/relationships/slide" Target="slide35.xml"/><Relationship Id="rId18" Type="http://schemas.openxmlformats.org/officeDocument/2006/relationships/image" Target="../media/image42.png"/><Relationship Id="rId26" Type="http://schemas.openxmlformats.org/officeDocument/2006/relationships/image" Target="../media/image440.png"/><Relationship Id="rId21" Type="http://schemas.openxmlformats.org/officeDocument/2006/relationships/image" Target="../media/image43.png"/><Relationship Id="rId34" Type="http://schemas.openxmlformats.org/officeDocument/2006/relationships/slide" Target="slide58.xml"/><Relationship Id="rId7" Type="http://schemas.openxmlformats.org/officeDocument/2006/relationships/slide" Target="slide28.xml"/><Relationship Id="rId12" Type="http://schemas.openxmlformats.org/officeDocument/2006/relationships/image" Target="../media/image40.png"/><Relationship Id="rId17" Type="http://schemas.openxmlformats.org/officeDocument/2006/relationships/image" Target="../media/image410.png"/><Relationship Id="rId25" Type="http://schemas.openxmlformats.org/officeDocument/2006/relationships/slide" Target="slide45.xml"/><Relationship Id="rId33" Type="http://schemas.openxmlformats.org/officeDocument/2006/relationships/image" Target="../media/image47.png"/><Relationship Id="rId38" Type="http://schemas.openxmlformats.org/officeDocument/2006/relationships/image" Target="../media/image480.png"/><Relationship Id="rId2" Type="http://schemas.openxmlformats.org/officeDocument/2006/relationships/image" Target="../media/image3.jpg"/><Relationship Id="rId16" Type="http://schemas.openxmlformats.org/officeDocument/2006/relationships/slide" Target="slide39.xml"/><Relationship Id="rId20" Type="http://schemas.openxmlformats.org/officeDocument/2006/relationships/image" Target="../media/image420.png"/><Relationship Id="rId29" Type="http://schemas.openxmlformats.org/officeDocument/2006/relationships/image" Target="../media/image450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8.png"/><Relationship Id="rId11" Type="http://schemas.openxmlformats.org/officeDocument/2006/relationships/image" Target="../media/image390.png"/><Relationship Id="rId24" Type="http://schemas.openxmlformats.org/officeDocument/2006/relationships/image" Target="../media/image44.png"/><Relationship Id="rId32" Type="http://schemas.openxmlformats.org/officeDocument/2006/relationships/image" Target="../media/image460.png"/><Relationship Id="rId37" Type="http://schemas.openxmlformats.org/officeDocument/2006/relationships/slide" Target="slide56.xml"/><Relationship Id="rId5" Type="http://schemas.openxmlformats.org/officeDocument/2006/relationships/image" Target="../media/image370.png"/><Relationship Id="rId15" Type="http://schemas.openxmlformats.org/officeDocument/2006/relationships/image" Target="../media/image41.png"/><Relationship Id="rId23" Type="http://schemas.openxmlformats.org/officeDocument/2006/relationships/image" Target="../media/image430.png"/><Relationship Id="rId28" Type="http://schemas.openxmlformats.org/officeDocument/2006/relationships/slide" Target="slide47.xml"/><Relationship Id="rId36" Type="http://schemas.openxmlformats.org/officeDocument/2006/relationships/image" Target="../media/image48.png"/><Relationship Id="rId10" Type="http://schemas.openxmlformats.org/officeDocument/2006/relationships/slide" Target="slide33.xml"/><Relationship Id="rId19" Type="http://schemas.openxmlformats.org/officeDocument/2006/relationships/slide" Target="slide41.xml"/><Relationship Id="rId31" Type="http://schemas.openxmlformats.org/officeDocument/2006/relationships/slide" Target="slide53.xml"/><Relationship Id="rId4" Type="http://schemas.openxmlformats.org/officeDocument/2006/relationships/slide" Target="slide26.xml"/><Relationship Id="rId9" Type="http://schemas.openxmlformats.org/officeDocument/2006/relationships/image" Target="../media/image39.png"/><Relationship Id="rId14" Type="http://schemas.openxmlformats.org/officeDocument/2006/relationships/image" Target="../media/image400.png"/><Relationship Id="rId22" Type="http://schemas.openxmlformats.org/officeDocument/2006/relationships/slide" Target="slide43.xml"/><Relationship Id="rId27" Type="http://schemas.openxmlformats.org/officeDocument/2006/relationships/image" Target="../media/image45.png"/><Relationship Id="rId30" Type="http://schemas.openxmlformats.org/officeDocument/2006/relationships/image" Target="../media/image46.png"/><Relationship Id="rId35" Type="http://schemas.openxmlformats.org/officeDocument/2006/relationships/image" Target="../media/image470.png"/><Relationship Id="rId8" Type="http://schemas.openxmlformats.org/officeDocument/2006/relationships/image" Target="../media/image380.png"/><Relationship Id="rId3" Type="http://schemas.openxmlformats.org/officeDocument/2006/relationships/image" Target="../media/image3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mailto:info@ezmetrology.com" TargetMode="External"/><Relationship Id="rId7" Type="http://schemas.openxmlformats.org/officeDocument/2006/relationships/hyperlink" Target="Academy.ezmetrology.com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portal.ezmetrology.com/" TargetMode="External"/><Relationship Id="rId5" Type="http://schemas.openxmlformats.org/officeDocument/2006/relationships/hyperlink" Target="http://www.ezmetrology.com/" TargetMode="External"/><Relationship Id="rId4" Type="http://schemas.openxmlformats.org/officeDocument/2006/relationships/hyperlink" Target="mailto:support@ezmetrology.com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1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6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69.jpe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72.png"/><Relationship Id="rId5" Type="http://schemas.openxmlformats.org/officeDocument/2006/relationships/image" Target="../media/image71.jpeg"/><Relationship Id="rId4" Type="http://schemas.openxmlformats.org/officeDocument/2006/relationships/image" Target="../media/image3.jp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2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9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png"/><Relationship Id="rId3" Type="http://schemas.openxmlformats.org/officeDocument/2006/relationships/image" Target="../media/image3.jpg"/><Relationship Id="rId7" Type="http://schemas.openxmlformats.org/officeDocument/2006/relationships/image" Target="../media/image9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96.png"/><Relationship Id="rId5" Type="http://schemas.openxmlformats.org/officeDocument/2006/relationships/image" Target="../media/image95.png"/><Relationship Id="rId4" Type="http://schemas.openxmlformats.org/officeDocument/2006/relationships/image" Target="../media/image94.jpe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3112651" y="2468595"/>
            <a:ext cx="596669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>
                <a:solidFill>
                  <a:srgbClr val="282828"/>
                </a:solidFill>
                <a:latin typeface="Bahnschrift" panose="020B0502040204020203" pitchFamily="34" charset="0"/>
              </a:rPr>
              <a:t>EZMotion</a:t>
            </a:r>
          </a:p>
          <a:p>
            <a:pPr algn="ctr"/>
            <a:r>
              <a:rPr lang="en-US" sz="4000">
                <a:solidFill>
                  <a:srgbClr val="282828"/>
                </a:solidFill>
                <a:latin typeface="Bahnschrift" panose="020B0502040204020203" pitchFamily="34" charset="0"/>
              </a:rPr>
              <a:t>Optical Dynamic Tracking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3112651" y="4224990"/>
            <a:ext cx="57830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/>
              <a:t>A dynamic, optical tracking system using triangulation technologies  for tracking objects in 3D or 6D positions and orientations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6996EA4-4E59-635C-FE92-322FD01E446E}"/>
              </a:ext>
            </a:extLst>
          </p:cNvPr>
          <p:cNvSpPr txBox="1">
            <a:spLocks/>
          </p:cNvSpPr>
          <p:nvPr/>
        </p:nvSpPr>
        <p:spPr>
          <a:xfrm>
            <a:off x="8899181" y="6492875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3AE5981-CF78-D6B1-FFCE-3AEA2161DC59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701470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B27BED6-47FA-4121-869E-EF0699BEEF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1860DB1-AF83-4AFA-9E7C-22F7967A991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CBF5936-E45A-4F90-8914-5776E36F689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31510" y="1440413"/>
            <a:ext cx="4587893" cy="3322086"/>
          </a:xfrm>
        </p:spPr>
        <p:txBody>
          <a:bodyPr>
            <a:normAutofit fontScale="92500" lnSpcReduction="10000"/>
          </a:bodyPr>
          <a:lstStyle/>
          <a:p>
            <a:r>
              <a:rPr lang="en-US"/>
              <a:t>Introduction</a:t>
            </a:r>
          </a:p>
          <a:p>
            <a:r>
              <a:rPr lang="en-US"/>
              <a:t>Technology</a:t>
            </a:r>
          </a:p>
          <a:p>
            <a:r>
              <a:rPr lang="en-US"/>
              <a:t>IO Extension</a:t>
            </a:r>
          </a:p>
          <a:p>
            <a:r>
              <a:rPr lang="en-US"/>
              <a:t>Tailoring</a:t>
            </a:r>
          </a:p>
          <a:p>
            <a:r>
              <a:rPr lang="en-US"/>
              <a:t>Applications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AADCD9A-5B6D-30A3-FBAD-B1623ADF02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9403" y="-15876"/>
            <a:ext cx="5669280" cy="6858000"/>
          </a:xfrm>
          <a:prstGeom prst="rect">
            <a:avLst/>
          </a:prstGeom>
        </p:spPr>
      </p:pic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6" name="Section Zoom 5">
                <a:extLst>
                  <a:ext uri="{FF2B5EF4-FFF2-40B4-BE49-F238E27FC236}">
                    <a16:creationId xmlns:a16="http://schemas.microsoft.com/office/drawing/2014/main" id="{ACDE560A-18F6-7AB0-E8B6-A292E7A895B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839547882"/>
                  </p:ext>
                </p:extLst>
              </p:nvPr>
            </p:nvGraphicFramePr>
            <p:xfrm>
              <a:off x="1931510" y="4665726"/>
              <a:ext cx="2596896" cy="1460754"/>
            </p:xfrm>
            <a:graphic>
              <a:graphicData uri="http://schemas.microsoft.com/office/powerpoint/2016/sectionzoom">
                <psez:sectionZm>
                  <psez:sectionZmObj sectionId="{F6B24956-B447-45B8-8988-92822142DBC7}">
                    <psez:zmPr id="{74C2CD7D-3B11-4A9B-8903-13DA11AF6912}" transitionDur="1000">
                      <p166:blipFill xmlns:p166="http://schemas.microsoft.com/office/powerpoint/2016/6/main">
                        <a:blip r:embed="rId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596896" cy="1460754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6" name="Section Zoom 5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ACDE560A-18F6-7AB0-E8B6-A292E7A895B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1931510" y="4665726"/>
                <a:ext cx="2596896" cy="1460754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2CE5BA4-12C0-F0B4-A665-BB17EA87AD95}"/>
              </a:ext>
            </a:extLst>
          </p:cNvPr>
          <p:cNvSpPr txBox="1">
            <a:spLocks/>
          </p:cNvSpPr>
          <p:nvPr/>
        </p:nvSpPr>
        <p:spPr>
          <a:xfrm>
            <a:off x="10892304" y="6514210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2F2A8A9-96AA-3CE9-246C-007B1CA3E6F6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4990163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1887" y="3019783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1. Introduction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99263" y="6492875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DAF040D-B33B-0A2E-6C60-98C2E667A49F}"/>
              </a:ext>
            </a:extLst>
          </p:cNvPr>
          <p:cNvSpPr txBox="1">
            <a:spLocks/>
          </p:cNvSpPr>
          <p:nvPr/>
        </p:nvSpPr>
        <p:spPr>
          <a:xfrm>
            <a:off x="9438677" y="6495287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57982B4-B19A-CEF0-ED17-1AC7AA68D1FA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8670953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2ECA3CC-FE12-495B-8C55-3C4BBD31667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8255" y="1372422"/>
            <a:ext cx="5268873" cy="4522676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GB" sz="1400" dirty="0">
                <a:solidFill>
                  <a:srgbClr val="282828"/>
                </a:solidFill>
              </a:rPr>
              <a:t>EZMotion is a 3D or 6D measuring system based on state-of-the-art stereo vision camera technology . </a:t>
            </a:r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endParaRPr lang="en-GB" sz="1800" dirty="0"/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r>
              <a:rPr lang="en-GB" sz="1800" dirty="0"/>
              <a:t>Tracking </a:t>
            </a:r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400" dirty="0"/>
              <a:t>The system is capable of tracking a multitude of points or objects in space and determining their absolute or relative movement through advanced software.</a:t>
            </a:r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GB" sz="1400" dirty="0"/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r>
              <a:rPr lang="en-GB" sz="1800" dirty="0"/>
              <a:t>Adaptability</a:t>
            </a:r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400" dirty="0"/>
              <a:t>The wide variety of available camera sensors and </a:t>
            </a:r>
            <a:r>
              <a:rPr lang="en-GB" sz="1400" dirty="0" err="1"/>
              <a:t>EZMetrology’s</a:t>
            </a:r>
            <a:r>
              <a:rPr lang="en-GB" sz="1400" dirty="0"/>
              <a:t> flexible platform allows our engineers to design the perfect solution for your application. </a:t>
            </a:r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EF94A4-A01E-4C02-B766-8A01ED84C20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1A88B1D-9B3B-420C-BEAC-068A7086D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E08CFCF-4A57-4F21-8CB8-ECFF2F76F6F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1.1 </a:t>
            </a:r>
            <a:r>
              <a:rPr lang="en-US" err="1"/>
              <a:t>EZMotion</a:t>
            </a:r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8AF156C-51D6-7D11-C93B-A471086F65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1320" y="1691640"/>
            <a:ext cx="5204460" cy="347472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0B8C9BA-2C4B-63F4-D3A5-9C94B66C8B34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27ABA26-1772-206A-B4FB-A62338C6B033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2085665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7762C-BBDE-42FA-97EF-25B705C79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43423" y="2619899"/>
            <a:ext cx="2970541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2. Technology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E05652-10E7-4043-9F2F-BABDFC657E1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17193A5-CB07-71E4-C1C3-5C0088ED8691}"/>
              </a:ext>
            </a:extLst>
          </p:cNvPr>
          <p:cNvSpPr txBox="1">
            <a:spLocks/>
          </p:cNvSpPr>
          <p:nvPr/>
        </p:nvSpPr>
        <p:spPr>
          <a:xfrm>
            <a:off x="9438677" y="6495287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A3A97-E2D4-E04D-D69A-99879599EC2D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99042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-up of a bicycle&#10;&#10;Description automatically generated">
            <a:extLst>
              <a:ext uri="{FF2B5EF4-FFF2-40B4-BE49-F238E27FC236}">
                <a16:creationId xmlns:a16="http://schemas.microsoft.com/office/drawing/2014/main" id="{244AF413-FEA1-3656-69D3-9B25068D00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4384" y="-1"/>
            <a:ext cx="4767616" cy="68580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450EBED-7A78-4B4C-97DF-11F46F7B0C4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7" y="1371704"/>
            <a:ext cx="6084278" cy="48498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400" dirty="0">
                <a:solidFill>
                  <a:srgbClr val="282828"/>
                </a:solidFill>
              </a:rPr>
              <a:t>When it comes to the selection of the right camera module, our specialists will consider 4 aspects:</a:t>
            </a:r>
            <a:endParaRPr lang="en-US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800" dirty="0"/>
              <a:t>Accuracy / Resolution</a:t>
            </a:r>
          </a:p>
          <a:p>
            <a:pPr marL="742950" lvl="2" indent="-285750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Resolutions are available from 1 to 20 megapixels and </a:t>
            </a:r>
            <a:r>
              <a:rPr lang="en-GB" sz="1400" dirty="0">
                <a:solidFill>
                  <a:srgbClr val="282828"/>
                </a:solidFill>
              </a:rPr>
              <a:t>will play a key roll in reaching the desired accuracy</a:t>
            </a:r>
            <a:endParaRPr lang="en-GB" sz="1400" dirty="0"/>
          </a:p>
          <a:p>
            <a:pPr marL="800100" indent="-34290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FontTx/>
              <a:buChar char="-"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800" dirty="0"/>
              <a:t>Acquisition Speed</a:t>
            </a:r>
          </a:p>
          <a:p>
            <a:pPr marL="742950" lvl="2" indent="-285750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Frequencies are available from 1 to 2000 Hz</a:t>
            </a:r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GB" sz="1400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800" dirty="0"/>
              <a:t>Measurement Volume</a:t>
            </a:r>
          </a:p>
          <a:p>
            <a:pPr marL="742950" lvl="2" indent="-285750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A wide variety of lenses are available to get the desired volume and standoff</a:t>
            </a:r>
          </a:p>
          <a:p>
            <a:pPr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800" dirty="0"/>
              <a:t>Environment</a:t>
            </a:r>
            <a:endParaRPr lang="en-GB" sz="1800" dirty="0">
              <a:solidFill>
                <a:srgbClr val="282828"/>
              </a:solidFill>
            </a:endParaRPr>
          </a:p>
          <a:p>
            <a:pPr marL="742950" lvl="2" indent="-285750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Designed for extreme environmental conditions such as  temperature, humidity, and water exposure</a:t>
            </a:r>
          </a:p>
          <a:p>
            <a:pPr marL="742950" lvl="2" indent="-285750">
              <a:lnSpc>
                <a:spcPct val="100000"/>
              </a:lnSpc>
              <a:spcBef>
                <a:spcPts val="0"/>
              </a:spcBef>
            </a:pPr>
            <a:r>
              <a:rPr lang="en-GB" sz="1400" dirty="0"/>
              <a:t>Optimized for weight, portability, and power consumption  </a:t>
            </a:r>
            <a:endParaRPr lang="en-GB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604F85-A552-49EC-B510-B1E605D2B6A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0443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4C4B798-DF61-4DE0-B09F-307075DEB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Technology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C31CF70C-6EA6-475D-8D78-CD2CA4B77AD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2.1 Camera Technology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617ECF7-A1E7-158C-6A9D-FEF0EBC01ECE}"/>
              </a:ext>
            </a:extLst>
          </p:cNvPr>
          <p:cNvSpPr txBox="1">
            <a:spLocks/>
          </p:cNvSpPr>
          <p:nvPr/>
        </p:nvSpPr>
        <p:spPr>
          <a:xfrm>
            <a:off x="10416050" y="6492875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7F6C098-8FAD-AC49-FD9F-DA031B99E9E5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3203237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7DB92DA-834F-C547-53E3-844F82F6BB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0067" y="3689181"/>
            <a:ext cx="6866436" cy="222504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2C4AC1-2C56-42EC-94B4-76A1FC75F2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8254" y="1411119"/>
            <a:ext cx="10655559" cy="4556125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Single Pair</a:t>
            </a:r>
            <a:endParaRPr lang="en-US" dirty="0"/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EZMotion is composed of 2 cameras to calculate and track objects in the measurement volume.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A dedicated calibration procedure is performed to establish the geometry and enable the triangulation calculation.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The chosen geometrical configuration of a pair is application-specific and based on the distance between the objects and cameras.</a:t>
            </a:r>
          </a:p>
          <a:p>
            <a:pPr marL="0" indent="0">
              <a:buNone/>
            </a:pPr>
            <a:endParaRPr lang="en-US" sz="1600" dirty="0">
              <a:solidFill>
                <a:srgbClr val="282828"/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1EE179-3B29-49E2-B3A0-78ADA0E83B6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0443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0BE1C9AF-B218-431F-9FA7-056444EF5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2. Technology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2AC8424-E2F5-4284-9E70-4058A1A29CA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2.2 Triangulation – single pair</a:t>
            </a:r>
          </a:p>
        </p:txBody>
      </p:sp>
      <p:cxnSp>
        <p:nvCxnSpPr>
          <p:cNvPr id="85" name="Straight Arrow Connector 84">
            <a:extLst>
              <a:ext uri="{FF2B5EF4-FFF2-40B4-BE49-F238E27FC236}">
                <a16:creationId xmlns:a16="http://schemas.microsoft.com/office/drawing/2014/main" id="{B473C21E-3483-4272-88F7-B45A4BF32E89}"/>
              </a:ext>
            </a:extLst>
          </p:cNvPr>
          <p:cNvCxnSpPr>
            <a:cxnSpLocks/>
          </p:cNvCxnSpPr>
          <p:nvPr/>
        </p:nvCxnSpPr>
        <p:spPr>
          <a:xfrm flipH="1">
            <a:off x="1171804" y="4042947"/>
            <a:ext cx="2295082" cy="947872"/>
          </a:xfrm>
          <a:prstGeom prst="straightConnector1">
            <a:avLst/>
          </a:prstGeom>
          <a:ln w="38100">
            <a:solidFill>
              <a:srgbClr val="282828"/>
            </a:solidFill>
            <a:headEnd type="triangle"/>
            <a:tailEnd type="triangle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5ED57380-884F-9358-350E-655407D0CF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7520" y="3969935"/>
            <a:ext cx="4029347" cy="1381881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5582CE-3D8C-E843-BA3D-166A63C73527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7BA82ED5-9E27-B28D-9DFC-174A2C1A896B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3342095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4F6194D-78BE-4350-984F-4BBA3E85BE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8255" y="1397981"/>
            <a:ext cx="6023510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EZMotion is not limited to two cameras per installation. A network of cameras can be a solution for multiple reasons.</a:t>
            </a:r>
          </a:p>
          <a:p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800" dirty="0"/>
              <a:t>Camera Network : Line of Sight Requirements</a:t>
            </a:r>
          </a:p>
          <a:p>
            <a:pPr marL="457200" lvl="2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Optical tracking </a:t>
            </a:r>
            <a:r>
              <a:rPr lang="en-US" sz="1400" dirty="0"/>
              <a:t>systems</a:t>
            </a:r>
            <a:r>
              <a:rPr lang="en-US" sz="1400" dirty="0">
                <a:solidFill>
                  <a:srgbClr val="282828"/>
                </a:solidFill>
              </a:rPr>
              <a:t> need line of sight between</a:t>
            </a:r>
            <a:r>
              <a:rPr lang="en-US" sz="1400" dirty="0"/>
              <a:t> the </a:t>
            </a:r>
            <a:r>
              <a:rPr lang="en-US" sz="1400" dirty="0">
                <a:solidFill>
                  <a:srgbClr val="282828"/>
                </a:solidFill>
              </a:rPr>
              <a:t>camera and tracker. Multiple cameras can cover or track an object from different angles, allowing full rotations  to see opposite faces.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800" dirty="0"/>
              <a:t>Camera Network : Accuracy Improvements</a:t>
            </a:r>
          </a:p>
          <a:p>
            <a:pPr lvl="1"/>
            <a:r>
              <a:rPr lang="en-US" sz="1400" dirty="0">
                <a:ea typeface="+mn-lt"/>
                <a:cs typeface="+mn-lt"/>
              </a:rPr>
              <a:t>Multiple pairs will improve the ratio between volume and accuracy. A network of multiple cameras will result in high resolution in a large volume and, therefore, high performance.</a:t>
            </a:r>
            <a:endParaRPr lang="en-US" dirty="0"/>
          </a:p>
          <a:p>
            <a:pPr marL="457200" lvl="2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CF7F2-5571-4046-95B7-D2E7EF22B43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0741D3D3-D1CC-4C6B-B361-AB0D57DDEB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Technology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5BEEBD5-E209-4704-B495-ADA904488AF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2.3 Triangulation – Camera Network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BF53C3-84C1-6587-1194-5E8F45077B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37318" y="1550514"/>
            <a:ext cx="4122420" cy="200406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2C30322-1EB5-9BFE-96E9-BE4B8F76F6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4458" y="3733488"/>
            <a:ext cx="4145280" cy="247650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D457A4E-C252-F5A0-94BD-141D7DC31458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F4602289-6947-CB8B-9552-B6ABDF358097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9955156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CC07F4E4-C530-A724-6797-09C34F0874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8665" y="3615872"/>
            <a:ext cx="2971800" cy="248412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765E200-BE0D-4253-8B14-2E6D92995C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6" y="1411119"/>
            <a:ext cx="6046237" cy="5446159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GB" sz="1400" dirty="0">
                <a:solidFill>
                  <a:srgbClr val="282828"/>
                </a:solidFill>
              </a:rPr>
              <a:t>High contrast optical trackers can be used to track objects on different levels.</a:t>
            </a:r>
            <a:endParaRPr lang="en-GB" dirty="0"/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800" dirty="0"/>
              <a:t>Single Dot Tracker (3D)</a:t>
            </a:r>
          </a:p>
          <a:p>
            <a:pPr marL="685800" lvl="2"/>
            <a:r>
              <a:rPr lang="en-US" sz="1400" dirty="0">
                <a:solidFill>
                  <a:srgbClr val="282828"/>
                </a:solidFill>
              </a:rPr>
              <a:t>Track the XYZ Position of a point in space</a:t>
            </a:r>
          </a:p>
          <a:p>
            <a:pPr marL="0" indent="0">
              <a:buNone/>
            </a:pPr>
            <a:r>
              <a:rPr lang="en-US" sz="1800" dirty="0"/>
              <a:t>Tracker (6D)</a:t>
            </a:r>
          </a:p>
          <a:p>
            <a:pPr marL="685800" lvl="2"/>
            <a:r>
              <a:rPr lang="en-US" sz="1400" dirty="0">
                <a:solidFill>
                  <a:srgbClr val="282828"/>
                </a:solidFill>
              </a:rPr>
              <a:t>Track the XYZIJK position and orientation of </a:t>
            </a:r>
            <a:r>
              <a:rPr lang="en-US" sz="1400" dirty="0"/>
              <a:t>a</a:t>
            </a:r>
            <a:r>
              <a:rPr lang="en-US" sz="1400" dirty="0">
                <a:solidFill>
                  <a:srgbClr val="282828"/>
                </a:solidFill>
              </a:rPr>
              <a:t> part in space</a:t>
            </a:r>
            <a:endParaRPr lang="en-US" dirty="0"/>
          </a:p>
          <a:p>
            <a:pPr marL="0" indent="0">
              <a:buNone/>
            </a:pPr>
            <a:r>
              <a:rPr lang="en-US" sz="1800" dirty="0"/>
              <a:t>Tracker Group (6D)</a:t>
            </a:r>
          </a:p>
          <a:p>
            <a:pPr marL="685800" lvl="2"/>
            <a:r>
              <a:rPr lang="en-US" sz="1400" dirty="0">
                <a:solidFill>
                  <a:srgbClr val="282828"/>
                </a:solidFill>
              </a:rPr>
              <a:t>Combine multiple trackers to establish a new 6D object</a:t>
            </a:r>
          </a:p>
          <a:p>
            <a:pPr marL="685800" lvl="2"/>
            <a:r>
              <a:rPr lang="en-US" sz="1400" dirty="0">
                <a:solidFill>
                  <a:srgbClr val="282828"/>
                </a:solidFill>
              </a:rPr>
              <a:t>Track multiple objects and determine relative movements</a:t>
            </a:r>
          </a:p>
          <a:p>
            <a:pPr marL="457200" lvl="2" indent="0">
              <a:buNone/>
            </a:pPr>
            <a:endParaRPr lang="en-US" sz="18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Custom design considerations for applications:</a:t>
            </a:r>
          </a:p>
          <a:p>
            <a:pPr marL="685800" lvl="2"/>
            <a:r>
              <a:rPr lang="en-US" sz="1400" b="1" dirty="0">
                <a:solidFill>
                  <a:srgbClr val="282828"/>
                </a:solidFill>
              </a:rPr>
              <a:t>Weight criteria</a:t>
            </a:r>
            <a:r>
              <a:rPr lang="en-US" sz="1400" dirty="0">
                <a:solidFill>
                  <a:srgbClr val="282828"/>
                </a:solidFill>
              </a:rPr>
              <a:t>: Painted, adhesive labels or mechanical design</a:t>
            </a:r>
          </a:p>
          <a:p>
            <a:pPr marL="685800" lvl="2"/>
            <a:r>
              <a:rPr lang="en-US" sz="1400" b="1" dirty="0"/>
              <a:t>Installation </a:t>
            </a:r>
            <a:r>
              <a:rPr lang="en-US" sz="1400" b="1" dirty="0">
                <a:solidFill>
                  <a:srgbClr val="282828"/>
                </a:solidFill>
              </a:rPr>
              <a:t>criteria</a:t>
            </a:r>
            <a:r>
              <a:rPr lang="en-US" sz="1400" dirty="0"/>
              <a:t>: Adhesive or mechanical mounting</a:t>
            </a:r>
            <a:endParaRPr lang="en-US" sz="1400" dirty="0">
              <a:solidFill>
                <a:srgbClr val="282828"/>
              </a:solidFill>
            </a:endParaRPr>
          </a:p>
          <a:p>
            <a:pPr marL="685800" lvl="2"/>
            <a:r>
              <a:rPr lang="en-US" sz="1400" b="1" dirty="0"/>
              <a:t>Accuracy</a:t>
            </a:r>
            <a:r>
              <a:rPr lang="en-US" sz="1400" b="1" dirty="0">
                <a:solidFill>
                  <a:srgbClr val="282828"/>
                </a:solidFill>
              </a:rPr>
              <a:t> criteria</a:t>
            </a:r>
            <a:r>
              <a:rPr lang="en-US" sz="1400" dirty="0"/>
              <a:t>: Size and  layout of the tracker will influence final performance of position and angular accuracy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E2F142-56AA-4CBD-AA70-D1D5F65E25F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843F707-C0E0-49A0-9A39-F43FCB0F24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Technology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C07435A-2152-437D-9495-5A18112CA53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2.4 Optical Trackers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931B6E-A7D2-1D84-C4DE-62CEA0FB8D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6640" y="980836"/>
            <a:ext cx="2727960" cy="212598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9985A94-7DF6-3D48-1611-347A9CF92F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66284" y="1161358"/>
            <a:ext cx="1981200" cy="1600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6F91915-B6C7-8274-03DD-0BD6AE88CB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90084" y="3106816"/>
            <a:ext cx="2133600" cy="169164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93C1E19-C27D-92F5-8A81-B44E70E8EF6F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224E7824-2766-6A63-74C9-14F8B91C9565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3948162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A3FC6A7-533D-4E9E-A9A9-BE24885B9C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1979" y="1397980"/>
            <a:ext cx="5278821" cy="4653195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400" dirty="0">
                <a:solidFill>
                  <a:srgbClr val="282828"/>
                </a:solidFill>
              </a:rPr>
              <a:t>The intelligent tracking algorithms provide significant advantages over classic image processing.</a:t>
            </a:r>
            <a:endParaRPr lang="en-GB" dirty="0"/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800" dirty="0"/>
              <a:t>Optical Robustness </a:t>
            </a:r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400" dirty="0" err="1"/>
              <a:t>EZMotion</a:t>
            </a:r>
            <a:r>
              <a:rPr lang="en-GB" sz="1400" dirty="0"/>
              <a:t> will use this tracking information to keep the focus and ignore other potential optical distractions like sunlight, reflections, welding arcs and spotlights.</a:t>
            </a:r>
            <a:endParaRPr lang="en-US" sz="1400" dirty="0"/>
          </a:p>
          <a:p>
            <a:pPr marL="0" indent="0">
              <a:buNone/>
            </a:pPr>
            <a:r>
              <a:rPr lang="en-US" sz="1800" dirty="0"/>
              <a:t>Measurement Speed</a:t>
            </a:r>
          </a:p>
          <a:p>
            <a:pPr marL="457200" lvl="2" indent="0">
              <a:lnSpc>
                <a:spcPct val="100000"/>
              </a:lnSpc>
              <a:spcBef>
                <a:spcPts val="0"/>
              </a:spcBef>
              <a:buClr>
                <a:srgbClr val="C9D803"/>
              </a:buClr>
              <a:buNone/>
            </a:pPr>
            <a:r>
              <a:rPr lang="en-GB" sz="1400" dirty="0"/>
              <a:t>The tracking function will enable the algorithm to optimize  image processing via ROI (Region of Interest) to extract the accurate positions and parameters to maintain measurements in changing conditions.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Control Adaptability</a:t>
            </a:r>
          </a:p>
          <a:p>
            <a:pPr marL="457200" marR="0" lvl="2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C9D803"/>
              </a:buClr>
              <a:buSzTx/>
              <a:buNone/>
              <a:tabLst/>
              <a:defRPr/>
            </a:pPr>
            <a:r>
              <a:rPr lang="en-GB" sz="1400" dirty="0"/>
              <a:t>The tracking function will steer system controls and parameters to maintain performance over rapidly changing light conditions.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70CD5B-F72E-4B7A-96F7-EA5A58EC4D6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BF06D35-1462-4F4C-B867-04294D88D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technology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8B71BA3-044D-455C-9B2F-6E7D27CEA8C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2.5 Tracking technology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2BA758-5A56-D405-349E-09D3C541FA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3012" y="1581912"/>
            <a:ext cx="5707380" cy="381000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C0ECD30-8171-A22A-DAE9-062271A2CD0B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E686EBD-7AF4-D83F-ECAA-AD3492882516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5342378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A3FC6A7-533D-4E9E-A9A9-BE24885B9C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8255" y="1397981"/>
            <a:ext cx="6116658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400" dirty="0">
                <a:solidFill>
                  <a:srgbClr val="282828"/>
                </a:solidFill>
              </a:rPr>
              <a:t>All optical hardware and integration choices come together in the </a:t>
            </a:r>
            <a:r>
              <a:rPr lang="en-GB" sz="1400" dirty="0" err="1">
                <a:solidFill>
                  <a:srgbClr val="282828"/>
                </a:solidFill>
              </a:rPr>
              <a:t>EZMotion</a:t>
            </a:r>
            <a:r>
              <a:rPr lang="en-GB" sz="1400" dirty="0">
                <a:solidFill>
                  <a:srgbClr val="282828"/>
                </a:solidFill>
              </a:rPr>
              <a:t> software.</a:t>
            </a:r>
            <a:endParaRPr lang="en-GB" dirty="0"/>
          </a:p>
          <a:p>
            <a:pPr marL="0" indent="0"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A step-by-step approach will walk a user through the process from setup to review and export of data.</a:t>
            </a:r>
          </a:p>
          <a:p>
            <a:pPr marL="914400">
              <a:buSzPct val="70000"/>
              <a:buFont typeface="Wingdings" panose="05000000000000000000" pitchFamily="2" charset="2"/>
              <a:buChar char="Ø"/>
            </a:pPr>
            <a:r>
              <a:rPr lang="en-GB" sz="1400" dirty="0">
                <a:solidFill>
                  <a:srgbClr val="282828"/>
                </a:solidFill>
              </a:rPr>
              <a:t>Data management (sessions)</a:t>
            </a:r>
          </a:p>
          <a:p>
            <a:pPr marL="914400">
              <a:buSzPct val="70000"/>
              <a:buFont typeface="Wingdings" panose="05000000000000000000" pitchFamily="2" charset="2"/>
              <a:buChar char="Ø"/>
            </a:pPr>
            <a:r>
              <a:rPr lang="en-GB" sz="1400" dirty="0">
                <a:solidFill>
                  <a:srgbClr val="282828"/>
                </a:solidFill>
              </a:rPr>
              <a:t>Camera network</a:t>
            </a:r>
          </a:p>
          <a:p>
            <a:pPr marL="914400">
              <a:buSzPct val="70000"/>
              <a:buFont typeface="Wingdings" panose="05000000000000000000" pitchFamily="2" charset="2"/>
              <a:buChar char="Ø"/>
            </a:pPr>
            <a:r>
              <a:rPr lang="en-GB" sz="1400" dirty="0">
                <a:solidFill>
                  <a:srgbClr val="282828"/>
                </a:solidFill>
              </a:rPr>
              <a:t>Tracker identification</a:t>
            </a:r>
          </a:p>
          <a:p>
            <a:pPr marL="914400">
              <a:buSzPct val="70000"/>
              <a:buFont typeface="Wingdings" panose="05000000000000000000" pitchFamily="2" charset="2"/>
              <a:buChar char="Ø"/>
            </a:pPr>
            <a:r>
              <a:rPr lang="en-GB" sz="1400" dirty="0">
                <a:solidFill>
                  <a:srgbClr val="282828"/>
                </a:solidFill>
              </a:rPr>
              <a:t>Reference definition </a:t>
            </a:r>
          </a:p>
          <a:p>
            <a:pPr marL="914400">
              <a:buSzPct val="70000"/>
              <a:buFont typeface="Wingdings" panose="05000000000000000000" pitchFamily="2" charset="2"/>
              <a:buChar char="Ø"/>
            </a:pPr>
            <a:r>
              <a:rPr lang="en-GB" sz="1400" dirty="0">
                <a:solidFill>
                  <a:srgbClr val="282828"/>
                </a:solidFill>
              </a:rPr>
              <a:t>Recording</a:t>
            </a:r>
          </a:p>
          <a:p>
            <a:pPr marL="914400">
              <a:buSzPct val="70000"/>
              <a:buFont typeface="Wingdings" panose="05000000000000000000" pitchFamily="2" charset="2"/>
              <a:buChar char="Ø"/>
            </a:pPr>
            <a:r>
              <a:rPr lang="en-GB" sz="1400" dirty="0">
                <a:solidFill>
                  <a:srgbClr val="282828"/>
                </a:solidFill>
              </a:rPr>
              <a:t>Reporting and export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Output can be redefined by position, speed, and distance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Output can be made available via file export, graphical representation, real-time analogue signal,  and digital output (TCP steam)</a:t>
            </a:r>
          </a:p>
          <a:p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70CD5B-F72E-4B7A-96F7-EA5A58EC4D6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BF06D35-1462-4F4C-B867-04294D88D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Introduction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8B71BA3-044D-455C-9B2F-6E7D27CEA8C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2.6 Procedures and processing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4A1E276-CFC7-0691-24D3-0849A2A55B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9980" y="1828644"/>
            <a:ext cx="4732020" cy="345186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39AF0EED-5934-1C7E-B1C5-D7C2B62CB1B0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993A118-7148-CB49-20CB-E9577A5BABB3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1989193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25A118-0912-4D57-9CED-D09BF7469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933" y="2490589"/>
            <a:ext cx="3303049" cy="1325563"/>
          </a:xfrm>
        </p:spPr>
        <p:txBody>
          <a:bodyPr>
            <a:normAutofit/>
          </a:bodyPr>
          <a:lstStyle/>
          <a:p>
            <a:r>
              <a:rPr lang="en-US" sz="3200" cap="none" dirty="0"/>
              <a:t>3. IO Extension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2B02E0-A19E-4DF2-B813-5D931E4E98B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F59C2F2-BBE6-C8E5-01C0-CC59C7A6AF58}"/>
              </a:ext>
            </a:extLst>
          </p:cNvPr>
          <p:cNvSpPr txBox="1">
            <a:spLocks/>
          </p:cNvSpPr>
          <p:nvPr/>
        </p:nvSpPr>
        <p:spPr>
          <a:xfrm>
            <a:off x="9438677" y="6495287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90850C-B030-6F58-115F-750A9DB31C0C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6638615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F435DCC-84B3-426E-90FA-BEA4FCBEC3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8255" y="1424257"/>
            <a:ext cx="4714663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IO Manager is an optional extension to EZMotion to expand measurement capabilities.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800" dirty="0"/>
              <a:t>Input Extensions</a:t>
            </a:r>
          </a:p>
          <a:p>
            <a:pPr marL="685800" lvl="2"/>
            <a:r>
              <a:rPr lang="en-US" sz="1400" dirty="0">
                <a:solidFill>
                  <a:srgbClr val="282828"/>
                </a:solidFill>
              </a:rPr>
              <a:t>Integrates data stream from other sensors</a:t>
            </a:r>
          </a:p>
          <a:p>
            <a:pPr marL="914400" lvl="3" indent="0">
              <a:buNone/>
            </a:pPr>
            <a:r>
              <a:rPr lang="en-US" sz="1200" dirty="0"/>
              <a:t>Load cell, Pressure Gauges, Accelerometers,           GPS, and CAN</a:t>
            </a:r>
          </a:p>
          <a:p>
            <a:pPr marL="914400" lvl="3" indent="0">
              <a:buNone/>
            </a:pPr>
            <a:endParaRPr lang="en-US" sz="1200" dirty="0"/>
          </a:p>
          <a:p>
            <a:pPr marL="685800" lvl="2"/>
            <a:r>
              <a:rPr lang="en-US" sz="1400" dirty="0"/>
              <a:t>Time s</a:t>
            </a:r>
            <a:r>
              <a:rPr lang="en-US" sz="1400" dirty="0">
                <a:solidFill>
                  <a:srgbClr val="282828"/>
                </a:solidFill>
              </a:rPr>
              <a:t>ynchronization</a:t>
            </a:r>
          </a:p>
          <a:p>
            <a:pPr marL="914400" lvl="3" indent="0">
              <a:buNone/>
            </a:pPr>
            <a:r>
              <a:rPr lang="en-US" sz="1200" dirty="0"/>
              <a:t>Time stamp and  TTL</a:t>
            </a:r>
          </a:p>
          <a:p>
            <a:pPr marL="914400" lvl="3" indent="0">
              <a:buNone/>
            </a:pPr>
            <a:endParaRPr lang="en-US" sz="1200" dirty="0">
              <a:solidFill>
                <a:srgbClr val="282828"/>
              </a:solidFill>
            </a:endParaRPr>
          </a:p>
          <a:p>
            <a:pPr marL="685800" lvl="2"/>
            <a:r>
              <a:rPr lang="en-US" sz="1400" dirty="0">
                <a:solidFill>
                  <a:srgbClr val="282828"/>
                </a:solidFill>
              </a:rPr>
              <a:t>Data management</a:t>
            </a:r>
            <a:r>
              <a:rPr lang="en-US" sz="1400" dirty="0"/>
              <a:t> </a:t>
            </a:r>
            <a:endParaRPr lang="en-US" sz="1400" dirty="0">
              <a:solidFill>
                <a:srgbClr val="282828"/>
              </a:solidFill>
            </a:endParaRPr>
          </a:p>
          <a:p>
            <a:pPr marL="914400" lvl="3" indent="0">
              <a:buNone/>
            </a:pPr>
            <a:r>
              <a:rPr lang="en-US" sz="1200" dirty="0"/>
              <a:t>Sessions, Multi-Channel, Channel Conversions, Templates,  and Scripts</a:t>
            </a:r>
          </a:p>
          <a:p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618B42-15B0-4A73-9FB3-2253C32ADBF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E144D8DD-C001-4A2A-9D6B-16DCBECBA4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Io Extension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D54C654A-092E-4009-9A42-B14968481D5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3.1 Introduction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EAA981E-F0F0-99F3-03EC-188DDB8E5A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2660" y="1235251"/>
            <a:ext cx="6149340" cy="333756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A27D50A-24B3-8924-6048-5B217E433D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31830" y="4911773"/>
            <a:ext cx="1043940" cy="104394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8F62F7F-7797-20FD-B77A-381219B4C999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C7D07AE-AAE7-09CF-0680-20975DD98486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30898503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043330B-E238-4190-9FFE-BF7FAC3C51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6" y="1411119"/>
            <a:ext cx="4740872" cy="536422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Filter and process raw sensor data into the desired measurement value, saving post-processing time.</a:t>
            </a:r>
            <a:endParaRPr lang="en-US" dirty="0"/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800" dirty="0"/>
              <a:t>Real Time Processing</a:t>
            </a:r>
          </a:p>
          <a:p>
            <a:pPr marL="685800" lvl="2"/>
            <a:r>
              <a:rPr lang="en-US" sz="1400" dirty="0"/>
              <a:t>Mathematical operations</a:t>
            </a:r>
          </a:p>
          <a:p>
            <a:pPr marL="914400" lvl="3" indent="0">
              <a:buNone/>
            </a:pPr>
            <a:r>
              <a:rPr lang="en-US" sz="1200" dirty="0">
                <a:solidFill>
                  <a:srgbClr val="282828"/>
                </a:solidFill>
              </a:rPr>
              <a:t>Speed, Acceleration</a:t>
            </a:r>
            <a:r>
              <a:rPr lang="en-US" sz="1200" dirty="0"/>
              <a:t> </a:t>
            </a:r>
            <a:r>
              <a:rPr lang="en-US" sz="1200" dirty="0">
                <a:solidFill>
                  <a:srgbClr val="282828"/>
                </a:solidFill>
              </a:rPr>
              <a:t>(derivative), Relative </a:t>
            </a:r>
            <a:r>
              <a:rPr lang="en-US" sz="1200" dirty="0"/>
              <a:t>M</a:t>
            </a:r>
            <a:r>
              <a:rPr lang="en-US" sz="1200" dirty="0">
                <a:solidFill>
                  <a:srgbClr val="282828"/>
                </a:solidFill>
              </a:rPr>
              <a:t>ovement, Distances, Angles</a:t>
            </a:r>
          </a:p>
          <a:p>
            <a:pPr marL="914400" lvl="3" indent="0">
              <a:buNone/>
            </a:pPr>
            <a:endParaRPr lang="en-US" sz="1200" dirty="0">
              <a:solidFill>
                <a:srgbClr val="282828"/>
              </a:solidFill>
            </a:endParaRPr>
          </a:p>
          <a:p>
            <a:pPr marL="685800" lvl="2"/>
            <a:r>
              <a:rPr lang="en-US" sz="1400" dirty="0"/>
              <a:t>Signal processing</a:t>
            </a:r>
          </a:p>
          <a:p>
            <a:pPr marL="914400" lvl="3" indent="0">
              <a:buNone/>
            </a:pPr>
            <a:r>
              <a:rPr lang="en-US" sz="1200" dirty="0"/>
              <a:t>Resampling, Low / High Pass Filtering, Latency</a:t>
            </a:r>
          </a:p>
          <a:p>
            <a:pPr marL="914400" lvl="3" indent="0">
              <a:buNone/>
            </a:pPr>
            <a:endParaRPr lang="en-US" sz="1200" dirty="0"/>
          </a:p>
          <a:p>
            <a:pPr marL="685800" lvl="2"/>
            <a:r>
              <a:rPr lang="en-US" sz="1400" dirty="0">
                <a:solidFill>
                  <a:srgbClr val="282828"/>
                </a:solidFill>
              </a:rPr>
              <a:t>Custom designed data processing</a:t>
            </a:r>
            <a:endParaRPr lang="en-US" sz="1400" dirty="0"/>
          </a:p>
          <a:p>
            <a:pPr marL="457200" lvl="2" indent="0">
              <a:buNone/>
            </a:pPr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EBE687-3DB8-46A0-A3F9-2267345B79B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4B410B9-4CA3-4409-A834-AEB120AA2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Io extension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5B1B44A-4E0A-412E-A16D-EA42879EA8C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3.2 processing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530FB13-8BC0-2706-0717-D93F422831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8963" y="287274"/>
            <a:ext cx="3642360" cy="27432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B4C92CC-ABAD-4562-E8D4-088FD2253E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108326"/>
            <a:ext cx="6073140" cy="331470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FD16C51-8EDD-B897-BD1A-014C9B53701D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00256CF-6A9F-FD6A-99ED-78CA991AF9E2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2935591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043330B-E238-4190-9FFE-BF7FAC3C51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27920" y="1193927"/>
            <a:ext cx="6093366" cy="5298947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Output Options</a:t>
            </a:r>
          </a:p>
          <a:p>
            <a:pPr marL="0" indent="0">
              <a:buNone/>
            </a:pPr>
            <a:endParaRPr lang="en-US" sz="1000" dirty="0"/>
          </a:p>
          <a:p>
            <a:pPr marL="685800" lvl="2"/>
            <a:r>
              <a:rPr lang="en-US" sz="1400" dirty="0">
                <a:solidFill>
                  <a:srgbClr val="282828"/>
                </a:solidFill>
              </a:rPr>
              <a:t>File export</a:t>
            </a:r>
          </a:p>
          <a:p>
            <a:pPr marL="914400" lvl="3" indent="0">
              <a:buNone/>
            </a:pPr>
            <a:r>
              <a:rPr lang="en-US" sz="1200" dirty="0"/>
              <a:t>Write numerical results from any incoming or processed channel to a  text file</a:t>
            </a:r>
          </a:p>
          <a:p>
            <a:pPr marL="914400" lvl="3" indent="0">
              <a:buNone/>
            </a:pPr>
            <a:endParaRPr lang="en-US" sz="1200" dirty="0">
              <a:solidFill>
                <a:srgbClr val="282828"/>
              </a:solidFill>
            </a:endParaRPr>
          </a:p>
          <a:p>
            <a:pPr marL="685800" lvl="2"/>
            <a:r>
              <a:rPr lang="en-US" sz="1400" dirty="0">
                <a:solidFill>
                  <a:srgbClr val="282828"/>
                </a:solidFill>
              </a:rPr>
              <a:t>2D channel graphs</a:t>
            </a:r>
          </a:p>
          <a:p>
            <a:pPr marL="914400" lvl="3" indent="0">
              <a:buNone/>
            </a:pPr>
            <a:r>
              <a:rPr lang="en-US" sz="1200" dirty="0"/>
              <a:t>View channels as signals in a 2D scatter or line plot</a:t>
            </a:r>
          </a:p>
          <a:p>
            <a:pPr marL="914400" lvl="3" indent="0">
              <a:buNone/>
            </a:pPr>
            <a:endParaRPr lang="en-US" sz="1200" dirty="0"/>
          </a:p>
          <a:p>
            <a:pPr marL="685800" lvl="2"/>
            <a:r>
              <a:rPr lang="en-US" sz="1400" dirty="0">
                <a:solidFill>
                  <a:srgbClr val="282828"/>
                </a:solidFill>
              </a:rPr>
              <a:t>Analog</a:t>
            </a:r>
            <a:r>
              <a:rPr lang="en-US" sz="1400" dirty="0"/>
              <a:t> </a:t>
            </a:r>
            <a:endParaRPr lang="en-US" sz="1400" dirty="0">
              <a:solidFill>
                <a:srgbClr val="282828"/>
              </a:solidFill>
            </a:endParaRPr>
          </a:p>
          <a:p>
            <a:pPr marL="914400" lvl="3" indent="0">
              <a:buNone/>
            </a:pPr>
            <a:r>
              <a:rPr lang="en-US" sz="1200" dirty="0"/>
              <a:t>Analog real-time output with minimum or controlled latency</a:t>
            </a:r>
          </a:p>
          <a:p>
            <a:pPr marL="914400" lvl="3" indent="0">
              <a:buNone/>
            </a:pPr>
            <a:endParaRPr lang="en-US" sz="1200" dirty="0"/>
          </a:p>
          <a:p>
            <a:pPr marL="685800" lvl="2"/>
            <a:r>
              <a:rPr lang="en-US" sz="1400" dirty="0">
                <a:solidFill>
                  <a:srgbClr val="282828"/>
                </a:solidFill>
              </a:rPr>
              <a:t>TCPIP</a:t>
            </a:r>
          </a:p>
          <a:p>
            <a:pPr marL="914400" lvl="3" indent="0">
              <a:buNone/>
            </a:pPr>
            <a:r>
              <a:rPr lang="en-US" sz="1200" dirty="0"/>
              <a:t>Streaming output for adaptive systems or closed loop setup</a:t>
            </a:r>
          </a:p>
          <a:p>
            <a:pPr marL="914400" lvl="3" indent="0">
              <a:buNone/>
            </a:pPr>
            <a:endParaRPr lang="en-US" sz="1200" dirty="0"/>
          </a:p>
          <a:p>
            <a:pPr marL="685800" lvl="2"/>
            <a:r>
              <a:rPr lang="en-US" sz="1400" dirty="0"/>
              <a:t>Rendered animation</a:t>
            </a:r>
          </a:p>
          <a:p>
            <a:pPr marL="1085850" lvl="3" indent="-171450">
              <a:buSzPct val="70000"/>
              <a:buFont typeface="Wingdings" panose="05000000000000000000" pitchFamily="2" charset="2"/>
              <a:buChar char="Ø"/>
            </a:pPr>
            <a:r>
              <a:rPr lang="en-US" sz="1200" dirty="0"/>
              <a:t>Create realistic animations using data and CAD models.</a:t>
            </a:r>
          </a:p>
          <a:p>
            <a:pPr marL="1085850" lvl="3" indent="-171450">
              <a:buSzPct val="70000"/>
              <a:buFont typeface="Wingdings" panose="05000000000000000000" pitchFamily="2" charset="2"/>
              <a:buChar char="Ø"/>
            </a:pPr>
            <a:r>
              <a:rPr lang="en-US" sz="1200" dirty="0"/>
              <a:t>Multiple objects can be added to the animation. </a:t>
            </a:r>
          </a:p>
          <a:p>
            <a:pPr marL="1085850" lvl="3" indent="-171450">
              <a:buSzPct val="70000"/>
              <a:buFont typeface="Wingdings" panose="05000000000000000000" pitchFamily="2" charset="2"/>
              <a:buChar char="Ø"/>
            </a:pPr>
            <a:r>
              <a:rPr lang="en-US" sz="1200" dirty="0"/>
              <a:t>Rendering can use dynamic coloring, amplifications, and slow motion</a:t>
            </a:r>
            <a:endParaRPr lang="en-US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EBE687-3DB8-46A0-A3F9-2267345B79B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4B410B9-4CA3-4409-A834-AEB120AA21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Io extension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85B1B44A-4E0A-412E-A16D-EA42879EA8C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3.3 Results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3DEBE23D-ADEE-D071-4F27-7D378C0613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63840" y="139881"/>
            <a:ext cx="4328160" cy="311658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A2C15F9-2659-4B98-CF8E-4A2E24DD34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21979" y="3463399"/>
            <a:ext cx="5067300" cy="287274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EAE0144C-EDE1-9B46-CB01-586A5851EC92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BB96961-6240-519C-12DC-9D5E147BA1A5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6722440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36687" y="3001310"/>
            <a:ext cx="4448676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4. Tailoring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55D23508-3D7D-4E11-F4F4-22425CCDF5E9}"/>
              </a:ext>
            </a:extLst>
          </p:cNvPr>
          <p:cNvSpPr txBox="1">
            <a:spLocks/>
          </p:cNvSpPr>
          <p:nvPr/>
        </p:nvSpPr>
        <p:spPr>
          <a:xfrm>
            <a:off x="9438677" y="6495287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011C03E-0482-E760-839A-6C9C19CBCF87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7571818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8D3B144D-46FE-4B62-8B41-9DB9E16A36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6" y="1384842"/>
            <a:ext cx="6252973" cy="4760165"/>
          </a:xfrm>
        </p:spPr>
        <p:txBody>
          <a:bodyPr vert="horz" lIns="91440" tIns="45720" rIns="91440" bIns="45720" numCol="1" rtlCol="0" anchor="t">
            <a:normAutofit fontScale="2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endParaRPr lang="en-GB" sz="7200" dirty="0"/>
          </a:p>
          <a:p>
            <a:pPr marL="0" indent="0">
              <a:lnSpc>
                <a:spcPct val="120000"/>
              </a:lnSpc>
              <a:buNone/>
            </a:pPr>
            <a:r>
              <a:rPr lang="en-GB" sz="7200" dirty="0"/>
              <a:t>Meeting Your Individual Needs</a:t>
            </a:r>
            <a:endParaRPr lang="en-GB" dirty="0"/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r>
              <a:rPr lang="en-GB" sz="5600" dirty="0" err="1">
                <a:solidFill>
                  <a:srgbClr val="282828"/>
                </a:solidFill>
              </a:rPr>
              <a:t>EZMotion</a:t>
            </a:r>
            <a:r>
              <a:rPr lang="en-GB" sz="5600" dirty="0">
                <a:solidFill>
                  <a:srgbClr val="282828"/>
                </a:solidFill>
              </a:rPr>
              <a:t> is a modular stereo-vision solution that can be adapted to meet your specific application when it comes to 3D or 6D tracking and precise measurements.</a:t>
            </a:r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r>
              <a:rPr lang="en-GB" sz="5600" dirty="0">
                <a:solidFill>
                  <a:srgbClr val="282828"/>
                </a:solidFill>
              </a:rPr>
              <a:t>Your answers to the 3 main aspects will enable our engineers to select the optimal configuration:</a:t>
            </a:r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endParaRPr lang="en-GB" sz="5600" dirty="0">
              <a:solidFill>
                <a:srgbClr val="282828"/>
              </a:solidFill>
            </a:endParaRPr>
          </a:p>
          <a:p>
            <a:pPr marL="0" indent="0">
              <a:buClr>
                <a:srgbClr val="C9D803"/>
              </a:buClr>
              <a:buNone/>
              <a:tabLst>
                <a:tab pos="1374775" algn="l"/>
              </a:tabLst>
            </a:pPr>
            <a:r>
              <a:rPr lang="en-GB" sz="7200" dirty="0"/>
              <a:t>Volume</a:t>
            </a:r>
            <a:r>
              <a:rPr lang="en-GB" sz="5600" dirty="0"/>
              <a:t> </a:t>
            </a:r>
            <a:r>
              <a:rPr lang="en-GB" sz="5600" dirty="0">
                <a:solidFill>
                  <a:srgbClr val="282828"/>
                </a:solidFill>
              </a:rPr>
              <a:t>	 	</a:t>
            </a:r>
          </a:p>
          <a:p>
            <a:pPr marL="457200" lvl="2" indent="0">
              <a:buClr>
                <a:srgbClr val="C9D803"/>
              </a:buClr>
              <a:buNone/>
            </a:pPr>
            <a:r>
              <a:rPr lang="en-GB" sz="5600" dirty="0">
                <a:solidFill>
                  <a:srgbClr val="282828"/>
                </a:solidFill>
              </a:rPr>
              <a:t>What are the dimensions of the object to be measured?</a:t>
            </a:r>
            <a:r>
              <a:rPr lang="en-GB" sz="5600" dirty="0"/>
              <a:t>  </a:t>
            </a:r>
            <a:endParaRPr lang="en-GB" sz="5600" dirty="0">
              <a:solidFill>
                <a:srgbClr val="282828"/>
              </a:solidFill>
            </a:endParaRPr>
          </a:p>
          <a:p>
            <a:pPr marL="0" indent="0">
              <a:lnSpc>
                <a:spcPct val="120000"/>
              </a:lnSpc>
              <a:buClr>
                <a:srgbClr val="C9D803"/>
              </a:buClr>
              <a:buNone/>
            </a:pPr>
            <a:r>
              <a:rPr lang="en-GB" sz="7200" dirty="0"/>
              <a:t>Speed</a:t>
            </a:r>
            <a:r>
              <a:rPr lang="en-GB" sz="5600" dirty="0"/>
              <a:t>	</a:t>
            </a:r>
            <a:r>
              <a:rPr lang="en-GB" sz="5600" dirty="0">
                <a:solidFill>
                  <a:srgbClr val="282828"/>
                </a:solidFill>
              </a:rPr>
              <a:t>	</a:t>
            </a:r>
          </a:p>
          <a:p>
            <a:pPr marL="457200" lvl="2" indent="0">
              <a:lnSpc>
                <a:spcPct val="120000"/>
              </a:lnSpc>
              <a:buClr>
                <a:srgbClr val="C9D803"/>
              </a:buClr>
              <a:buNone/>
            </a:pPr>
            <a:r>
              <a:rPr lang="en-GB" sz="5600" dirty="0">
                <a:solidFill>
                  <a:srgbClr val="282828"/>
                </a:solidFill>
              </a:rPr>
              <a:t>What is the desired frequency to record position data?</a:t>
            </a:r>
          </a:p>
          <a:p>
            <a:pPr marL="0" indent="0">
              <a:buClr>
                <a:srgbClr val="C9D803"/>
              </a:buClr>
              <a:buNone/>
            </a:pPr>
            <a:r>
              <a:rPr lang="en-GB" sz="7200" dirty="0"/>
              <a:t>Accuracy</a:t>
            </a:r>
            <a:r>
              <a:rPr lang="en-GB" sz="5600" dirty="0">
                <a:solidFill>
                  <a:srgbClr val="282828"/>
                </a:solidFill>
              </a:rPr>
              <a:t>		</a:t>
            </a:r>
          </a:p>
          <a:p>
            <a:pPr marL="457200" lvl="2" indent="0">
              <a:buClr>
                <a:srgbClr val="C9D803"/>
              </a:buClr>
              <a:buNone/>
            </a:pPr>
            <a:r>
              <a:rPr lang="en-GB" sz="5600" dirty="0">
                <a:solidFill>
                  <a:srgbClr val="282828"/>
                </a:solidFill>
              </a:rPr>
              <a:t>What is the desired precision of the measurement?</a:t>
            </a:r>
          </a:p>
          <a:p>
            <a:pPr marL="457200" lvl="2" indent="0">
              <a:buClr>
                <a:srgbClr val="C9D803"/>
              </a:buClr>
              <a:buNone/>
            </a:pPr>
            <a:r>
              <a:rPr lang="en-GB" sz="5600" dirty="0">
                <a:solidFill>
                  <a:srgbClr val="282828"/>
                </a:solidFill>
              </a:rPr>
              <a:t>What is the amplitude of the movement?</a:t>
            </a:r>
          </a:p>
          <a:p>
            <a:pPr marL="0" indent="0">
              <a:lnSpc>
                <a:spcPct val="110000"/>
              </a:lnSpc>
              <a:buClr>
                <a:srgbClr val="C9D803"/>
              </a:buClr>
              <a:buNone/>
            </a:pPr>
            <a:endParaRPr lang="en-GB" sz="5600" dirty="0">
              <a:solidFill>
                <a:srgbClr val="282828"/>
              </a:solidFill>
            </a:endParaRPr>
          </a:p>
          <a:p>
            <a:pPr marL="0" indent="0">
              <a:lnSpc>
                <a:spcPct val="110000"/>
              </a:lnSpc>
              <a:buClr>
                <a:srgbClr val="C9D803"/>
              </a:buClr>
              <a:buNone/>
            </a:pPr>
            <a:r>
              <a:rPr lang="en-GB" sz="5600" dirty="0">
                <a:solidFill>
                  <a:srgbClr val="282828"/>
                </a:solidFill>
              </a:rPr>
              <a:t>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FD7C4A-5458-47E0-A109-93956AE7C5E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18694" y="651116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B13B9FA-6F25-4509-9C33-582786B89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tailoring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E47E06A-8603-40AF-A068-691BD747025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4.1 Measurement Performance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28A2A7A-00CB-9E2E-52ED-56613635F7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7620" y="0"/>
            <a:ext cx="4564380" cy="685800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744FE0F-4F06-56BD-329A-F7973EC1A770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6C68A97-1212-D8E6-AF7F-87C1CFFA9414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2404328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9E53B97-BB47-4821-954B-06B7CDCD15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51164" y="1397764"/>
            <a:ext cx="7135586" cy="485562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 err="1">
                <a:solidFill>
                  <a:srgbClr val="282828"/>
                </a:solidFill>
              </a:rPr>
              <a:t>EZMotion</a:t>
            </a:r>
            <a:r>
              <a:rPr lang="en-GB" sz="1400" dirty="0">
                <a:solidFill>
                  <a:srgbClr val="282828"/>
                </a:solidFill>
              </a:rPr>
              <a:t> meets requirements for a variety of operating conditions: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0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800" dirty="0"/>
              <a:t>Mobile or Fixed</a:t>
            </a:r>
            <a:r>
              <a:rPr lang="en-GB" sz="1400" dirty="0">
                <a:solidFill>
                  <a:srgbClr val="282828"/>
                </a:solidFill>
              </a:rPr>
              <a:t>	</a:t>
            </a:r>
          </a:p>
          <a:p>
            <a:pPr marL="742950" lvl="2" indent="-285750">
              <a:lnSpc>
                <a:spcPct val="100000"/>
              </a:lnSpc>
            </a:pPr>
            <a:r>
              <a:rPr lang="en-GB" sz="1400" dirty="0" err="1">
                <a:solidFill>
                  <a:srgbClr val="282828"/>
                </a:solidFill>
              </a:rPr>
              <a:t>EZMotion</a:t>
            </a:r>
            <a:r>
              <a:rPr lang="en-GB" sz="1400" dirty="0">
                <a:solidFill>
                  <a:srgbClr val="282828"/>
                </a:solidFill>
              </a:rPr>
              <a:t> can be configured as a mobile solution enabling systems to be  placed in different sites throughout a test lab </a:t>
            </a:r>
          </a:p>
          <a:p>
            <a:pPr marL="742950" lvl="2" indent="-285750">
              <a:lnSpc>
                <a:spcPct val="100000"/>
              </a:lnSpc>
            </a:pPr>
            <a:r>
              <a:rPr lang="en-GB" sz="1400" dirty="0" err="1">
                <a:solidFill>
                  <a:srgbClr val="282828"/>
                </a:solidFill>
              </a:rPr>
              <a:t>EZMotion</a:t>
            </a:r>
            <a:r>
              <a:rPr lang="en-GB" sz="1400" dirty="0">
                <a:solidFill>
                  <a:srgbClr val="282828"/>
                </a:solidFill>
              </a:rPr>
              <a:t> can be fully integrated in test rig structures or fixed </a:t>
            </a:r>
            <a:r>
              <a:rPr lang="en-GB" sz="1400" dirty="0"/>
              <a:t>locations</a:t>
            </a: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800" dirty="0"/>
              <a:t>System Weight</a:t>
            </a:r>
            <a:r>
              <a:rPr lang="en-GB" sz="1400" dirty="0"/>
              <a:t> </a:t>
            </a:r>
          </a:p>
          <a:p>
            <a:pPr marL="742950" lvl="2" indent="-285750">
              <a:lnSpc>
                <a:spcPct val="100000"/>
              </a:lnSpc>
            </a:pPr>
            <a:r>
              <a:rPr lang="en-GB" sz="1400" dirty="0"/>
              <a:t>System weight can be controlled to take into account such considerations as on-track or in-flight solutions </a:t>
            </a:r>
          </a:p>
          <a:p>
            <a:pPr marL="0" indent="0">
              <a:lnSpc>
                <a:spcPct val="70000"/>
              </a:lnSpc>
              <a:buClr>
                <a:srgbClr val="C9D803"/>
              </a:buClr>
              <a:buNone/>
              <a:tabLst>
                <a:tab pos="1374775" algn="l"/>
              </a:tabLst>
            </a:pPr>
            <a:r>
              <a:rPr lang="en-GB" sz="1800" dirty="0"/>
              <a:t>IP Class  / Submersible</a:t>
            </a:r>
          </a:p>
          <a:p>
            <a:pPr marL="742950" lvl="2" indent="-285750">
              <a:lnSpc>
                <a:spcPct val="100000"/>
              </a:lnSpc>
            </a:pPr>
            <a:r>
              <a:rPr lang="en-GB" sz="1400" dirty="0">
                <a:solidFill>
                  <a:srgbClr val="282828"/>
                </a:solidFill>
              </a:rPr>
              <a:t>Resistant to contamination, </a:t>
            </a:r>
            <a:r>
              <a:rPr lang="en-GB" sz="1400" dirty="0" err="1">
                <a:solidFill>
                  <a:srgbClr val="282828"/>
                </a:solidFill>
              </a:rPr>
              <a:t>EZMotion</a:t>
            </a:r>
            <a:r>
              <a:rPr lang="en-GB" sz="1400" dirty="0">
                <a:solidFill>
                  <a:srgbClr val="282828"/>
                </a:solidFill>
              </a:rPr>
              <a:t> can be configured for different IP levels. </a:t>
            </a:r>
          </a:p>
          <a:p>
            <a:pPr marL="0" indent="0">
              <a:lnSpc>
                <a:spcPct val="70000"/>
              </a:lnSpc>
              <a:buClr>
                <a:srgbClr val="C9D803"/>
              </a:buClr>
              <a:buNone/>
              <a:tabLst>
                <a:tab pos="1374775" algn="l"/>
              </a:tabLst>
            </a:pPr>
            <a:r>
              <a:rPr lang="en-GB" sz="1800" dirty="0"/>
              <a:t>Operating Temperature</a:t>
            </a:r>
          </a:p>
          <a:p>
            <a:pPr marL="742950" lvl="2" indent="-285750">
              <a:lnSpc>
                <a:spcPct val="100000"/>
              </a:lnSpc>
            </a:pPr>
            <a:r>
              <a:rPr lang="en-GB" sz="1400" dirty="0">
                <a:solidFill>
                  <a:srgbClr val="282828"/>
                </a:solidFill>
              </a:rPr>
              <a:t>Temperature-resistant (hot or cold) materials can be used for harsh testing environments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D483E3-DF84-42CD-989A-7C5C9362D9A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B5AC843-6E2A-461A-B60A-F33C30DB6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4. tailoring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7D432A9-565E-4EE1-AD92-BC07387B57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3560885" cy="457200"/>
          </a:xfrm>
        </p:spPr>
        <p:txBody>
          <a:bodyPr/>
          <a:lstStyle/>
          <a:p>
            <a:r>
              <a:rPr lang="en-US"/>
              <a:t>4.2 Environmental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A8DE6B7-3489-2AA2-1202-BB9FAF3DB2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20708" y="21352"/>
            <a:ext cx="3670777" cy="275685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82C91FB-85CD-1ED7-7DE3-D2F27E248A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0708" y="2383515"/>
            <a:ext cx="3703320" cy="240792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37BF7F3-8A96-89E2-CD72-CCD407E5B86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04436" y="4396739"/>
            <a:ext cx="3703320" cy="208026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11CC24E-3B77-B6A7-815F-AC8F39A4E216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37E1ACD-32AC-235A-F4BB-F8F29B410DD5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4821357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62421FD-8285-49EF-8B2F-061A7E927F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1979" y="1371705"/>
            <a:ext cx="5915636" cy="4313186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 err="1">
                <a:solidFill>
                  <a:srgbClr val="282828"/>
                </a:solidFill>
              </a:rPr>
              <a:t>EZMotion</a:t>
            </a:r>
            <a:r>
              <a:rPr lang="en-GB" sz="1400" dirty="0">
                <a:solidFill>
                  <a:srgbClr val="282828"/>
                </a:solidFill>
              </a:rPr>
              <a:t> installation includes integration into test stands and existing work procedures.</a:t>
            </a:r>
          </a:p>
          <a:p>
            <a:pPr marL="0" indent="0">
              <a:lnSpc>
                <a:spcPct val="100000"/>
              </a:lnSpc>
              <a:buNone/>
            </a:pPr>
            <a:endParaRPr lang="en-GB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800" dirty="0"/>
              <a:t>Synchronization</a:t>
            </a: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 err="1"/>
              <a:t>EZMotion</a:t>
            </a:r>
            <a:r>
              <a:rPr lang="en-GB" sz="1400" dirty="0"/>
              <a:t> s</a:t>
            </a:r>
            <a:r>
              <a:rPr lang="en-GB" sz="1400" dirty="0">
                <a:solidFill>
                  <a:srgbClr val="282828"/>
                </a:solidFill>
              </a:rPr>
              <a:t>ynchronizes position data with other systems such as load cells, strain gauges,  and pressure gauges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800" dirty="0"/>
              <a:t>Parent/Child</a:t>
            </a: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>
                <a:solidFill>
                  <a:srgbClr val="282828"/>
                </a:solidFill>
              </a:rPr>
              <a:t>As Parent : </a:t>
            </a:r>
            <a:r>
              <a:rPr lang="en-GB" sz="1400" dirty="0" err="1">
                <a:solidFill>
                  <a:srgbClr val="282828"/>
                </a:solidFill>
              </a:rPr>
              <a:t>EZMotion</a:t>
            </a:r>
            <a:r>
              <a:rPr lang="en-GB" sz="1400" dirty="0">
                <a:solidFill>
                  <a:srgbClr val="282828"/>
                </a:solidFill>
              </a:rPr>
              <a:t> will manage the recording of other sensors </a:t>
            </a: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>
                <a:solidFill>
                  <a:srgbClr val="282828"/>
                </a:solidFill>
              </a:rPr>
              <a:t>As </a:t>
            </a:r>
            <a:r>
              <a:rPr lang="en-GB" sz="1400" dirty="0"/>
              <a:t>Child :</a:t>
            </a:r>
            <a:r>
              <a:rPr lang="en-GB" sz="1400" dirty="0">
                <a:solidFill>
                  <a:srgbClr val="282828"/>
                </a:solidFill>
              </a:rPr>
              <a:t> </a:t>
            </a:r>
            <a:r>
              <a:rPr lang="en-GB" sz="1400" dirty="0" err="1">
                <a:solidFill>
                  <a:srgbClr val="282828"/>
                </a:solidFill>
              </a:rPr>
              <a:t>EZMotion</a:t>
            </a:r>
            <a:r>
              <a:rPr lang="en-GB" sz="1400" dirty="0">
                <a:solidFill>
                  <a:srgbClr val="282828"/>
                </a:solidFill>
              </a:rPr>
              <a:t> streams data to other data loggers</a:t>
            </a:r>
            <a:endParaRPr lang="en-GB" sz="10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800" dirty="0"/>
              <a:t>Procedure</a:t>
            </a:r>
            <a:r>
              <a:rPr lang="en-GB" sz="1400" dirty="0"/>
              <a:t> </a:t>
            </a:r>
          </a:p>
          <a:p>
            <a:pPr marL="457200" lvl="2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>
                <a:solidFill>
                  <a:srgbClr val="282828"/>
                </a:solidFill>
              </a:rPr>
              <a:t>A step-by-step procedure is implemented for the end user to have a clear path for measurement set up  </a:t>
            </a:r>
          </a:p>
          <a:p>
            <a:pPr marL="0" indent="0"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1C07BD-4D2E-4C7F-B3D5-45865DD5CC5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BDEC0A94-74FF-4D68-84E3-4F022CEE9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tailoring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D3AF9CD-A55C-4A2A-BD3F-A93DDD7212F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4.3 operation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90B0BF0-7324-3BD8-CAAD-8E319F4807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9352" y="1992630"/>
            <a:ext cx="4358640" cy="287274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9E6CACC-F02D-32E2-1EC3-881533F8F705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3BF5027-3391-0E60-9A8E-B2709A33D45B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2017585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B60DCA1-32B8-47EC-A0D0-C7ABB4152CA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4DCBCE7-B5D5-4612-870F-AFA50F61D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4. tailoring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13558F-C3EA-4DE6-A00C-FAC72BD1825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4.4 Cost effective Solution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32B97-A6C8-4C94-A139-8DEAB8C5E0C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GB" sz="1400" dirty="0">
                <a:solidFill>
                  <a:srgbClr val="282828"/>
                </a:solidFill>
              </a:rPr>
              <a:t>Our responsibility is to provide a solution that best meets customer criteria  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>
                <a:solidFill>
                  <a:srgbClr val="282828"/>
                </a:solidFill>
              </a:rPr>
              <a:t>The collection of desired specifications can be represented in a diagram below: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3DBDC89-779C-F1FA-275A-30D0811576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6560" y="2929345"/>
            <a:ext cx="6278880" cy="2697480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D366B938-3F8F-BC78-E4F1-5BADBA52F6AC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87748CD-74EF-E1C6-23BE-71998B525724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2331742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996F057E-2DFF-3043-7E9E-A8E73CA0A1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8880" y="1627975"/>
            <a:ext cx="5074920" cy="45415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3A89595-81FA-00B5-D880-C7347AD75B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9725" y="1627975"/>
            <a:ext cx="5074920" cy="4541520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B60DCA1-32B8-47EC-A0D0-C7ABB4152CA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4DCBCE7-B5D5-4612-870F-AFA50F61D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tailoring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13558F-C3EA-4DE6-A00C-FAC72BD1825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4.5 Cost effective Solution: ISSUES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B1824E-19A6-CE63-D1B6-27CA80BF646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72145" y="2118255"/>
            <a:ext cx="4450080" cy="238506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81213B-916B-1E1B-2AE6-94198D4ACD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87490" y="2118255"/>
            <a:ext cx="4457700" cy="238506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B60DBF6E-931B-8A72-05E9-EFA21570409D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A7BE3506-945B-8B80-7B2C-E9B6DBEBFB79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5421983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7DFCEC2-C108-BB61-C043-D1A7536398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3858" y="1649729"/>
            <a:ext cx="5082540" cy="4549140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B60DCA1-32B8-47EC-A0D0-C7ABB4152CA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4DCBCE7-B5D5-4612-870F-AFA50F61DA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tailoring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13558F-C3EA-4DE6-A00C-FAC72BD1825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4.6 Cost effective Solution: BEST FIT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20E479C-B1D5-A649-1A9A-79456959B7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5788" y="2154827"/>
            <a:ext cx="4678680" cy="2385060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E5F6CCC8-447B-C785-06AD-648F0951CB54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0A98E6A-9781-9A23-5698-F8B100012D0E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605420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EC607221-669D-41D8-B83F-9D125F5F1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74869" y="2816583"/>
            <a:ext cx="3046731" cy="686099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3200" dirty="0"/>
              <a:t>5. Applications</a:t>
            </a:r>
            <a:endParaRPr lang="en-US" sz="3100" dirty="0">
              <a:latin typeface="Bahnschrift SemiBold"/>
              <a:cs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0D10DB-0252-4A5C-84B7-64F0EF0433B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8A3E8F9D-2487-1577-C0CA-20532CE096A4}"/>
              </a:ext>
            </a:extLst>
          </p:cNvPr>
          <p:cNvSpPr txBox="1">
            <a:spLocks/>
          </p:cNvSpPr>
          <p:nvPr/>
        </p:nvSpPr>
        <p:spPr>
          <a:xfrm>
            <a:off x="9438677" y="6495287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2F34FAD-5D67-AA93-D786-A26C7A33220F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91145526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9BE553D-222F-44C7-9AF1-174CDA582B3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232D4F4-36EF-4E07-9C8B-757774285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5. applications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6" name="Section Zoom 5">
                <a:extLst>
                  <a:ext uri="{FF2B5EF4-FFF2-40B4-BE49-F238E27FC236}">
                    <a16:creationId xmlns:a16="http://schemas.microsoft.com/office/drawing/2014/main" id="{A72D3E7C-83CA-4D8F-3DF1-4FCBFD4D334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56767023"/>
                  </p:ext>
                </p:extLst>
              </p:nvPr>
            </p:nvGraphicFramePr>
            <p:xfrm>
              <a:off x="1067888" y="1492022"/>
              <a:ext cx="2545080" cy="1431607"/>
            </p:xfrm>
            <a:graphic>
              <a:graphicData uri="http://schemas.microsoft.com/office/powerpoint/2016/sectionzoom">
                <psez:sectionZm>
                  <psez:sectionZmObj sectionId="{652F9221-3621-4F3D-AF6C-05FF0F55BA62}">
                    <psez:zmPr id="{1A3F9213-5DBC-4A29-92F7-9916CF05F5D0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545080" cy="1431607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6" name="Section Zoom 5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A72D3E7C-83CA-4D8F-3DF1-4FCBFD4D334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67888" y="1492022"/>
                <a:ext cx="2545080" cy="1431607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8" name="Section Zoom 7">
                <a:extLst>
                  <a:ext uri="{FF2B5EF4-FFF2-40B4-BE49-F238E27FC236}">
                    <a16:creationId xmlns:a16="http://schemas.microsoft.com/office/drawing/2014/main" id="{00F7621F-5A85-DE3B-2662-9AF4126E5CC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033333598"/>
                  </p:ext>
                </p:extLst>
              </p:nvPr>
            </p:nvGraphicFramePr>
            <p:xfrm>
              <a:off x="3907905" y="1492022"/>
              <a:ext cx="2560322" cy="1440181"/>
            </p:xfrm>
            <a:graphic>
              <a:graphicData uri="http://schemas.microsoft.com/office/powerpoint/2016/sectionzoom">
                <psez:sectionZm>
                  <psez:sectionZmObj sectionId="{AA210597-DCB1-4AFA-B3A8-5BA91C8D9787}">
                    <psez:zmPr id="{CBEE3F9D-2188-4196-BD91-168137FE6DFE}" transitionDur="1000">
                      <p166:blipFill xmlns:p166="http://schemas.microsoft.com/office/powerpoint/2016/6/main">
                        <a:blip r:embed="rId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560322" cy="144018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8" name="Section Zoom 7">
                <a:hlinkClick r:id="rId7" action="ppaction://hlinksldjump"/>
                <a:extLst>
                  <a:ext uri="{FF2B5EF4-FFF2-40B4-BE49-F238E27FC236}">
                    <a16:creationId xmlns:a16="http://schemas.microsoft.com/office/drawing/2014/main" id="{00F7621F-5A85-DE3B-2662-9AF4126E5CC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3907905" y="1492022"/>
                <a:ext cx="2560322" cy="1440181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1" name="Section Zoom 10">
                <a:extLst>
                  <a:ext uri="{FF2B5EF4-FFF2-40B4-BE49-F238E27FC236}">
                    <a16:creationId xmlns:a16="http://schemas.microsoft.com/office/drawing/2014/main" id="{0CE80195-8224-0FB0-B1CF-923E6790BAE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931025599"/>
                  </p:ext>
                </p:extLst>
              </p:nvPr>
            </p:nvGraphicFramePr>
            <p:xfrm>
              <a:off x="6664331" y="1492022"/>
              <a:ext cx="2588286" cy="1455911"/>
            </p:xfrm>
            <a:graphic>
              <a:graphicData uri="http://schemas.microsoft.com/office/powerpoint/2016/sectionzoom">
                <psez:sectionZm>
                  <psez:sectionZmObj sectionId="{5B829694-1AE6-4179-95B8-C1B28A7E4070}">
                    <psez:zmPr id="{6BCD1458-DF5F-4784-BE08-0E33B62BFD5E}" transitionDur="1000">
                      <p166:blipFill xmlns:p166="http://schemas.microsoft.com/office/powerpoint/2016/6/main">
                        <a:blip r:embed="rId9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588286" cy="145591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1" name="Section Zoom 10">
                <a:hlinkClick r:id="rId10" action="ppaction://hlinksldjump"/>
                <a:extLst>
                  <a:ext uri="{FF2B5EF4-FFF2-40B4-BE49-F238E27FC236}">
                    <a16:creationId xmlns:a16="http://schemas.microsoft.com/office/drawing/2014/main" id="{0CE80195-8224-0FB0-B1CF-923E6790BAE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664331" y="1492022"/>
                <a:ext cx="2588286" cy="1455911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3" name="Section Zoom 12">
                <a:extLst>
                  <a:ext uri="{FF2B5EF4-FFF2-40B4-BE49-F238E27FC236}">
                    <a16:creationId xmlns:a16="http://schemas.microsoft.com/office/drawing/2014/main" id="{89E230C9-3558-9165-8775-F10E414F3245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504281343"/>
                  </p:ext>
                </p:extLst>
              </p:nvPr>
            </p:nvGraphicFramePr>
            <p:xfrm>
              <a:off x="9443252" y="1531574"/>
              <a:ext cx="2511736" cy="1412852"/>
            </p:xfrm>
            <a:graphic>
              <a:graphicData uri="http://schemas.microsoft.com/office/powerpoint/2016/sectionzoom">
                <psez:sectionZm>
                  <psez:sectionZmObj sectionId="{2A161875-D5C6-469E-B4A2-B57B7FE8C7DD}">
                    <psez:zmPr id="{1E08F2D6-54D1-415E-9CD9-5A7C42A35B35}" transitionDur="1000">
                      <p166:blipFill xmlns:p166="http://schemas.microsoft.com/office/powerpoint/2016/6/main">
                        <a:blip r:embed="rId1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511736" cy="141285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3" name="Section Zoom 12">
                <a:hlinkClick r:id="rId13" action="ppaction://hlinksldjump"/>
                <a:extLst>
                  <a:ext uri="{FF2B5EF4-FFF2-40B4-BE49-F238E27FC236}">
                    <a16:creationId xmlns:a16="http://schemas.microsoft.com/office/drawing/2014/main" id="{89E230C9-3558-9165-8775-F10E414F324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9443252" y="1531574"/>
                <a:ext cx="2511736" cy="141285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7" name="Section Zoom 16">
                <a:extLst>
                  <a:ext uri="{FF2B5EF4-FFF2-40B4-BE49-F238E27FC236}">
                    <a16:creationId xmlns:a16="http://schemas.microsoft.com/office/drawing/2014/main" id="{75948F43-D34A-4D4F-CA79-CA27AB1B0792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632355071"/>
                  </p:ext>
                </p:extLst>
              </p:nvPr>
            </p:nvGraphicFramePr>
            <p:xfrm>
              <a:off x="1066193" y="3153447"/>
              <a:ext cx="2546775" cy="1432561"/>
            </p:xfrm>
            <a:graphic>
              <a:graphicData uri="http://schemas.microsoft.com/office/powerpoint/2016/sectionzoom">
                <psez:sectionZm>
                  <psez:sectionZmObj sectionId="{7393FA13-F14A-4DEB-827D-C691C666DABA}">
                    <psez:zmPr id="{8985BA15-D1AA-48A5-B643-C45F3FEFD141}" transitionDur="1000">
                      <p166:blipFill xmlns:p166="http://schemas.microsoft.com/office/powerpoint/2016/6/main">
                        <a:blip r:embed="rId1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546775" cy="143256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7" name="Section Zoom 16">
                <a:hlinkClick r:id="rId16" action="ppaction://hlinksldjump"/>
                <a:extLst>
                  <a:ext uri="{FF2B5EF4-FFF2-40B4-BE49-F238E27FC236}">
                    <a16:creationId xmlns:a16="http://schemas.microsoft.com/office/drawing/2014/main" id="{75948F43-D34A-4D4F-CA79-CA27AB1B079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1066193" y="3153447"/>
                <a:ext cx="2546775" cy="1432561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9" name="Section Zoom 18">
                <a:extLst>
                  <a:ext uri="{FF2B5EF4-FFF2-40B4-BE49-F238E27FC236}">
                    <a16:creationId xmlns:a16="http://schemas.microsoft.com/office/drawing/2014/main" id="{32409DEB-E21B-FFE7-9D03-4336D0AA914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548280385"/>
                  </p:ext>
                </p:extLst>
              </p:nvPr>
            </p:nvGraphicFramePr>
            <p:xfrm>
              <a:off x="3907905" y="3163405"/>
              <a:ext cx="2560322" cy="1440181"/>
            </p:xfrm>
            <a:graphic>
              <a:graphicData uri="http://schemas.microsoft.com/office/powerpoint/2016/sectionzoom">
                <psez:sectionZm>
                  <psez:sectionZmObj sectionId="{D590E7F0-6F38-4019-9D6B-E5311BD2027A}">
                    <psez:zmPr id="{8B86249C-DD0F-43E4-B9B5-5333B834EEEB}" transitionDur="1000">
                      <p166:blipFill xmlns:p166="http://schemas.microsoft.com/office/powerpoint/2016/6/main">
                        <a:blip r:embed="rId18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560322" cy="1440181"/>
                        </a:xfrm>
                        <a:prstGeom prst="rect">
                          <a:avLst/>
                        </a:prstGeom>
                        <a:ln w="12700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9" name="Section Zoom 18">
                <a:hlinkClick r:id="rId19" action="ppaction://hlinksldjump"/>
                <a:extLst>
                  <a:ext uri="{FF2B5EF4-FFF2-40B4-BE49-F238E27FC236}">
                    <a16:creationId xmlns:a16="http://schemas.microsoft.com/office/drawing/2014/main" id="{32409DEB-E21B-FFE7-9D03-4336D0AA914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0"/>
              <a:stretch>
                <a:fillRect/>
              </a:stretch>
            </p:blipFill>
            <p:spPr>
              <a:xfrm>
                <a:off x="3907905" y="3163405"/>
                <a:ext cx="2560322" cy="1440181"/>
              </a:xfrm>
              <a:prstGeom prst="rect">
                <a:avLst/>
              </a:prstGeom>
              <a:ln w="12700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29" name="Section Zoom 28">
                <a:extLst>
                  <a:ext uri="{FF2B5EF4-FFF2-40B4-BE49-F238E27FC236}">
                    <a16:creationId xmlns:a16="http://schemas.microsoft.com/office/drawing/2014/main" id="{40B60BDD-6630-989A-91D9-3DE75BC6BD2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913453660"/>
                  </p:ext>
                </p:extLst>
              </p:nvPr>
            </p:nvGraphicFramePr>
            <p:xfrm>
              <a:off x="6638585" y="3163405"/>
              <a:ext cx="2614032" cy="1470393"/>
            </p:xfrm>
            <a:graphic>
              <a:graphicData uri="http://schemas.microsoft.com/office/powerpoint/2016/sectionzoom">
                <psez:sectionZm>
                  <psez:sectionZmObj sectionId="{DE995EFD-F6A7-42B5-81DC-D5C851C1CA9E}">
                    <psez:zmPr id="{E6839AE2-D23F-4964-A97C-12BA4B11C125}" transitionDur="1000">
                      <p166:blipFill xmlns:p166="http://schemas.microsoft.com/office/powerpoint/2016/6/main">
                        <a:blip r:embed="rId21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614032" cy="1470393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29" name="Section Zoom 28">
                <a:hlinkClick r:id="rId22" action="ppaction://hlinksldjump"/>
                <a:extLst>
                  <a:ext uri="{FF2B5EF4-FFF2-40B4-BE49-F238E27FC236}">
                    <a16:creationId xmlns:a16="http://schemas.microsoft.com/office/drawing/2014/main" id="{40B60BDD-6630-989A-91D9-3DE75BC6BD2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3"/>
              <a:stretch>
                <a:fillRect/>
              </a:stretch>
            </p:blipFill>
            <p:spPr>
              <a:xfrm>
                <a:off x="6638585" y="3163405"/>
                <a:ext cx="2614032" cy="1470393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31" name="Section Zoom 30">
                <a:extLst>
                  <a:ext uri="{FF2B5EF4-FFF2-40B4-BE49-F238E27FC236}">
                    <a16:creationId xmlns:a16="http://schemas.microsoft.com/office/drawing/2014/main" id="{B0A49100-47DC-49C4-C90C-0F82459D25C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138475446"/>
                  </p:ext>
                </p:extLst>
              </p:nvPr>
            </p:nvGraphicFramePr>
            <p:xfrm>
              <a:off x="9443252" y="3231396"/>
              <a:ext cx="2511737" cy="1412852"/>
            </p:xfrm>
            <a:graphic>
              <a:graphicData uri="http://schemas.microsoft.com/office/powerpoint/2016/sectionzoom">
                <psez:sectionZm>
                  <psez:sectionZmObj sectionId="{527346F9-9DD9-4CEF-A65C-64E9B887741B}">
                    <psez:zmPr id="{529AAAD7-E298-4315-99EE-74269189E623}" transitionDur="1000">
                      <p166:blipFill xmlns:p166="http://schemas.microsoft.com/office/powerpoint/2016/6/main">
                        <a:blip r:embed="rId2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511737" cy="141285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31" name="Section Zoom 30">
                <a:hlinkClick r:id="rId25" action="ppaction://hlinksldjump"/>
                <a:extLst>
                  <a:ext uri="{FF2B5EF4-FFF2-40B4-BE49-F238E27FC236}">
                    <a16:creationId xmlns:a16="http://schemas.microsoft.com/office/drawing/2014/main" id="{B0A49100-47DC-49C4-C90C-0F82459D25C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9443252" y="3231396"/>
                <a:ext cx="2511737" cy="141285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33" name="Section Zoom 32">
                <a:extLst>
                  <a:ext uri="{FF2B5EF4-FFF2-40B4-BE49-F238E27FC236}">
                    <a16:creationId xmlns:a16="http://schemas.microsoft.com/office/drawing/2014/main" id="{71234D7D-45F6-1BE9-FB25-1660A68D12A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418394435"/>
                  </p:ext>
                </p:extLst>
              </p:nvPr>
            </p:nvGraphicFramePr>
            <p:xfrm>
              <a:off x="1066192" y="4844802"/>
              <a:ext cx="2546775" cy="1432561"/>
            </p:xfrm>
            <a:graphic>
              <a:graphicData uri="http://schemas.microsoft.com/office/powerpoint/2016/sectionzoom">
                <psez:sectionZm>
                  <psez:sectionZmObj sectionId="{6C50E9E2-AFC0-4E99-8DBD-7CD0AE02BD75}">
                    <psez:zmPr id="{7159D071-0482-43CD-A159-8B93DB1A2FD1}" transitionDur="1000">
                      <p166:blipFill xmlns:p166="http://schemas.microsoft.com/office/powerpoint/2016/6/main">
                        <a:blip r:embed="rId2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546775" cy="143256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33" name="Section Zoom 32">
                <a:hlinkClick r:id="rId28" action="ppaction://hlinksldjump"/>
                <a:extLst>
                  <a:ext uri="{FF2B5EF4-FFF2-40B4-BE49-F238E27FC236}">
                    <a16:creationId xmlns:a16="http://schemas.microsoft.com/office/drawing/2014/main" id="{71234D7D-45F6-1BE9-FB25-1660A68D12A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29"/>
              <a:stretch>
                <a:fillRect/>
              </a:stretch>
            </p:blipFill>
            <p:spPr>
              <a:xfrm>
                <a:off x="1066192" y="4844802"/>
                <a:ext cx="2546775" cy="1432561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35" name="Section Zoom 34">
                <a:extLst>
                  <a:ext uri="{FF2B5EF4-FFF2-40B4-BE49-F238E27FC236}">
                    <a16:creationId xmlns:a16="http://schemas.microsoft.com/office/drawing/2014/main" id="{E3DCA4C0-A663-2DD9-2D3A-B04CC145653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311251033"/>
                  </p:ext>
                </p:extLst>
              </p:nvPr>
            </p:nvGraphicFramePr>
            <p:xfrm>
              <a:off x="3906301" y="4864511"/>
              <a:ext cx="2546775" cy="1432561"/>
            </p:xfrm>
            <a:graphic>
              <a:graphicData uri="http://schemas.microsoft.com/office/powerpoint/2016/sectionzoom">
                <psez:sectionZm>
                  <psez:sectionZmObj sectionId="{E8E2B530-C248-4AA3-864D-F78A0A3CF17E}">
                    <psez:zmPr id="{96246E3B-9154-4611-BAC0-15E529074E59}" transitionDur="1000">
                      <p166:blipFill xmlns:p166="http://schemas.microsoft.com/office/powerpoint/2016/6/main">
                        <a:blip r:embed="rId30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546775" cy="143256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35" name="Section Zoom 34">
                <a:hlinkClick r:id="rId31" action="ppaction://hlinksldjump"/>
                <a:extLst>
                  <a:ext uri="{FF2B5EF4-FFF2-40B4-BE49-F238E27FC236}">
                    <a16:creationId xmlns:a16="http://schemas.microsoft.com/office/drawing/2014/main" id="{E3DCA4C0-A663-2DD9-2D3A-B04CC145653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3906301" y="4864511"/>
                <a:ext cx="2546775" cy="1432561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37" name="Section Zoom 36">
                <a:extLst>
                  <a:ext uri="{FF2B5EF4-FFF2-40B4-BE49-F238E27FC236}">
                    <a16:creationId xmlns:a16="http://schemas.microsoft.com/office/drawing/2014/main" id="{891D6859-2BCF-D6D2-E860-2598E10C6D6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47638364"/>
                  </p:ext>
                </p:extLst>
              </p:nvPr>
            </p:nvGraphicFramePr>
            <p:xfrm>
              <a:off x="9443252" y="4864511"/>
              <a:ext cx="2511736" cy="1412852"/>
            </p:xfrm>
            <a:graphic>
              <a:graphicData uri="http://schemas.microsoft.com/office/powerpoint/2016/sectionzoom">
                <psez:sectionZm>
                  <psez:sectionZmObj sectionId="{B7AFEDCA-4DFA-4C7D-8EF6-277216231F6B}">
                    <psez:zmPr id="{BE9CEC7D-A3BE-4960-9B23-F293E60BF96A}" transitionDur="1000">
                      <p166:blipFill xmlns:p166="http://schemas.microsoft.com/office/powerpoint/2016/6/main">
                        <a:blip r:embed="rId3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511736" cy="141285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37" name="Section Zoom 36">
                <a:hlinkClick r:id="rId34" action="ppaction://hlinksldjump"/>
                <a:extLst>
                  <a:ext uri="{FF2B5EF4-FFF2-40B4-BE49-F238E27FC236}">
                    <a16:creationId xmlns:a16="http://schemas.microsoft.com/office/drawing/2014/main" id="{891D6859-2BCF-D6D2-E860-2598E10C6D6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5"/>
              <a:stretch>
                <a:fillRect/>
              </a:stretch>
            </p:blipFill>
            <p:spPr>
              <a:xfrm>
                <a:off x="9443252" y="4864511"/>
                <a:ext cx="2511736" cy="141285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39" name="Section Zoom 38">
                <a:extLst>
                  <a:ext uri="{FF2B5EF4-FFF2-40B4-BE49-F238E27FC236}">
                    <a16:creationId xmlns:a16="http://schemas.microsoft.com/office/drawing/2014/main" id="{4EE22880-B900-C0DB-4F80-529DA42C0E2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786945782"/>
                  </p:ext>
                </p:extLst>
              </p:nvPr>
            </p:nvGraphicFramePr>
            <p:xfrm>
              <a:off x="6638585" y="4864511"/>
              <a:ext cx="2588288" cy="1455912"/>
            </p:xfrm>
            <a:graphic>
              <a:graphicData uri="http://schemas.microsoft.com/office/powerpoint/2016/sectionzoom">
                <psez:sectionZm>
                  <psez:sectionZmObj sectionId="{9DA48CBE-1D2E-4606-B271-2EFF8D599AC5}">
                    <psez:zmPr id="{A3720BF7-8527-43BD-9443-1B6BCA163F05}" transitionDur="1000">
                      <p166:blipFill xmlns:p166="http://schemas.microsoft.com/office/powerpoint/2016/6/main">
                        <a:blip r:embed="rId3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588288" cy="1455912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39" name="Section Zoom 38">
                <a:hlinkClick r:id="rId37" action="ppaction://hlinksldjump"/>
                <a:extLst>
                  <a:ext uri="{FF2B5EF4-FFF2-40B4-BE49-F238E27FC236}">
                    <a16:creationId xmlns:a16="http://schemas.microsoft.com/office/drawing/2014/main" id="{4EE22880-B900-C0DB-4F80-529DA42C0E2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8"/>
              <a:stretch>
                <a:fillRect/>
              </a:stretch>
            </p:blipFill>
            <p:spPr>
              <a:xfrm>
                <a:off x="6638585" y="4864511"/>
                <a:ext cx="2588288" cy="1455912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40" name="Footer Placeholder 4">
            <a:extLst>
              <a:ext uri="{FF2B5EF4-FFF2-40B4-BE49-F238E27FC236}">
                <a16:creationId xmlns:a16="http://schemas.microsoft.com/office/drawing/2014/main" id="{F0A589B7-1836-2782-D0F9-B2C09405539C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41" name="Footer Placeholder 4">
            <a:extLst>
              <a:ext uri="{FF2B5EF4-FFF2-40B4-BE49-F238E27FC236}">
                <a16:creationId xmlns:a16="http://schemas.microsoft.com/office/drawing/2014/main" id="{001E2F3F-7967-D9BD-5AED-C3C4504D6AB2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1978369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FE30008-CF23-4B78-A6FB-A6836E0EB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0" y="2673098"/>
            <a:ext cx="3209925" cy="1325563"/>
          </a:xfrm>
        </p:spPr>
        <p:txBody>
          <a:bodyPr>
            <a:normAutofit fontScale="90000"/>
          </a:bodyPr>
          <a:lstStyle/>
          <a:p>
            <a:r>
              <a:rPr lang="en-US" sz="4800">
                <a:solidFill>
                  <a:srgbClr val="C9D803"/>
                </a:solidFill>
              </a:rPr>
              <a:t>Thank you.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0058C7-9230-4BD8-810D-C197569A516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210312" y="6492875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F97EEDEB-264A-41E9-3775-FA73A04C7F74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41BF10CC-9482-2E0D-1F42-1895F21619B2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3"/>
                </a:rPr>
                <a:t>info@ezmetrology.com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4"/>
                </a:rPr>
                <a:t>support@ezmetrology.com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F7484CA-7E57-7BE4-0B4A-7E454973AFD0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hlinkClick r:id="rId5"/>
                </a:rPr>
                <a:t>www.ezmetrology.com</a:t>
              </a:r>
              <a:endParaRPr lang="en-US" sz="1400" b="1" dirty="0"/>
            </a:p>
            <a:p>
              <a:endParaRPr lang="en-US" sz="1400" b="1" dirty="0"/>
            </a:p>
            <a:p>
              <a:r>
                <a:rPr lang="en-US" sz="1400" b="1" dirty="0">
                  <a:solidFill>
                    <a:srgbClr val="282828"/>
                  </a:solidFill>
                  <a:hlinkClick r:id="rId6"/>
                </a:rPr>
                <a:t>portal.ezmetrology.com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endParaRPr lang="en-US" sz="1400" b="1" dirty="0">
                <a:solidFill>
                  <a:srgbClr val="282828"/>
                </a:solidFill>
              </a:endParaRPr>
            </a:p>
            <a:p>
              <a:r>
                <a:rPr lang="en-US" sz="1400" b="1" dirty="0">
                  <a:solidFill>
                    <a:srgbClr val="282828"/>
                  </a:solidFill>
                  <a:hlinkClick r:id="rId7"/>
                </a:rPr>
                <a:t>academy.ezmetrology.com</a:t>
              </a:r>
              <a:endParaRPr lang="en-US" sz="1400" b="1" dirty="0">
                <a:solidFill>
                  <a:srgbClr val="282828"/>
                </a:solidFill>
              </a:endParaRPr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A36AF7-33AE-40BC-2827-961DAC60554F}"/>
              </a:ext>
            </a:extLst>
          </p:cNvPr>
          <p:cNvSpPr txBox="1">
            <a:spLocks/>
          </p:cNvSpPr>
          <p:nvPr/>
        </p:nvSpPr>
        <p:spPr>
          <a:xfrm>
            <a:off x="8935757" y="6495288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1FE468B-2667-9E97-7191-61CD37F4E32C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8598110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E6341DD-987C-7A01-7EC8-AFAB4778C7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6"/>
            <a:ext cx="12192000" cy="685800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9C4751-2F59-40BC-B19D-58357334BFB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/>
              <a:t>26</a:t>
            </a:fld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7AF6B6C-50D7-450B-8A08-58E2AB5EF108}"/>
              </a:ext>
            </a:extLst>
          </p:cNvPr>
          <p:cNvSpPr txBox="1">
            <a:spLocks/>
          </p:cNvSpPr>
          <p:nvPr/>
        </p:nvSpPr>
        <p:spPr>
          <a:xfrm>
            <a:off x="8020050" y="0"/>
            <a:ext cx="4580806" cy="1806558"/>
          </a:xfrm>
          <a:prstGeom prst="rect">
            <a:avLst/>
          </a:prstGeom>
          <a:effectLst>
            <a:outerShdw blurRad="50800" dist="50800" dir="5400000" algn="ctr" rotWithShape="0">
              <a:schemeClr val="tx1"/>
            </a:outerShdw>
          </a:effectLst>
        </p:spPr>
        <p:txBody>
          <a:bodyPr vert="horz" lIns="91440" tIns="45720" rIns="91440" bIns="45720" numCol="1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solidFill>
                  <a:srgbClr val="282828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cap="none">
                <a:solidFill>
                  <a:schemeClr val="bg1"/>
                </a:solidFill>
                <a:effectLst>
                  <a:innerShdw dist="12700">
                    <a:prstClr val="black"/>
                  </a:innerShdw>
                </a:effectLst>
              </a:rPr>
              <a:t>Railway</a:t>
            </a:r>
          </a:p>
          <a:p>
            <a:r>
              <a:rPr lang="en-US" cap="none">
                <a:solidFill>
                  <a:schemeClr val="bg1"/>
                </a:solidFill>
                <a:effectLst>
                  <a:innerShdw dist="12700">
                    <a:prstClr val="black"/>
                  </a:innerShdw>
                </a:effectLst>
              </a:rPr>
              <a:t>Engineering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BC1C793-D3C8-632E-EFA4-9CA37108AB4A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20C9637-8C6B-4DF9-F315-71BD70D4B0A9}"/>
              </a:ext>
            </a:extLst>
          </p:cNvPr>
          <p:cNvSpPr txBox="1">
            <a:spLocks/>
          </p:cNvSpPr>
          <p:nvPr/>
        </p:nvSpPr>
        <p:spPr>
          <a:xfrm>
            <a:off x="5038344" y="6492875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/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7659856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9E725-B583-44C0-92F0-9E057C9DE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D3AE8-FB72-4DC9-BFEE-213295E414E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Railway engineering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151D66-71D4-4D2E-A9C7-47F346B69DF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23C81DF-3AD0-4EA4-8782-A9606B64E5A9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148255" y="1397981"/>
            <a:ext cx="9801448" cy="1625876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EZMotion system can be conveniently positioned to measure movements of rail structures, ties, and tracks under different loads (static or dynamic).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Measurements and data acquisition can be performed in a controlled lab environment or can be taken outdoors to collect field data to be used in simulations or test file development.</a:t>
            </a:r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926F72-C22C-85B2-E003-8147F35A45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666" y="2968478"/>
            <a:ext cx="3429000" cy="24079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F4B242C-C7CC-4324-9B30-04DA196702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4949" y="2968478"/>
            <a:ext cx="3627120" cy="24079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61FCA12-2381-B200-5BD4-318BB88D33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90908" y="2953238"/>
            <a:ext cx="3634740" cy="2438400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7E8DA269-6EDD-867D-0D56-0E3876A0DF71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FBCC7E2E-DEE8-3827-8369-E6194684F98B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62110302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0B09321-72A2-4D32-CE11-39D53FD566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CF032B1-C840-4040-8C6E-6233A694507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AAB248A-A2D6-4F4A-AFF6-40523A11A32A}"/>
              </a:ext>
            </a:extLst>
          </p:cNvPr>
          <p:cNvSpPr txBox="1">
            <a:spLocks/>
          </p:cNvSpPr>
          <p:nvPr/>
        </p:nvSpPr>
        <p:spPr>
          <a:xfrm>
            <a:off x="180975" y="0"/>
            <a:ext cx="6373504" cy="1806558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solidFill>
                  <a:srgbClr val="282828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cap="none">
                <a:solidFill>
                  <a:schemeClr val="bg1"/>
                </a:solidFill>
                <a:effectLst>
                  <a:innerShdw dist="12700">
                    <a:prstClr val="black"/>
                  </a:innerShdw>
                </a:effectLst>
              </a:rPr>
              <a:t>Wheel </a:t>
            </a:r>
          </a:p>
          <a:p>
            <a:r>
              <a:rPr lang="en-US" cap="none">
                <a:solidFill>
                  <a:schemeClr val="bg1"/>
                </a:solidFill>
                <a:effectLst>
                  <a:innerShdw dist="12700">
                    <a:prstClr val="black"/>
                  </a:innerShdw>
                </a:effectLst>
              </a:rPr>
              <a:t>Packaging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6B226FC0-2DC9-489B-AA17-E57CF5793948}"/>
              </a:ext>
            </a:extLst>
          </p:cNvPr>
          <p:cNvSpPr txBox="1">
            <a:spLocks/>
          </p:cNvSpPr>
          <p:nvPr/>
        </p:nvSpPr>
        <p:spPr>
          <a:xfrm>
            <a:off x="0" y="81311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bg1"/>
                </a:solidFill>
              </a:rPr>
              <a:t>Presentation SEPP006, Slide </a:t>
            </a:r>
            <a:fld id="{55AE94E2-01AD-4F44-B701-725E8CE3ADFF}" type="slidenum">
              <a:rPr lang="en-US" smtClean="0">
                <a:solidFill>
                  <a:schemeClr val="bg1"/>
                </a:solidFill>
              </a:rPr>
              <a:pPr/>
              <a:t>28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8E4BB41-04A6-BD60-2874-1A03DA2E47D1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8916D2AD-BAAE-6466-3547-683B635A5F49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715643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EA7CE5-212E-0AF9-F93C-B836B9B7F9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1129" y="2642142"/>
            <a:ext cx="9144000" cy="3882599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314088-FC80-4B6F-B29F-3F53FF513FF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DF41829A-7F55-440D-94C4-F0FBAAA166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Wheel packaging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BDFDD70-E336-44BB-BF94-49A09155BE4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Measuring the required Clearance</a:t>
            </a:r>
          </a:p>
        </p:txBody>
      </p:sp>
      <p:sp>
        <p:nvSpPr>
          <p:cNvPr id="8" name="Content Placeholder 4">
            <a:extLst>
              <a:ext uri="{FF2B5EF4-FFF2-40B4-BE49-F238E27FC236}">
                <a16:creationId xmlns:a16="http://schemas.microsoft.com/office/drawing/2014/main" id="{BD9FBED0-13F2-4117-94F4-DB53EA4CA9A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256871" y="1639281"/>
            <a:ext cx="9993515" cy="1625876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EZMotion measures wheel movement under real-world load conditions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Data can be used to ensure there is a safe distance between tires and other body components</a:t>
            </a:r>
          </a:p>
          <a:p>
            <a:pPr marL="285750" indent="-285750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US" sz="1400" dirty="0"/>
              <a:t>EZMotion can be used to confirm optimal designs and minimize  the amount </a:t>
            </a:r>
            <a:r>
              <a:rPr lang="en-US" sz="1400" dirty="0">
                <a:solidFill>
                  <a:srgbClr val="282828"/>
                </a:solidFill>
              </a:rPr>
              <a:t>of lost space around the fender and wheels</a:t>
            </a:r>
            <a:endParaRPr lang="en-US" sz="1800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4CC2978-D9E3-4171-7BAF-C9C43774A515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717FCFA-BABD-B3B7-C7B0-C252EB8AF10B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2101368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38B7FF5-C943-4477-89DA-C4CB98ABF6F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5E781AC-249A-4F39-B8EC-D3C2569AC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Wheel Packaging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44DAC8-B684-46F5-97E9-335BD9C8081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Typical Test Scenario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66FA91-B459-48EE-A9B8-DF8FEDF19CA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5119" y="1397981"/>
            <a:ext cx="4898288" cy="44323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Generate maximum travel upward, inward, forwards and backwards. 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1400" dirty="0"/>
              <a:t>Sample Tests:</a:t>
            </a:r>
          </a:p>
          <a:p>
            <a:pPr marL="685800" lvl="2"/>
            <a:r>
              <a:rPr lang="en-US" sz="1400" dirty="0"/>
              <a:t>Driveway 15 degrees and  30 degrees	             (vertical load, one corner, maximum body twist)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Pothole (impact for one wheel)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Speed Bump (impact for full axle)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Curb (slow load, one corner)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Forward steer / brake (positive load in X)</a:t>
            </a:r>
          </a:p>
          <a:p>
            <a:pPr marL="685800" lvl="2"/>
            <a:endParaRPr lang="en-US" sz="1400" dirty="0"/>
          </a:p>
          <a:p>
            <a:pPr marL="685800" lvl="2"/>
            <a:r>
              <a:rPr lang="en-US" sz="1400" dirty="0"/>
              <a:t>Reverse steer / brake (negative load in X)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1BFB1A-7A6F-84E5-BB7D-0132D5C63C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58595" y="2319202"/>
            <a:ext cx="5745480" cy="287274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954F8C2-D02B-A3B5-8839-F8C76F68B285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BE3C23D8-9412-BCAD-A37E-20825AF0B7BF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5934064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38B7FF5-C943-4477-89DA-C4CB98ABF6F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14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5E781AC-249A-4F39-B8EC-D3C2569AC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Wheel Packaging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44DAC8-B684-46F5-97E9-335BD9C8081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Sample Data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66FA91-B459-48EE-A9B8-DF8FEDF19CA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0354" y="1419115"/>
            <a:ext cx="4723439" cy="44323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Wheel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Position X, Y, and 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Orientation, steer, and camber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Each single test records the displacement of the wheel in </a:t>
            </a:r>
            <a:r>
              <a:rPr lang="en-US" sz="1400" b="1" dirty="0">
                <a:solidFill>
                  <a:srgbClr val="282828"/>
                </a:solidFill>
              </a:rPr>
              <a:t>time</a:t>
            </a:r>
            <a:r>
              <a:rPr lang="en-US" sz="1400" dirty="0">
                <a:solidFill>
                  <a:srgbClr val="282828"/>
                </a:solidFill>
              </a:rPr>
              <a:t> and </a:t>
            </a:r>
            <a:r>
              <a:rPr lang="en-US" sz="1400" b="1" dirty="0">
                <a:solidFill>
                  <a:srgbClr val="282828"/>
                </a:solidFill>
              </a:rPr>
              <a:t>space. 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The analysis algorithm will evaluate the most extreme positions.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1EA378F-A682-2969-629F-5DE3193A66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2507" y="-54123"/>
            <a:ext cx="4897244" cy="319701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8743523-AA01-BFA6-28BA-1044B922E9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0" y="3142891"/>
            <a:ext cx="4876800" cy="3415207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BCF0DC1-B578-3605-8677-25F7FCE6087D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EAA220ED-8D00-6B7D-5E9C-32D024DB3749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26142841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38B7FF5-C943-4477-89DA-C4CB98ABF6F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373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5E781AC-249A-4F39-B8EC-D3C2569AC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Wheel Packaging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44DAC8-B684-46F5-97E9-335BD9C8081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Conclusions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66FA91-B459-48EE-A9B8-DF8FEDF19CA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43492" y="1392839"/>
            <a:ext cx="4952508" cy="44323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Combining All Trajectories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 A test will generate a specific point where maximum vertical displacement + maximum steer + maximum braking will generate an extreme point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Other tests will reach a maximum in other locations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All wheel positions combined with CAD software will determine in which envelope the tire is moving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Design recommendations in accordance with  body and suspension specifications to avoid collisions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6E961F1-5B4A-B4AA-FF3C-A88D5C509A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196340"/>
            <a:ext cx="5814060" cy="446532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89FACF3-771B-02F7-4E77-F8414A568117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FDA9DC24-6A54-BB24-E02D-8DEE22DFF83F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2184933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1B1B0A7-D167-EEC6-317C-2EDD3FECA7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20"/>
            <a:ext cx="12192000" cy="684276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46F12-35D9-480D-8E0C-FC1162DBBE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FABA175-782B-497C-9063-478B17F1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59575" y="151482"/>
            <a:ext cx="5598500" cy="1325563"/>
          </a:xfrm>
        </p:spPr>
        <p:txBody>
          <a:bodyPr>
            <a:noAutofit/>
          </a:bodyPr>
          <a:lstStyle/>
          <a:p>
            <a:r>
              <a:rPr lang="en-US" sz="5400">
                <a:solidFill>
                  <a:schemeClr val="tx1"/>
                </a:solidFill>
                <a:effectLst>
                  <a:innerShdw dist="12700">
                    <a:schemeClr val="bg1"/>
                  </a:innerShdw>
                </a:effectLst>
              </a:rPr>
              <a:t>Wind tunnel Instrumentation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F83CF974-AE50-365F-BDC1-E3B51C8086D2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19360E3-263B-8E41-8244-09052C92C1FA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0836382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4F8CFD-5AA2-455B-8B11-F9948F94F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6" y="1397981"/>
            <a:ext cx="5918827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 err="1">
                <a:solidFill>
                  <a:srgbClr val="282828"/>
                </a:solidFill>
              </a:rPr>
              <a:t>EZMotion</a:t>
            </a:r>
            <a:r>
              <a:rPr lang="en-GB" sz="1400" dirty="0">
                <a:solidFill>
                  <a:srgbClr val="282828"/>
                </a:solidFill>
              </a:rPr>
              <a:t> will be used to measure structural deflection or deformation of parts subject to  airflow and resultant pressures</a:t>
            </a:r>
            <a:endParaRPr lang="en-GB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>
                <a:solidFill>
                  <a:srgbClr val="282828"/>
                </a:solidFill>
              </a:rPr>
              <a:t>A single set can be focused on particular components or a camera network can overview the complete assembly.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800" dirty="0" err="1"/>
              <a:t>EZMotion</a:t>
            </a:r>
            <a:r>
              <a:rPr lang="en-GB" sz="1800" dirty="0"/>
              <a:t> Specific Advantages: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Optical trackers (adhesives or point) do not interfere with air flow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3D displacement of multiple points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Relative displacement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Position as an important addition to force measurements to establish compliance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Camera system is positioned outside the laminar flow path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118FE-D37A-4A98-8BC1-A07AC2968E0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9E35EF7-11BA-4DA3-AC0D-8A5903CE5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CD39F36-9DBD-4270-A5FC-9D0C12794E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Wind tunnel instrumentation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402B69-E3B2-36C4-EE70-B903DBF7E5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7278" y="64136"/>
            <a:ext cx="4574721" cy="322879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13711C7-CB0E-FC83-C716-54C98991C1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17278" y="3398548"/>
            <a:ext cx="4574722" cy="3078451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A13E2F62-1E40-4A65-6C8E-F246759E2764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2834C8-74BB-0ACE-E4CD-206727D20C3A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4876923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E2B91D1-6976-A302-9563-1AD605138C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1752"/>
            <a:ext cx="12192000" cy="685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C7AF6B6C-50D7-450B-8A08-58E2AB5EF108}"/>
              </a:ext>
            </a:extLst>
          </p:cNvPr>
          <p:cNvSpPr txBox="1">
            <a:spLocks/>
          </p:cNvSpPr>
          <p:nvPr/>
        </p:nvSpPr>
        <p:spPr>
          <a:xfrm>
            <a:off x="8866881" y="95250"/>
            <a:ext cx="5446019" cy="1806558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solidFill>
                  <a:srgbClr val="282828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cap="none">
                <a:solidFill>
                  <a:schemeClr val="tx1"/>
                </a:solidFill>
                <a:effectLst>
                  <a:innerShdw dist="12700">
                    <a:schemeClr val="bg1"/>
                  </a:innerShdw>
                </a:effectLst>
              </a:rPr>
              <a:t>Engine  </a:t>
            </a:r>
          </a:p>
          <a:p>
            <a:r>
              <a:rPr lang="en-US" cap="none">
                <a:solidFill>
                  <a:schemeClr val="tx1"/>
                </a:solidFill>
                <a:effectLst>
                  <a:innerShdw dist="12700">
                    <a:schemeClr val="bg1"/>
                  </a:innerShdw>
                </a:effectLst>
              </a:rPr>
              <a:t>Packaging</a:t>
            </a:r>
          </a:p>
        </p:txBody>
      </p: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A39C799A-17CD-4BF1-98F4-9BB62BB94697}"/>
              </a:ext>
            </a:extLst>
          </p:cNvPr>
          <p:cNvSpPr txBox="1">
            <a:spLocks/>
          </p:cNvSpPr>
          <p:nvPr/>
        </p:nvSpPr>
        <p:spPr>
          <a:xfrm>
            <a:off x="217551" y="6483730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DE591256-BB7C-C578-427A-A0CF36A48D01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FBC5BA1-CD8A-1F4F-78B6-ED6D3F0522CD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45641871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99E725-B583-44C0-92F0-9E057C9DE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Engine packaging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D3AE8-FB72-4DC9-BFEE-213295E414E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Measurement Setup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151D66-71D4-4D2E-A9C7-47F346B69DF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23C81DF-3AD0-4EA4-8782-A9606B64E5A9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744247" y="1499905"/>
            <a:ext cx="10548445" cy="4170864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EZMotion system is mounted on the windshield pointing towards the engine bay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Lightweight engine targets are mounted on the engine block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Displacement is measured during multiple maneuvers</a:t>
            </a:r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883E9A3-705F-DD7F-AA4D-8F9917B952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4247" y="2596082"/>
            <a:ext cx="4274820" cy="34213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0902BA1-39F5-2409-C106-4171737873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9701" y="2596082"/>
            <a:ext cx="5120640" cy="342138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C5090F1A-D44B-CB69-BF6D-0234C9B46522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C0DC8788-19C6-F2DD-6276-A84717DE7584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10712493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48674-5CEE-4F98-B214-1B6FB1563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Engine Packaging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CE8595-1CBD-47CD-9486-BC0CE393059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Typical Testing Scenario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74089A-073A-440C-8494-A95B9861DD0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B399E47-E46E-4BD2-9F4B-9242D991B6B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135117" y="1397981"/>
            <a:ext cx="4191712" cy="4170864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Purpose is to generate </a:t>
            </a:r>
            <a:r>
              <a:rPr lang="en-US" sz="1400" b="1" dirty="0">
                <a:solidFill>
                  <a:srgbClr val="282828"/>
                </a:solidFill>
              </a:rPr>
              <a:t>maximum</a:t>
            </a:r>
            <a:r>
              <a:rPr lang="en-US" sz="1400" dirty="0">
                <a:solidFill>
                  <a:srgbClr val="282828"/>
                </a:solidFill>
              </a:rPr>
              <a:t> torque or          G forces on the engine. </a:t>
            </a:r>
            <a:endParaRPr lang="en-US" dirty="0"/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Sample tests: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Sweep (lateral G)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Clutch release (max torque)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Speed bump (impact full axle)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Engine brake (negative torque)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rgbClr val="282828"/>
                </a:solidFill>
              </a:rPr>
              <a:t>Durability course (noise)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27787EC-768D-3D4C-6E29-7E123F1505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3540" y="1733550"/>
            <a:ext cx="6294120" cy="339090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C1C830A-B1BF-F2F6-0D13-326E1C669F52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60BD9CAD-1EF4-BEF6-7783-E088189EB141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21934665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6EE8682B-AF66-9C66-3C4A-3A667672E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3005" y="1032638"/>
            <a:ext cx="6583680" cy="50368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E248674-5CEE-4F98-B214-1B6FB1563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Engine Packaging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CE8595-1CBD-47CD-9486-BC0CE3930593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Conclusions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74089A-073A-440C-8494-A95B9861DD0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SEPP006, Slide </a:t>
            </a:r>
            <a:fld id="{55AE94E2-01AD-4F44-B701-725E8CE3ADFF}" type="slidenum">
              <a:rPr lang="en-US" smtClean="0"/>
              <a:pPr/>
              <a:t>38</a:t>
            </a:fld>
            <a:endParaRPr lang="en-US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1B399E47-E46E-4BD2-9F4B-9242D991B6B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135117" y="1397981"/>
            <a:ext cx="4191712" cy="4170864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All Data Combined</a:t>
            </a:r>
            <a:endParaRPr lang="en-US" dirty="0"/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Maximum displacement combined with maximum rotation determine the extreme points.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1CFA061-EC06-4141-AF4F-4F71149C1483}"/>
              </a:ext>
            </a:extLst>
          </p:cNvPr>
          <p:cNvSpPr txBox="1"/>
          <p:nvPr/>
        </p:nvSpPr>
        <p:spPr>
          <a:xfrm>
            <a:off x="1461977" y="4789803"/>
            <a:ext cx="4149545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/>
              <a:t>Design recommendations for body and engine mount specifications to avoid collisions.</a:t>
            </a:r>
          </a:p>
        </p:txBody>
      </p:sp>
      <p:sp>
        <p:nvSpPr>
          <p:cNvPr id="9" name="Line 16">
            <a:extLst>
              <a:ext uri="{FF2B5EF4-FFF2-40B4-BE49-F238E27FC236}">
                <a16:creationId xmlns:a16="http://schemas.microsoft.com/office/drawing/2014/main" id="{49D6F146-5106-4AB8-9591-317DFA22525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588503" y="3161943"/>
            <a:ext cx="2040187" cy="1110825"/>
          </a:xfrm>
          <a:prstGeom prst="line">
            <a:avLst/>
          </a:prstGeom>
          <a:noFill/>
          <a:ln w="25400">
            <a:solidFill>
              <a:srgbClr val="C9D80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0" name="Line 16">
            <a:extLst>
              <a:ext uri="{FF2B5EF4-FFF2-40B4-BE49-F238E27FC236}">
                <a16:creationId xmlns:a16="http://schemas.microsoft.com/office/drawing/2014/main" id="{9B512C11-0401-44C7-8F9A-BD0D7C839952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609987" y="2383298"/>
            <a:ext cx="2644908" cy="861035"/>
          </a:xfrm>
          <a:prstGeom prst="line">
            <a:avLst/>
          </a:prstGeom>
          <a:noFill/>
          <a:ln w="25400">
            <a:solidFill>
              <a:srgbClr val="C9D803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5B7496C-5A15-42C2-9061-CFFFD3B9CEA0}"/>
              </a:ext>
            </a:extLst>
          </p:cNvPr>
          <p:cNvSpPr/>
          <p:nvPr/>
        </p:nvSpPr>
        <p:spPr>
          <a:xfrm>
            <a:off x="1943597" y="3059668"/>
            <a:ext cx="2644907" cy="369332"/>
          </a:xfrm>
          <a:prstGeom prst="rect">
            <a:avLst/>
          </a:prstGeom>
          <a:ln w="25400">
            <a:solidFill>
              <a:srgbClr val="282828"/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en-US"/>
              <a:t>Static Volume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42FBF3C-FC63-4E1C-9E40-6D44AB1C5096}"/>
              </a:ext>
            </a:extLst>
          </p:cNvPr>
          <p:cNvSpPr/>
          <p:nvPr/>
        </p:nvSpPr>
        <p:spPr>
          <a:xfrm>
            <a:off x="1943596" y="4078599"/>
            <a:ext cx="2644907" cy="369332"/>
          </a:xfrm>
          <a:prstGeom prst="rect">
            <a:avLst/>
          </a:prstGeom>
          <a:ln w="2540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>
              <a:spcBef>
                <a:spcPts val="500"/>
              </a:spcBef>
              <a:spcAft>
                <a:spcPts val="500"/>
              </a:spcAft>
            </a:pPr>
            <a:r>
              <a:rPr lang="en-US">
                <a:solidFill>
                  <a:srgbClr val="FF0000"/>
                </a:solidFill>
              </a:rPr>
              <a:t>Dynamic Volume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8A59288D-EDD3-1473-678B-66C7D2C36F79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A8D3ECC6-97AC-3762-752A-ACF5BD72E82B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11647490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0B88D9E-DA7D-AC5F-06F7-3DDD9CC05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F35A5A5-17C3-4A74-BBC3-3AA755992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5901" y="198260"/>
            <a:ext cx="8701888" cy="2511820"/>
          </a:xfrm>
        </p:spPr>
        <p:txBody>
          <a:bodyPr vert="horz" lIns="91440" tIns="45720" rIns="91440" bIns="45720" numCol="1" rtlCol="0" anchor="ctr">
            <a:noAutofit/>
          </a:bodyPr>
          <a:lstStyle/>
          <a:p>
            <a:r>
              <a:rPr lang="en-US" sz="5400">
                <a:solidFill>
                  <a:schemeClr val="tx1"/>
                </a:solidFill>
                <a:effectLst>
                  <a:innerShdw dist="12700">
                    <a:schemeClr val="bg1"/>
                  </a:innerShdw>
                </a:effectLst>
              </a:rPr>
              <a:t>ADAS – </a:t>
            </a:r>
            <a:br>
              <a:rPr lang="en-US" sz="5400">
                <a:solidFill>
                  <a:schemeClr val="tx1"/>
                </a:solidFill>
                <a:effectLst>
                  <a:innerShdw dist="12700">
                    <a:schemeClr val="bg1"/>
                  </a:innerShdw>
                </a:effectLst>
              </a:rPr>
            </a:br>
            <a:r>
              <a:rPr lang="en-US" sz="5400">
                <a:solidFill>
                  <a:schemeClr val="tx1"/>
                </a:solidFill>
                <a:effectLst>
                  <a:innerShdw dist="12700">
                    <a:schemeClr val="bg1"/>
                  </a:innerShdw>
                </a:effectLst>
              </a:rPr>
              <a:t>Autonomous </a:t>
            </a:r>
            <a:br>
              <a:rPr lang="en-US" sz="5400">
                <a:solidFill>
                  <a:schemeClr val="tx1"/>
                </a:solidFill>
                <a:effectLst>
                  <a:innerShdw dist="12700">
                    <a:schemeClr val="bg1"/>
                  </a:innerShdw>
                </a:effectLst>
              </a:rPr>
            </a:br>
            <a:r>
              <a:rPr lang="en-US" sz="5400">
                <a:solidFill>
                  <a:schemeClr val="tx1"/>
                </a:solidFill>
                <a:effectLst>
                  <a:innerShdw dist="12700">
                    <a:schemeClr val="bg1"/>
                  </a:innerShdw>
                </a:effectLst>
              </a:rPr>
              <a:t>System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BA67C9-66CD-4D1E-8878-F4FC6DA362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SEPP006, Slide 39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>
                <a:spcAft>
                  <a:spcPts val="600"/>
                </a:spcAft>
              </a:pPr>
              <a:t>39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CA7BA96-CF1E-C58E-4A27-CAF2C03CC9C4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BACE79-68A8-899E-B851-1EA272195CE4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01808910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6D5A6-5256-496C-A009-E724023C4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A0613-D9DD-482F-8828-DA57D0F895B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numCol="1" rtlCol="0" anchor="t">
            <a:noAutofit/>
          </a:bodyPr>
          <a:lstStyle/>
          <a:p>
            <a:r>
              <a:rPr lang="en-US" dirty="0"/>
              <a:t>ADAS Evaluation</a:t>
            </a:r>
          </a:p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37EFD8-3F09-4393-8C5D-D4E641BCD3A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614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6A251052-BDF3-4BC3-A27F-D5554EB52DC0}"/>
              </a:ext>
            </a:extLst>
          </p:cNvPr>
          <p:cNvSpPr txBox="1">
            <a:spLocks/>
          </p:cNvSpPr>
          <p:nvPr/>
        </p:nvSpPr>
        <p:spPr>
          <a:xfrm>
            <a:off x="1123648" y="1376293"/>
            <a:ext cx="6623352" cy="4313186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b="1" dirty="0">
              <a:solidFill>
                <a:srgbClr val="C9D803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b="1" dirty="0">
                <a:solidFill>
                  <a:srgbClr val="C9D803"/>
                </a:solidFill>
              </a:rPr>
              <a:t>Cut-In Cut-Out Test / Emergency Brake / Avoidance</a:t>
            </a:r>
            <a:endParaRPr lang="en-GB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/>
              <a:t>Decisions are made for each specific situation. Control systems are at the base  but only a part of the chain. For optimal performance, the responding mechanical systems need to all be functioning equally well.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/>
              <a:t>Radar systems will, for example, detect obstacles or situations and make associated reactions to correct the trajectory. 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400" b="1" dirty="0">
                <a:solidFill>
                  <a:srgbClr val="C9D803"/>
                </a:solidFill>
              </a:rPr>
              <a:t>System Response Time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400" dirty="0"/>
              <a:t>To measure the overall system performance of these systems  and compare to others, the slower mechanical action should be included in the evaluation.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r>
              <a:rPr lang="en-GB" sz="1400" dirty="0" err="1"/>
              <a:t>EZMotion</a:t>
            </a:r>
            <a:r>
              <a:rPr lang="en-GB" sz="1400" dirty="0"/>
              <a:t> establishes the intermediate mechanical response to identify the potential latency in the mechanical systems, providing the opportunity to improve the outcome.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400" dirty="0">
              <a:highlight>
                <a:srgbClr val="FFFF00"/>
              </a:highlight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4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4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4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4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4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None/>
            </a:pPr>
            <a:endParaRPr lang="en-GB" sz="1400" dirty="0"/>
          </a:p>
        </p:txBody>
      </p:sp>
      <p:graphicFrame>
        <p:nvGraphicFramePr>
          <p:cNvPr id="13" name="Diagram 12">
            <a:extLst>
              <a:ext uri="{FF2B5EF4-FFF2-40B4-BE49-F238E27FC236}">
                <a16:creationId xmlns:a16="http://schemas.microsoft.com/office/drawing/2014/main" id="{16EE74E3-5008-4F10-854D-73D3D1DE345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22599547"/>
              </p:ext>
            </p:extLst>
          </p:nvPr>
        </p:nvGraphicFramePr>
        <p:xfrm>
          <a:off x="1127015" y="4953877"/>
          <a:ext cx="10610850" cy="1397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TextBox 13">
            <a:extLst>
              <a:ext uri="{FF2B5EF4-FFF2-40B4-BE49-F238E27FC236}">
                <a16:creationId xmlns:a16="http://schemas.microsoft.com/office/drawing/2014/main" id="{54D9E59F-4CF0-43B1-98EA-FAB2DE84DEE6}"/>
              </a:ext>
            </a:extLst>
          </p:cNvPr>
          <p:cNvSpPr txBox="1"/>
          <p:nvPr/>
        </p:nvSpPr>
        <p:spPr>
          <a:xfrm>
            <a:off x="8436959" y="6162445"/>
            <a:ext cx="2133597" cy="369332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/>
              <a:t>EZMotion</a:t>
            </a:r>
          </a:p>
        </p:txBody>
      </p:sp>
      <p:cxnSp>
        <p:nvCxnSpPr>
          <p:cNvPr id="16" name="Connector: Elbow 15">
            <a:extLst>
              <a:ext uri="{FF2B5EF4-FFF2-40B4-BE49-F238E27FC236}">
                <a16:creationId xmlns:a16="http://schemas.microsoft.com/office/drawing/2014/main" id="{3F552CC2-DE61-4F4D-B05D-08751A5C124C}"/>
              </a:ext>
            </a:extLst>
          </p:cNvPr>
          <p:cNvCxnSpPr>
            <a:cxnSpLocks/>
            <a:endCxn id="14" idx="1"/>
          </p:cNvCxnSpPr>
          <p:nvPr/>
        </p:nvCxnSpPr>
        <p:spPr>
          <a:xfrm>
            <a:off x="1486663" y="6167138"/>
            <a:ext cx="6950296" cy="179973"/>
          </a:xfrm>
          <a:prstGeom prst="bentConnector3">
            <a:avLst>
              <a:gd name="adj1" fmla="val -158"/>
            </a:avLst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or: Elbow 19">
            <a:extLst>
              <a:ext uri="{FF2B5EF4-FFF2-40B4-BE49-F238E27FC236}">
                <a16:creationId xmlns:a16="http://schemas.microsoft.com/office/drawing/2014/main" id="{9CC4F816-843F-4912-8166-1347A89D4987}"/>
              </a:ext>
            </a:extLst>
          </p:cNvPr>
          <p:cNvCxnSpPr>
            <a:cxnSpLocks/>
            <a:stCxn id="13" idx="3"/>
            <a:endCxn id="14" idx="3"/>
          </p:cNvCxnSpPr>
          <p:nvPr/>
        </p:nvCxnSpPr>
        <p:spPr>
          <a:xfrm flipH="1">
            <a:off x="10570556" y="5652377"/>
            <a:ext cx="1167309" cy="694734"/>
          </a:xfrm>
          <a:prstGeom prst="bentConnector3">
            <a:avLst>
              <a:gd name="adj1" fmla="val -19584"/>
            </a:avLst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05772953-BAC6-2ED3-691B-615C061888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21040" y="0"/>
            <a:ext cx="3870960" cy="21793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EED4B3D-9ACD-0FC9-8A39-C8CE0CA9F9D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21040" y="2156933"/>
            <a:ext cx="3870960" cy="256032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CA866A6-5175-D02C-3FB4-D0D76B0A6FC3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CD0FABC-6D78-30ED-22E3-A5E9F4FD3EF0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15707612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FB80B1D-F2C8-9783-C505-87289D973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2296" y="-15876"/>
            <a:ext cx="12192000" cy="685800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46F12-35D9-480D-8E0C-FC1162DBBE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Presentation SEPP006, Slide </a:t>
            </a:r>
            <a:fld id="{55AE94E2-01AD-4F44-B701-725E8CE3ADFF}" type="slidenum">
              <a:rPr lang="en-US" smtClean="0">
                <a:solidFill>
                  <a:schemeClr val="bg1"/>
                </a:solidFill>
              </a:rPr>
              <a:pPr/>
              <a:t>41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FABA175-782B-497C-9063-478B17F1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3726" y="285028"/>
            <a:ext cx="5598500" cy="1325563"/>
          </a:xfrm>
        </p:spPr>
        <p:txBody>
          <a:bodyPr>
            <a:noAutofit/>
          </a:bodyPr>
          <a:lstStyle/>
          <a:p>
            <a:r>
              <a:rPr lang="en-US" sz="5400">
                <a:solidFill>
                  <a:schemeClr val="tx1"/>
                </a:solidFill>
                <a:effectLst>
                  <a:innerShdw dist="12700">
                    <a:schemeClr val="bg1"/>
                  </a:innerShdw>
                </a:effectLst>
              </a:rPr>
              <a:t>Earthquake Testing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78785F3-F7D7-9C3F-1BDC-EA65848415A1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AC855C-1FAF-B8FA-96BB-1CC29697E632}"/>
              </a:ext>
            </a:extLst>
          </p:cNvPr>
          <p:cNvSpPr txBox="1">
            <a:spLocks/>
          </p:cNvSpPr>
          <p:nvPr/>
        </p:nvSpPr>
        <p:spPr>
          <a:xfrm>
            <a:off x="5617464" y="6492875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3">
            <a:extLst>
              <a:ext uri="{FF2B5EF4-FFF2-40B4-BE49-F238E27FC236}">
                <a16:creationId xmlns:a16="http://schemas.microsoft.com/office/drawing/2014/main" id="{9B166AF7-61ED-5464-6E06-12981B5FF90B}"/>
              </a:ext>
            </a:extLst>
          </p:cNvPr>
          <p:cNvSpPr txBox="1">
            <a:spLocks/>
          </p:cNvSpPr>
          <p:nvPr/>
        </p:nvSpPr>
        <p:spPr>
          <a:xfrm>
            <a:off x="180975" y="6486143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5623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4F8CFD-5AA2-455B-8B11-F9948F94F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6" y="1411119"/>
            <a:ext cx="5703833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 err="1">
                <a:solidFill>
                  <a:srgbClr val="282828"/>
                </a:solidFill>
              </a:rPr>
              <a:t>EZMotion</a:t>
            </a:r>
            <a:r>
              <a:rPr lang="en-GB" sz="1400" dirty="0">
                <a:solidFill>
                  <a:srgbClr val="282828"/>
                </a:solidFill>
              </a:rPr>
              <a:t> monitors structures and structural elements under dynamic loads from earthquakes. </a:t>
            </a:r>
            <a:endParaRPr lang="en-GB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>
                <a:solidFill>
                  <a:srgbClr val="282828"/>
                </a:solidFill>
              </a:rPr>
              <a:t>The massive shaker table, with up to 6 degrees of freedom, will shake the full or partially scaled structure to monitor displacements and resonance of the components.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800" dirty="0" err="1"/>
              <a:t>EZMotion</a:t>
            </a:r>
            <a:r>
              <a:rPr lang="en-GB" sz="1800" dirty="0"/>
              <a:t> Specific Advantages; 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Large volume using a camera network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Low frequency responses with high resolution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Position data</a:t>
            </a:r>
          </a:p>
          <a:p>
            <a:pPr>
              <a:lnSpc>
                <a:spcPct val="100000"/>
              </a:lnSpc>
              <a:buClr>
                <a:srgbClr val="C9D803"/>
              </a:buClr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>
                <a:solidFill>
                  <a:srgbClr val="282828"/>
                </a:solidFill>
              </a:rPr>
              <a:t>Replaces cumbersome and time-consuming setup of countless string pods, linear displacement sensors, and encoders.</a:t>
            </a:r>
          </a:p>
          <a:p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118FE-D37A-4A98-8BC1-A07AC2968E0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5287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9E35EF7-11BA-4DA3-AC0D-8A5903CE5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CD39F36-9DBD-4270-A5FC-9D0C12794E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Earthquake Test instrumentation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D3A5E3-D4E4-DABE-147E-B9175FD729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9477" y="7620"/>
            <a:ext cx="5257800" cy="3421380"/>
          </a:xfrm>
          <a:prstGeom prst="rect">
            <a:avLst/>
          </a:prstGeom>
        </p:spPr>
      </p:pic>
      <p:pic>
        <p:nvPicPr>
          <p:cNvPr id="4" name="MUVA001_Earth_Quake_Simulation_EZMotion_200p_AdobeExpress">
            <a:hlinkClick r:id="" action="ppaction://media"/>
            <a:extLst>
              <a:ext uri="{FF2B5EF4-FFF2-40B4-BE49-F238E27FC236}">
                <a16:creationId xmlns:a16="http://schemas.microsoft.com/office/drawing/2014/main" id="{7D8E59E6-32A8-9CF0-76B3-D93F0B07E08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949476" y="3567712"/>
            <a:ext cx="5242523" cy="2544914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AEFE5D5-804C-689C-5C14-06EC90295A43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3D60CA35-1643-7153-37E4-1D6AFE872119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659971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7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E1BBEBD-6D3A-939A-76E6-9241DC9024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20"/>
            <a:ext cx="12192000" cy="684276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46F12-35D9-480D-8E0C-FC1162DBBE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Presentation 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FABA175-782B-497C-9063-478B17F1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14959"/>
            <a:ext cx="5598500" cy="1325563"/>
          </a:xfrm>
        </p:spPr>
        <p:txBody>
          <a:bodyPr>
            <a:noAutofit/>
          </a:bodyPr>
          <a:lstStyle/>
          <a:p>
            <a:r>
              <a:rPr lang="en-US" sz="5400">
                <a:solidFill>
                  <a:schemeClr val="bg1"/>
                </a:solidFill>
                <a:effectLst>
                  <a:innerShdw dist="12700">
                    <a:prstClr val="black"/>
                  </a:innerShdw>
                </a:effectLst>
              </a:rPr>
              <a:t>Ship Seakeeping Basin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A7DE07F-EC25-946B-CC9D-D4C06271CE08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906FA0D9-0BF0-D137-1E2D-2126F2FC357A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1954368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4F8CFD-5AA2-455B-8B11-F9948F94F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7" y="1411119"/>
            <a:ext cx="5203588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 err="1">
                <a:solidFill>
                  <a:srgbClr val="282828"/>
                </a:solidFill>
              </a:rPr>
              <a:t>EZMotion</a:t>
            </a:r>
            <a:r>
              <a:rPr lang="en-GB" sz="1400" dirty="0">
                <a:solidFill>
                  <a:srgbClr val="282828"/>
                </a:solidFill>
              </a:rPr>
              <a:t> will follow the location of a ship model or maritime platform in a water tank to track the object during wave and current  simulations. The position measurement also serves to steer the instrumentation bridge to follow and steer the model.</a:t>
            </a:r>
            <a:endParaRPr lang="en-GB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800" dirty="0" err="1"/>
              <a:t>EZMotion</a:t>
            </a:r>
            <a:r>
              <a:rPr lang="en-GB" sz="1800" dirty="0"/>
              <a:t> Specific Advantages: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Large volume with camera network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Lower frequency and high resolution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IP68 for humid and underwater environments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Rugged passive tracker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chemeClr val="tx1"/>
                </a:solidFill>
              </a:rPr>
              <a:t>Full integration for closed loop bridge control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118FE-D37A-4A98-8BC1-A07AC2968E0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SEPP006, Slide </a:t>
            </a:r>
            <a:fld id="{55AE94E2-01AD-4F44-B701-725E8CE3ADFF}" type="slidenum">
              <a:rPr lang="en-US" smtClean="0"/>
              <a:pPr/>
              <a:t>44</a:t>
            </a:fld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9E35EF7-11BA-4DA3-AC0D-8A5903CE5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CD39F36-9DBD-4270-A5FC-9D0C12794E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Ship Seakeeping basin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3CC1D6-F375-DDB0-1722-E562924F0E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99069" y="1554480"/>
            <a:ext cx="5113020" cy="374904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380F61D-DCDC-331E-EB0F-B9DBA0D7E2CC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BBBA8D9-E364-C805-DEC5-15E859F2C1DF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10120558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7FDEC7E-07BB-7E43-A25B-63EC77503F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876"/>
            <a:ext cx="12192000" cy="684276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FABA175-782B-497C-9063-478B17F1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0974" y="348332"/>
            <a:ext cx="6867526" cy="1325563"/>
          </a:xfrm>
        </p:spPr>
        <p:txBody>
          <a:bodyPr>
            <a:noAutofit/>
          </a:bodyPr>
          <a:lstStyle/>
          <a:p>
            <a:r>
              <a:rPr lang="en-US" sz="5400" dirty="0">
                <a:solidFill>
                  <a:schemeClr val="tx1"/>
                </a:solidFill>
                <a:effectLst>
                  <a:innerShdw dist="12700">
                    <a:schemeClr val="bg1"/>
                  </a:innerShdw>
                </a:effectLst>
              </a:rPr>
              <a:t>Tire and Suspension Development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46F12-35D9-480D-8E0C-FC1162DBBE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bg1">
                    <a:lumMod val="50000"/>
                  </a:schemeClr>
                </a:solidFill>
              </a:rPr>
              <a:pPr/>
              <a:t>45</a:t>
            </a:fld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0ECBBC03-2CCF-779F-0F51-3E3099D623FC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323FA76-3603-A44A-F83D-C417481AD18C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60077305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4F8CFD-5AA2-455B-8B11-F9948F94F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8254" y="1397981"/>
            <a:ext cx="5309696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Clr>
                <a:srgbClr val="C9D803"/>
              </a:buClr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EZMotion establishes an accurate relationship between the wheel axis position and orientation relative to the road surface, a crucial parameter in tire testing and simulations.</a:t>
            </a:r>
            <a:endParaRPr lang="en-US" dirty="0"/>
          </a:p>
          <a:p>
            <a:pPr marL="0" indent="0">
              <a:buClr>
                <a:srgbClr val="C9D803"/>
              </a:buClr>
              <a:buNone/>
            </a:pPr>
            <a:r>
              <a:rPr lang="en-US" sz="1400" dirty="0">
                <a:solidFill>
                  <a:srgbClr val="282828"/>
                </a:solidFill>
              </a:rPr>
              <a:t>A mobile system records the real behavior on the test track and a fixed configuration is used to reproduce test rig conditions.</a:t>
            </a:r>
          </a:p>
          <a:p>
            <a:pPr marL="0" indent="0"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800" dirty="0" err="1"/>
              <a:t>EZMotion</a:t>
            </a:r>
            <a:r>
              <a:rPr lang="en-GB" sz="1800" dirty="0"/>
              <a:t> Specific Advantages: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Fully compatible with high-speed events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6 degrees of freedom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Lightweight, mobile configuration for on-track monitoring</a:t>
            </a:r>
          </a:p>
          <a:p>
            <a:pPr marL="0" indent="0"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buClr>
                <a:srgbClr val="C9D803"/>
              </a:buClr>
              <a:buNone/>
            </a:pPr>
            <a:endParaRPr lang="en-GB" sz="1200" dirty="0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118FE-D37A-4A98-8BC1-A07AC2968E0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SEPP006, Slide </a:t>
            </a:r>
            <a:fld id="{55AE94E2-01AD-4F44-B701-725E8CE3ADFF}" type="slidenum">
              <a:rPr lang="en-US" smtClean="0"/>
              <a:pPr/>
              <a:t>46</a:t>
            </a:fld>
            <a:endParaRPr lang="en-US" dirty="0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9E35EF7-11BA-4DA3-AC0D-8A5903CE5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Applications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CD39F36-9DBD-4270-A5FC-9D0C12794E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Tire </a:t>
            </a:r>
            <a:r>
              <a:rPr lang="en-US"/>
              <a:t>and Suspension 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135C1CD-2DDC-B5E0-20EF-F3A2DC6E2C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8801" y="1143000"/>
            <a:ext cx="5196840" cy="408432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C5CDA88-8F93-E46C-4D2A-B0510CE0D6E6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42AC6B7E-677F-573A-6435-CD26CD2EC1B2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09064392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0DACFCA-6D91-D8F9-EC10-01BE956B9A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9C4751-2F59-40BC-B19D-58357334BFB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bg1">
                    <a:lumMod val="50000"/>
                  </a:schemeClr>
                </a:solidFill>
              </a:rPr>
              <a:pPr/>
              <a:t>47</a:t>
            </a:fld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7AF6B6C-50D7-450B-8A08-58E2AB5EF108}"/>
              </a:ext>
            </a:extLst>
          </p:cNvPr>
          <p:cNvSpPr txBox="1">
            <a:spLocks/>
          </p:cNvSpPr>
          <p:nvPr/>
        </p:nvSpPr>
        <p:spPr>
          <a:xfrm>
            <a:off x="2491481" y="802372"/>
            <a:ext cx="6942338" cy="1806558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400" kern="1200" cap="all" baseline="0">
                <a:solidFill>
                  <a:srgbClr val="282828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cap="none">
                <a:solidFill>
                  <a:schemeClr val="tx1"/>
                </a:solidFill>
                <a:effectLst>
                  <a:innerShdw dist="12700">
                    <a:schemeClr val="bg1"/>
                  </a:innerShdw>
                </a:effectLst>
              </a:rPr>
              <a:t>Aeronautics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C2E2E596-F34A-651A-A081-679772B3F3C9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F8C06BDA-27ED-B18B-0843-FFAF221EB559}"/>
              </a:ext>
            </a:extLst>
          </p:cNvPr>
          <p:cNvSpPr txBox="1">
            <a:spLocks/>
          </p:cNvSpPr>
          <p:nvPr/>
        </p:nvSpPr>
        <p:spPr>
          <a:xfrm>
            <a:off x="5005578" y="6466078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42461940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4F8CFD-5AA2-455B-8B11-F9948F94F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7" y="1397981"/>
            <a:ext cx="5804526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 err="1">
                <a:solidFill>
                  <a:srgbClr val="282828"/>
                </a:solidFill>
              </a:rPr>
              <a:t>EZMotion</a:t>
            </a:r>
            <a:r>
              <a:rPr lang="en-GB" sz="1400" dirty="0">
                <a:solidFill>
                  <a:srgbClr val="282828"/>
                </a:solidFill>
              </a:rPr>
              <a:t> will measure the transient deformation and kinematic </a:t>
            </a:r>
            <a:r>
              <a:rPr lang="en-GB" sz="1400" dirty="0" err="1">
                <a:solidFill>
                  <a:srgbClr val="282828"/>
                </a:solidFill>
              </a:rPr>
              <a:t>behavior</a:t>
            </a:r>
            <a:r>
              <a:rPr lang="en-GB" sz="1400" dirty="0">
                <a:solidFill>
                  <a:srgbClr val="282828"/>
                </a:solidFill>
              </a:rPr>
              <a:t> of landing gear during a drop test. </a:t>
            </a:r>
            <a:endParaRPr lang="en-GB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 err="1">
                <a:solidFill>
                  <a:srgbClr val="282828"/>
                </a:solidFill>
              </a:rPr>
              <a:t>EZMotion</a:t>
            </a:r>
            <a:r>
              <a:rPr lang="en-GB" sz="1400" dirty="0">
                <a:solidFill>
                  <a:srgbClr val="282828"/>
                </a:solidFill>
              </a:rPr>
              <a:t> evaluates the simulated and design characteristics of a wheel and suspension assembly during the impact of a landing.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800" dirty="0" err="1"/>
              <a:t>EZMotion</a:t>
            </a:r>
            <a:r>
              <a:rPr lang="en-GB" sz="1800" dirty="0"/>
              <a:t> Specific Advantages: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High speed and short recording time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Multiple points for relative displacement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Full 3D displacement for accurate feedback for simulations</a:t>
            </a:r>
          </a:p>
          <a:p>
            <a:pPr>
              <a:lnSpc>
                <a:spcPct val="100000"/>
              </a:lnSpc>
              <a:buClr>
                <a:srgbClr val="C9D803"/>
              </a:buClr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>
                <a:solidFill>
                  <a:srgbClr val="282828"/>
                </a:solidFill>
              </a:rPr>
              <a:t>Replaces linear sensors, string pods,  and 1D laser sensors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118FE-D37A-4A98-8BC1-A07AC2968E0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50684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9E35EF7-11BA-4DA3-AC0D-8A5903CE5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Aeronautics Applications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CD39F36-9DBD-4270-A5FC-9D0C12794E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Landing Gear Drop Test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46E9324-5AF2-400F-765A-C398E703C4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7620" y="-15876"/>
            <a:ext cx="4564380" cy="685800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2AC0A45A-7F8E-E349-6692-C2DF65A9A377}"/>
              </a:ext>
            </a:extLst>
          </p:cNvPr>
          <p:cNvSpPr txBox="1">
            <a:spLocks/>
          </p:cNvSpPr>
          <p:nvPr/>
        </p:nvSpPr>
        <p:spPr>
          <a:xfrm>
            <a:off x="10182389" y="6492875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4EBA1B4-FF0E-4EFA-DED7-B2DBB183B72B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4022729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23C81DF-3AD0-4EA4-8782-A9606B64E5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291" y="1394876"/>
            <a:ext cx="5203588" cy="4313186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marR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chemeClr val="tx1"/>
                </a:solidFill>
              </a:rPr>
              <a:t>EZMotion technologies can be adapted for specific requirements and configured to provide solutions for in-flight measurements of the main craft or key sub-structures.</a:t>
            </a:r>
          </a:p>
          <a:p>
            <a:pPr marL="0" marR="0" indent="0">
              <a:lnSpc>
                <a:spcPct val="100000"/>
              </a:lnSpc>
              <a:spcAft>
                <a:spcPts val="800"/>
              </a:spcAft>
              <a:buNone/>
            </a:pPr>
            <a:endParaRPr lang="en-US" sz="1400" dirty="0">
              <a:solidFill>
                <a:schemeClr val="tx1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800" dirty="0" err="1"/>
              <a:t>EZMotion</a:t>
            </a:r>
            <a:r>
              <a:rPr lang="en-GB" sz="1800" dirty="0"/>
              <a:t> Specific Advantages: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Optimized for low frequency vibrations (0-50Hz)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Multiple points for shape deformation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Combine with pressure or force data </a:t>
            </a:r>
          </a:p>
          <a:p>
            <a:pPr marL="0" marR="0" indent="0">
              <a:lnSpc>
                <a:spcPct val="100000"/>
              </a:lnSpc>
              <a:spcAft>
                <a:spcPts val="800"/>
              </a:spcAft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151D66-71D4-4D2E-A9C7-47F346B69DF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71831" y="6492875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99E725-B583-44C0-92F0-9E057C9DE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Aeronautics Applications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D3AE8-FB72-4DC9-BFEE-213295E414E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In-Flight Window vibrations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E77752D-3951-93EA-ACEA-BD236B5FFC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3076" y="1969860"/>
            <a:ext cx="5554980" cy="3276600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FF5B10D-2F84-7F36-7277-745B6A6A8ED6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C12E899-811B-6137-0B63-A3B861F464F0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74114757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23C81DF-3AD0-4EA4-8782-A9606B64E5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291" y="1394876"/>
            <a:ext cx="5765800" cy="4313186"/>
          </a:xfrm>
        </p:spPr>
        <p:txBody>
          <a:bodyPr vert="horz" lIns="91440" tIns="45720" rIns="91440" bIns="45720" numCol="1" rtlCol="0" anchor="t">
            <a:normAutofit/>
          </a:bodyPr>
          <a:lstStyle/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EZMotion technologies can be adapted for specific requirements and configured to measure </a:t>
            </a:r>
            <a:r>
              <a:rPr lang="en-US" sz="1400" dirty="0">
                <a:solidFill>
                  <a:srgbClr val="282828"/>
                </a:solidFill>
              </a:rPr>
              <a:t>operational and kinematic compliance of multi-axis mechanisms.</a:t>
            </a:r>
            <a:endParaRPr lang="en-US" dirty="0"/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rgbClr val="282828"/>
                </a:solidFill>
              </a:rPr>
              <a:t>The position measurement combined with operational force can provide the necessary insight into the quality and elements of the kinematic structure.</a:t>
            </a:r>
            <a:endParaRPr lang="en-US" sz="1800" dirty="0">
              <a:solidFill>
                <a:schemeClr val="tx1"/>
              </a:solidFill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C9D803"/>
              </a:buClr>
              <a:buSzTx/>
              <a:buFont typeface="+mj-lt"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EZMotion Specific Advantages: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Optimized for low frequency vibrations (0-50Hz) or static deformations under load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Multiple points for shape deformation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Combine with force data to measure peak force and displacement</a:t>
            </a:r>
          </a:p>
          <a:p>
            <a:pPr marL="0" indent="0"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151D66-71D4-4D2E-A9C7-47F346B69DF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373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99E725-B583-44C0-92F0-9E057C9DE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Aeronautics Applications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D3AE8-FB72-4DC9-BFEE-213295E414E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Door operation or Jettison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BACD966-40B2-A9FD-83E7-BEF6828B75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6902" y="2283279"/>
            <a:ext cx="5120640" cy="2895600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7730DA5-FAE0-C63C-791B-76499C41EEF1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DDCAD52-2977-5EE2-3517-D0FDE75068B6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206449562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23C81DF-3AD0-4EA4-8782-A9606B64E5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08364" y="1387948"/>
            <a:ext cx="7635586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1400" dirty="0" err="1">
                <a:solidFill>
                  <a:srgbClr val="282828"/>
                </a:solidFill>
              </a:rPr>
              <a:t>EZMotion’s</a:t>
            </a:r>
            <a:r>
              <a:rPr lang="en-US" sz="1400" dirty="0">
                <a:solidFill>
                  <a:srgbClr val="282828"/>
                </a:solidFill>
              </a:rPr>
              <a:t> optical technology platform is perfect for part dynamic response measurement and quantification.  Where accelerometers are excellent for applications in the high-frequency spectrum, optical technology is perfect for the static or low-frequency responses. </a:t>
            </a: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rgbClr val="282828"/>
                </a:solidFill>
              </a:rPr>
              <a:t>A part placed on a test bench and subjected to mechanical or thermal loads will deflect. The displacement of multiple points can be recorded as a function of time. A collection of optical targets, in the form of high-contrast adhesive labels placed on specific points on the part, are measured and provide accurate 3D position at a rate anywhere from 100 Hz all the way up to 2000 Hz.</a:t>
            </a: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rgbClr val="282828"/>
                </a:solidFill>
              </a:rPr>
              <a:t>The obtained measurement data can validate part specifications, such as maximum deflection and resonance peaks,  or provide valuable feedback for simulations.</a:t>
            </a:r>
          </a:p>
          <a:p>
            <a:pPr marL="0" indent="0"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151D66-71D4-4D2E-A9C7-47F346B69DF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2875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99E725-B583-44C0-92F0-9E057C9DE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Aeronautics Applications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D3AE8-FB72-4DC9-BFEE-213295E414E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PART DYNAMIC response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AE97B10-DC87-F347-FE8E-13BF2B41BA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7067" y="0"/>
            <a:ext cx="3185160" cy="334518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F4DDE9A-BB48-4DD3-FAE8-21EB21924C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47067" y="3108959"/>
            <a:ext cx="3185160" cy="336804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F865412-B6E1-CC81-92E4-00F66A307281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3D6902CF-0555-FC87-A79D-7BA656962245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22386437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523C81DF-3AD0-4EA4-8782-A9606B64E5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2218" y="1401803"/>
            <a:ext cx="6184190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rgbClr val="282828"/>
                </a:solidFill>
              </a:rPr>
              <a:t>EZMotion 3D data combined with force, pressure, or other sensors provides a comprehensive picture of the behavior of the assembly or its kinematics. The individual structures, their kinematics, and compliance can be characterized or evaluated.</a:t>
            </a:r>
            <a:endParaRPr lang="en-US" dirty="0"/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rgbClr val="282828"/>
                </a:solidFill>
              </a:rPr>
              <a:t>The position data can determine specific stress points, joint locations, displacements, repositioning, and flexibility.  Based on position, accurate conclusions can be drawn towards velocity (position or angular) and even acceleration. </a:t>
            </a:r>
          </a:p>
          <a:p>
            <a:pPr marL="0" indent="0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1400" dirty="0">
                <a:solidFill>
                  <a:srgbClr val="282828"/>
                </a:solidFill>
              </a:rPr>
              <a:t>Having determined the current velocities and damping characteristics, system adjustment can be envisioned to improve the overall performance of the kinematics design.</a:t>
            </a:r>
          </a:p>
          <a:p>
            <a:pPr marL="0" indent="0"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1800" dirty="0">
              <a:solidFill>
                <a:schemeClr val="tx1"/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151D66-71D4-4D2E-A9C7-47F346B69DF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99263" y="6483730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B99E725-B583-44C0-92F0-9E057C9DE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Aeronautics Applications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2D3AE8-FB72-4DC9-BFEE-213295E414E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Drop Test Dynamic System Validation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38F524-5B48-7C46-D004-42DC54184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0480" y="1173469"/>
            <a:ext cx="4541520" cy="4541520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8724E0F-A7EB-AED8-8451-C05F6FCB5D06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034F3F5-8895-905A-728B-868E8AB10939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97637580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E636C87-5FE3-B6CF-E7E0-00181359E0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46F12-35D9-480D-8E0C-FC1162DBBE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99263" y="6492875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FABA175-782B-497C-9063-478B17F1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70039" y="325462"/>
            <a:ext cx="5598500" cy="1325563"/>
          </a:xfrm>
        </p:spPr>
        <p:txBody>
          <a:bodyPr>
            <a:noAutofit/>
          </a:bodyPr>
          <a:lstStyle/>
          <a:p>
            <a:r>
              <a:rPr lang="en-US" sz="5400">
                <a:solidFill>
                  <a:schemeClr val="bg1"/>
                </a:solidFill>
                <a:effectLst>
                  <a:innerShdw dist="12700">
                    <a:schemeClr val="tx1"/>
                  </a:innerShdw>
                </a:effectLst>
              </a:rPr>
              <a:t>Hydraulic Kinematics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85A05A6-FAB5-1C31-FECE-9E69BCD12C63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8A37DBF-6BE8-B5CA-7E1A-4AED7FFB9811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18919650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4F8CFD-5AA2-455B-8B11-F9948F94F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6" y="1411119"/>
            <a:ext cx="5981697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 err="1">
                <a:solidFill>
                  <a:srgbClr val="282828"/>
                </a:solidFill>
              </a:rPr>
              <a:t>EZMotion</a:t>
            </a:r>
            <a:r>
              <a:rPr lang="en-GB" sz="1400" dirty="0">
                <a:solidFill>
                  <a:srgbClr val="282828"/>
                </a:solidFill>
              </a:rPr>
              <a:t> tracks the dynamic performance of hydraulic assemblies to document and establish speed performance, total travel, drift, snubber effect and more.</a:t>
            </a:r>
            <a:endParaRPr lang="en-GB" sz="14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800" dirty="0"/>
              <a:t>Component Testing</a:t>
            </a:r>
            <a:r>
              <a:rPr lang="en-GB" sz="1400" dirty="0"/>
              <a:t>:</a:t>
            </a: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>
                <a:solidFill>
                  <a:srgbClr val="282828"/>
                </a:solidFill>
              </a:rPr>
              <a:t>Hydraulic test stands run the assembled product through a series of tests to establish the correct operation prior to the installation process on the machine.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800" dirty="0" err="1"/>
              <a:t>EZMotion</a:t>
            </a:r>
            <a:r>
              <a:rPr lang="en-GB" sz="1800" dirty="0"/>
              <a:t> Specific Advantages:</a:t>
            </a:r>
          </a:p>
          <a:p>
            <a:pPr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Dynamic testing</a:t>
            </a:r>
          </a:p>
          <a:p>
            <a:pPr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IP68 to resist hydraulic oil</a:t>
            </a:r>
          </a:p>
          <a:p>
            <a:pPr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Rugged tracker for 100% in-line inspection</a:t>
            </a:r>
          </a:p>
          <a:p>
            <a:pPr>
              <a:lnSpc>
                <a:spcPct val="100000"/>
              </a:lnSpc>
              <a:buClr>
                <a:srgbClr val="C9D803"/>
              </a:buClr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Full integration in test stand controller as closed loop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118FE-D37A-4A98-8BC1-A07AC2968E0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373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9E35EF7-11BA-4DA3-AC0D-8A5903CE5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CD39F36-9DBD-4270-A5FC-9D0C12794E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Hydraulic Kinematics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83582CC-8E4E-B0E1-AE8B-CA8170364D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86600" y="1920874"/>
            <a:ext cx="5105400" cy="372618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61BE338-5318-6E52-35F8-7F52D141F296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FCF5AF8-DF12-E674-5938-B3402F376279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70566161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4F8CFD-5AA2-455B-8B11-F9948F94F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7" y="1411119"/>
            <a:ext cx="5094233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800" dirty="0"/>
              <a:t>Assembly Evaluation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>
                <a:solidFill>
                  <a:srgbClr val="282828"/>
                </a:solidFill>
              </a:rPr>
              <a:t>Upon assembly of the hydraulic system, the overall performance can be evaluated.  This includes establishing and verifying the motion specifications.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800" dirty="0" err="1"/>
              <a:t>EZMotion</a:t>
            </a:r>
            <a:r>
              <a:rPr lang="en-GB" sz="1800" dirty="0"/>
              <a:t> Specific Advantages: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Large volume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Rugged tracker for 100% inspection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Relative or absolute measurements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118FE-D37A-4A98-8BC1-A07AC2968E0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99263" y="6492875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9E35EF7-11BA-4DA3-AC0D-8A5903CE5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CD39F36-9DBD-4270-A5FC-9D0C12794E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Hydraulic Kinematics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81591A7-86C7-55F2-CC05-FDF0209946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2869" y="2034540"/>
            <a:ext cx="4922520" cy="278892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B83DECB-99CE-064F-396E-2CDA16F304F8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71DD8A13-AC5B-A2F5-61C5-0F61B47AC7E4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50953588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B00B0D-6592-F0CA-995A-01FC8DCA87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46F12-35D9-480D-8E0C-FC1162DBBE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FABA175-782B-497C-9063-478B17F1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26956"/>
            <a:ext cx="6373504" cy="2948043"/>
          </a:xfrm>
        </p:spPr>
        <p:txBody>
          <a:bodyPr>
            <a:noAutofit/>
          </a:bodyPr>
          <a:lstStyle/>
          <a:p>
            <a:r>
              <a:rPr lang="en-US" sz="5400">
                <a:solidFill>
                  <a:schemeClr val="tx1"/>
                </a:solidFill>
                <a:effectLst>
                  <a:innerShdw blurRad="38100">
                    <a:schemeClr val="bg1"/>
                  </a:innerShdw>
                </a:effectLst>
              </a:rPr>
              <a:t>Dummy Positioning</a:t>
            </a:r>
            <a:br>
              <a:rPr lang="en-US" sz="5400">
                <a:solidFill>
                  <a:schemeClr val="tx1"/>
                </a:solidFill>
                <a:effectLst>
                  <a:innerShdw blurRad="38100">
                    <a:schemeClr val="bg1"/>
                  </a:innerShdw>
                </a:effectLst>
              </a:rPr>
            </a:br>
            <a:r>
              <a:rPr lang="en-US" sz="5400">
                <a:solidFill>
                  <a:schemeClr val="tx1"/>
                </a:solidFill>
                <a:effectLst>
                  <a:innerShdw blurRad="38100">
                    <a:schemeClr val="bg1"/>
                  </a:innerShdw>
                </a:effectLst>
              </a:rPr>
              <a:t>			-</a:t>
            </a:r>
            <a:br>
              <a:rPr lang="en-US" sz="5400">
                <a:solidFill>
                  <a:schemeClr val="tx1"/>
                </a:solidFill>
                <a:effectLst>
                  <a:innerShdw blurRad="38100">
                    <a:schemeClr val="bg1"/>
                  </a:innerShdw>
                </a:effectLst>
              </a:rPr>
            </a:br>
            <a:r>
              <a:rPr lang="en-US" sz="5400">
                <a:solidFill>
                  <a:schemeClr val="tx1"/>
                </a:solidFill>
                <a:effectLst>
                  <a:innerShdw blurRad="38100">
                    <a:schemeClr val="bg1"/>
                  </a:innerShdw>
                </a:effectLst>
              </a:rPr>
              <a:t> Adaptive Control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3BC267C-4AA5-47B6-5F6B-ABF4B200A2F2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2C7AC4-2CFE-4053-F26E-9D9BBD17B0D7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71575423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4F8CFD-5AA2-455B-8B11-F9948F94F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58134" y="1272407"/>
            <a:ext cx="5907471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>
                <a:solidFill>
                  <a:srgbClr val="282828"/>
                </a:solidFill>
              </a:rPr>
              <a:t>The position information obtained from </a:t>
            </a:r>
            <a:r>
              <a:rPr lang="en-GB" sz="1400" dirty="0" err="1">
                <a:solidFill>
                  <a:srgbClr val="282828"/>
                </a:solidFill>
              </a:rPr>
              <a:t>EZMotion</a:t>
            </a:r>
            <a:r>
              <a:rPr lang="en-GB" sz="1400" dirty="0">
                <a:solidFill>
                  <a:srgbClr val="282828"/>
                </a:solidFill>
              </a:rPr>
              <a:t> can be used to steer a fully automatic system to obtain a desired specification. The stream of data is used as input to the motion controller and used in a control loop.</a:t>
            </a:r>
          </a:p>
          <a:p>
            <a:pPr marL="0" indent="0">
              <a:lnSpc>
                <a:spcPct val="100000"/>
              </a:lnSpc>
              <a:buNone/>
            </a:pPr>
            <a:endParaRPr lang="en-GB" sz="1800" dirty="0"/>
          </a:p>
          <a:p>
            <a:pPr marL="0" indent="0">
              <a:lnSpc>
                <a:spcPct val="100000"/>
              </a:lnSpc>
              <a:buNone/>
            </a:pPr>
            <a:r>
              <a:rPr lang="en-GB" sz="1800" dirty="0"/>
              <a:t>Guided Positioning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>
                <a:solidFill>
                  <a:srgbClr val="282828"/>
                </a:solidFill>
              </a:rPr>
              <a:t>The guiding application can be performed with manual positioning. For example, the operator can position a dummy in line with a certain impact hammer trajectory to make sure the hit occurs at a specific point on the dummy’s chest. 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800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800" dirty="0"/>
              <a:t>Typical Applications: 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Adaptive control for robot position feedback 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Interactive position of dummy on test stand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118FE-D37A-4A98-8BC1-A07AC2968E0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8373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9E35EF7-11BA-4DA3-AC0D-8A5903CE5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CD39F36-9DBD-4270-A5FC-9D0C12794E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Dummy Positioning / Adaptive control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BBB872-D2ED-02C4-0C55-635ABADBBF29}"/>
              </a:ext>
            </a:extLst>
          </p:cNvPr>
          <p:cNvSpPr>
            <a:spLocks noGrp="1"/>
          </p:cNvSpPr>
          <p:nvPr>
            <p:ph sz="half" idx="1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945F4E4-A49A-9698-FA5D-416450ABF5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8931" y="1644288"/>
            <a:ext cx="4145280" cy="466344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80A5AEC-A12E-34B0-98E5-09D8A8285BDD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165BD4D7-9214-54B6-6627-FEA9E689A0C0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402077060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6ACD5D9-9A35-3E81-232D-8329898F22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546F12-35D9-480D-8E0C-FC1162DBBEB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92875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FABA175-782B-497C-9063-478B17F147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131424"/>
            <a:ext cx="5213445" cy="1325563"/>
          </a:xfrm>
        </p:spPr>
        <p:txBody>
          <a:bodyPr>
            <a:noAutofit/>
          </a:bodyPr>
          <a:lstStyle/>
          <a:p>
            <a:r>
              <a:rPr lang="en-US" sz="5400">
                <a:solidFill>
                  <a:schemeClr val="tx1"/>
                </a:solidFill>
                <a:effectLst>
                  <a:innerShdw dist="12700">
                    <a:schemeClr val="bg1"/>
                  </a:innerShdw>
                </a:effectLst>
              </a:rPr>
              <a:t>K&amp;C  </a:t>
            </a:r>
            <a:br>
              <a:rPr lang="en-US" sz="5400">
                <a:solidFill>
                  <a:schemeClr val="tx1"/>
                </a:solidFill>
                <a:effectLst>
                  <a:innerShdw dist="12700">
                    <a:schemeClr val="bg1"/>
                  </a:innerShdw>
                </a:effectLst>
              </a:rPr>
            </a:br>
            <a:r>
              <a:rPr lang="en-US" sz="5400">
                <a:solidFill>
                  <a:schemeClr val="tx1"/>
                </a:solidFill>
                <a:effectLst>
                  <a:innerShdw dist="12700">
                    <a:schemeClr val="bg1"/>
                  </a:innerShdw>
                </a:effectLst>
              </a:rPr>
              <a:t>Durability Rigs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C189145F-2B4D-490B-8E18-9016553A02F3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54B8CC84-FF41-0109-6C46-2305D8DF1107}"/>
              </a:ext>
            </a:extLst>
          </p:cNvPr>
          <p:cNvSpPr txBox="1">
            <a:spLocks/>
          </p:cNvSpPr>
          <p:nvPr/>
        </p:nvSpPr>
        <p:spPr>
          <a:xfrm>
            <a:off x="3534918" y="6492875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19691919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4F8CFD-5AA2-455B-8B11-F9948F94FF6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117" y="1397981"/>
            <a:ext cx="5191798" cy="4641634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endParaRPr lang="en-GB" sz="1400" dirty="0">
              <a:solidFill>
                <a:srgbClr val="282828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400" dirty="0" err="1">
                <a:solidFill>
                  <a:srgbClr val="282828"/>
                </a:solidFill>
              </a:rPr>
              <a:t>EZMotion</a:t>
            </a:r>
            <a:r>
              <a:rPr lang="en-GB" sz="1400" dirty="0">
                <a:solidFill>
                  <a:srgbClr val="282828"/>
                </a:solidFill>
              </a:rPr>
              <a:t> will record with high accuracy the position and angle of the wheel under load. This will map the suspension kinematics (Geometry) and the compliance (Flexibility) of the vehicle</a:t>
            </a:r>
            <a:endParaRPr lang="en-GB" dirty="0"/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800" dirty="0"/>
              <a:t>Track Data and Drive File development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400" dirty="0">
                <a:solidFill>
                  <a:srgbClr val="282828"/>
                </a:solidFill>
              </a:rPr>
              <a:t>For durability testing, </a:t>
            </a:r>
            <a:r>
              <a:rPr lang="en-GB" sz="1400" dirty="0" err="1">
                <a:solidFill>
                  <a:srgbClr val="282828"/>
                </a:solidFill>
              </a:rPr>
              <a:t>EZMotion</a:t>
            </a:r>
            <a:r>
              <a:rPr lang="en-GB" sz="1400" dirty="0">
                <a:solidFill>
                  <a:srgbClr val="282828"/>
                </a:solidFill>
              </a:rPr>
              <a:t> will be used to synchronize track data with the data from the test stand to make an optimal match and establish a realistic drive file.</a:t>
            </a:r>
          </a:p>
          <a:p>
            <a:pPr marL="0" indent="0">
              <a:lnSpc>
                <a:spcPct val="100000"/>
              </a:lnSpc>
              <a:buClr>
                <a:srgbClr val="C9D803"/>
              </a:buClr>
              <a:buNone/>
            </a:pPr>
            <a:r>
              <a:rPr lang="en-GB" sz="1800" dirty="0" err="1"/>
              <a:t>EZMotion</a:t>
            </a:r>
            <a:r>
              <a:rPr lang="en-GB" sz="1800" dirty="0"/>
              <a:t> Specific Advantages: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Large volume with camera network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Lower frequency and high resolution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IP68 for humid and water environments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Rugged passive tracker</a:t>
            </a:r>
          </a:p>
          <a:p>
            <a:pPr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1400" dirty="0">
                <a:solidFill>
                  <a:srgbClr val="282828"/>
                </a:solidFill>
              </a:rPr>
              <a:t>Full integration in bridge controller as closed loop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1118FE-D37A-4A98-8BC1-A07AC2968E0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71831" y="6483730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69E35EF7-11BA-4DA3-AC0D-8A5903CE5E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CD39F36-9DBD-4270-A5FC-9D0C12794E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K&amp;C testing and Durability rig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7A972D-68F3-8940-EB80-813B51D96AFF}"/>
              </a:ext>
            </a:extLst>
          </p:cNvPr>
          <p:cNvSpPr>
            <a:spLocks noGrp="1"/>
          </p:cNvSpPr>
          <p:nvPr>
            <p:ph sz="half" idx="12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F464D04-D67C-BE8E-6C0D-6899719DC4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1864" y="2219053"/>
            <a:ext cx="5219700" cy="4069080"/>
          </a:xfrm>
          <a:prstGeom prst="rect">
            <a:avLst/>
          </a:prstGeom>
        </p:spPr>
      </p:pic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600A06AD-B597-FF73-D825-9B98BC23A538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3FB3E1F3-5A00-6B51-DD7E-E817F2DD8832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57799518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D4FEF34-D9B7-F76D-1DF6-08C470A665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50"/>
            <a:ext cx="12192000" cy="68561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3580729" y="3024643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1200" cap="none" normalizeH="0" noProof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058" y="2215930"/>
            <a:ext cx="6338108" cy="808713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5B2450-52DE-D775-272E-49F63C5A900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18254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F639-3CC3-4180-A5AF-827456530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480" y="365760"/>
            <a:ext cx="9801447" cy="667512"/>
          </a:xfrm>
        </p:spPr>
        <p:txBody>
          <a:bodyPr>
            <a:normAutofit/>
          </a:bodyPr>
          <a:lstStyle/>
          <a:p>
            <a:r>
              <a:rPr lang="en-US" sz="2400"/>
              <a:t>COMPANY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EE4C2-812E-4930-89EC-9171FCBC0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50876" y="1368100"/>
            <a:ext cx="5181600" cy="5238909"/>
          </a:xfrm>
        </p:spPr>
        <p:txBody>
          <a:bodyPr vert="horz" lIns="91440" tIns="45720" rIns="91440" bIns="45720" numCol="1" rtlCol="0" anchor="t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Founded in 2006 by Carine Woldanski and Tom Van Esch</a:t>
            </a:r>
            <a:endParaRPr lang="en-US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Global Operations:   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USA          Headquarters in Michigan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Europe     Support office in Luxemburg 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Asia          Partnerships 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 EZMetrology: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70% Development and Engineering 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Fast product development and interactive evolutions 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20% Support and Training 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Ensuring a transfer of knowledge to our customers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10% Administration and Sales 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Manage customs and sales procedures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Consistent annual growth of 50% over the past years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Developing innovative, creative and practical products</a:t>
            </a: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466289-6C4A-4AD0-B3AD-F57DC398B9D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74626" y="6483731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02155B6-DB19-FE30-11FC-F20AAF415B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9475" y="1736816"/>
            <a:ext cx="5250180" cy="3825240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CCC822A-4A70-3D5D-9799-5309B4F55CA1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CE9FF79-358B-82A1-BA69-45D0C693ACBB}"/>
              </a:ext>
            </a:extLst>
          </p:cNvPr>
          <p:cNvSpPr txBox="1">
            <a:spLocks/>
          </p:cNvSpPr>
          <p:nvPr/>
        </p:nvSpPr>
        <p:spPr>
          <a:xfrm>
            <a:off x="5404104" y="6492874"/>
            <a:ext cx="95707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35950028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1E9B3264-1173-047E-D6EA-3BB47C6FAD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2517" y="1252933"/>
            <a:ext cx="10180320" cy="529590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E740742F-9103-4C49-8EBC-3D68C74CC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348" y="496183"/>
            <a:ext cx="5868673" cy="6494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/>
              <a:t>SHARING OUR PASSION WORLDWIDE  WITH CUSTOMERS AT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80B17-588D-4CEE-82A4-16B7429AA7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41889" y="6487666"/>
            <a:ext cx="4114800" cy="365125"/>
          </a:xfrm>
        </p:spPr>
        <p:txBody>
          <a:bodyPr/>
          <a:lstStyle/>
          <a:p>
            <a:r>
              <a:rPr lang="en-US" dirty="0"/>
              <a:t> 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SEPP006,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62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A20D57-5839-4AB2-93F3-D3D758FA4DF2}"/>
              </a:ext>
            </a:extLst>
          </p:cNvPr>
          <p:cNvSpPr txBox="1"/>
          <p:nvPr/>
        </p:nvSpPr>
        <p:spPr>
          <a:xfrm>
            <a:off x="1365264" y="6954"/>
            <a:ext cx="3224847" cy="66171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r>
              <a:rPr lang="pt-BR" sz="1200" spc="100">
                <a:solidFill>
                  <a:srgbClr val="282828"/>
                </a:solidFill>
              </a:rPr>
              <a:t>ALPINE</a:t>
            </a:r>
            <a:endParaRPr lang="pt-BR"/>
          </a:p>
          <a:p>
            <a:r>
              <a:rPr lang="pt-BR" sz="1200" spc="100">
                <a:solidFill>
                  <a:srgbClr val="282828"/>
                </a:solidFill>
              </a:rPr>
              <a:t>ARRIVAL</a:t>
            </a:r>
          </a:p>
          <a:p>
            <a:r>
              <a:rPr lang="pt-BR" sz="1200" spc="100">
                <a:solidFill>
                  <a:srgbClr val="282828"/>
                </a:solidFill>
              </a:rPr>
              <a:t>AUDI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BMW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BROSE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CANOO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CATERPILLAR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CHRYSLER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DAIHATSU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DAIMLER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DENSO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FAURECIA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FERRARI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FIAT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FORD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GAC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GENERAL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GG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HUMANETICS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HONDA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HYUNDAI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INFINITI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JAGUAR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JEEP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KASEIKOGYO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KIEKERT</a:t>
            </a:r>
          </a:p>
          <a:p>
            <a:endParaRPr lang="pt-BR" sz="1400" spc="100">
              <a:solidFill>
                <a:srgbClr val="282828"/>
              </a:solidFill>
            </a:endParaRPr>
          </a:p>
          <a:p>
            <a:endParaRPr lang="pt-BR" sz="1400" spc="100">
              <a:solidFill>
                <a:srgbClr val="282828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FFA8F-F0CD-4696-85AD-C3F4F96B41D6}"/>
              </a:ext>
            </a:extLst>
          </p:cNvPr>
          <p:cNvSpPr txBox="1"/>
          <p:nvPr/>
        </p:nvSpPr>
        <p:spPr>
          <a:xfrm>
            <a:off x="8222545" y="-6346"/>
            <a:ext cx="393420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r>
              <a:rPr lang="en-US" sz="1200">
                <a:ea typeface="+mn-lt"/>
                <a:cs typeface="+mn-lt"/>
              </a:rPr>
              <a:t>LADA</a:t>
            </a:r>
            <a:endParaRPr lang="en-US" sz="1200"/>
          </a:p>
          <a:p>
            <a:pPr algn="r"/>
            <a:r>
              <a:rPr lang="en-US" sz="1200">
                <a:ea typeface="+mn-lt"/>
                <a:cs typeface="+mn-lt"/>
              </a:rPr>
              <a:t>MACK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MAHINDRA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MARUTI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MASERATI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MAZDA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MITSUBISHI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MULTIMATIC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NISSAN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NITTO DENKON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POLARIS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PORSCHE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PROTON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PSA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QOROS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RENAULT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RIVIAN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SAIC MOTOR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SEAT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SIEMENS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STELLANTIS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SUBARU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SUZUKI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TATA MOTORS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TESLA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TOGG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TOYODA GOSEI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TOYOTA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VOLKSWAGEN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 TRUCKS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74E538-FFF0-4157-BFAA-AC9B4D789073}"/>
              </a:ext>
            </a:extLst>
          </p:cNvPr>
          <p:cNvSpPr/>
          <p:nvPr/>
        </p:nvSpPr>
        <p:spPr>
          <a:xfrm flipV="1">
            <a:off x="3527359" y="401921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E88B6D-71E9-420D-9116-D7B6121571F2}"/>
              </a:ext>
            </a:extLst>
          </p:cNvPr>
          <p:cNvSpPr/>
          <p:nvPr/>
        </p:nvSpPr>
        <p:spPr>
          <a:xfrm flipV="1">
            <a:off x="3467446" y="391134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366DFE-D41A-410D-8FDC-5ADFF3A5E7F8}"/>
              </a:ext>
            </a:extLst>
          </p:cNvPr>
          <p:cNvSpPr/>
          <p:nvPr/>
        </p:nvSpPr>
        <p:spPr>
          <a:xfrm flipV="1">
            <a:off x="3578095" y="41259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CA2FF42-AD6F-45BB-BF88-59D7D08C5E49}"/>
              </a:ext>
            </a:extLst>
          </p:cNvPr>
          <p:cNvSpPr/>
          <p:nvPr/>
        </p:nvSpPr>
        <p:spPr>
          <a:xfrm flipV="1">
            <a:off x="3785761" y="428335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777EDD-A7B0-40F9-B02F-ADE46E5C4F3A}"/>
              </a:ext>
            </a:extLst>
          </p:cNvPr>
          <p:cNvSpPr/>
          <p:nvPr/>
        </p:nvSpPr>
        <p:spPr>
          <a:xfrm flipV="1">
            <a:off x="3905090" y="432162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B2AADD-91D9-4965-9A40-1673930E5506}"/>
              </a:ext>
            </a:extLst>
          </p:cNvPr>
          <p:cNvSpPr/>
          <p:nvPr/>
        </p:nvSpPr>
        <p:spPr>
          <a:xfrm flipV="1">
            <a:off x="3975669" y="438670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1E4EEB-528D-4F89-B426-13D004FB5449}"/>
              </a:ext>
            </a:extLst>
          </p:cNvPr>
          <p:cNvSpPr/>
          <p:nvPr/>
        </p:nvSpPr>
        <p:spPr>
          <a:xfrm flipV="1">
            <a:off x="4018768" y="42863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164805-D672-48C1-BCC2-9CFD18619B23}"/>
              </a:ext>
            </a:extLst>
          </p:cNvPr>
          <p:cNvSpPr/>
          <p:nvPr/>
        </p:nvSpPr>
        <p:spPr>
          <a:xfrm flipV="1">
            <a:off x="3974084" y="432509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F264CE9-2001-45AB-A42A-79BF898B15F0}"/>
              </a:ext>
            </a:extLst>
          </p:cNvPr>
          <p:cNvSpPr/>
          <p:nvPr/>
        </p:nvSpPr>
        <p:spPr>
          <a:xfrm flipV="1">
            <a:off x="3968808" y="422870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64045D7-9F5A-41B6-A779-844DDA090716}"/>
              </a:ext>
            </a:extLst>
          </p:cNvPr>
          <p:cNvSpPr/>
          <p:nvPr/>
        </p:nvSpPr>
        <p:spPr>
          <a:xfrm flipV="1">
            <a:off x="4529000" y="487239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0CD035-68F7-4CBF-8A55-ABB2DB285D96}"/>
              </a:ext>
            </a:extLst>
          </p:cNvPr>
          <p:cNvSpPr/>
          <p:nvPr/>
        </p:nvSpPr>
        <p:spPr>
          <a:xfrm flipV="1">
            <a:off x="5216439" y="542563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AF3128-A959-4B5F-BF29-EAE7A2A61124}"/>
              </a:ext>
            </a:extLst>
          </p:cNvPr>
          <p:cNvSpPr/>
          <p:nvPr/>
        </p:nvSpPr>
        <p:spPr>
          <a:xfrm flipV="1">
            <a:off x="4818503" y="58722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D369883-CEC4-445E-94A0-83E9539BAA31}"/>
              </a:ext>
            </a:extLst>
          </p:cNvPr>
          <p:cNvSpPr/>
          <p:nvPr/>
        </p:nvSpPr>
        <p:spPr>
          <a:xfrm flipV="1">
            <a:off x="4483553" y="34926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9311-12A4-45DA-AE75-A3801769AA81}"/>
              </a:ext>
            </a:extLst>
          </p:cNvPr>
          <p:cNvSpPr/>
          <p:nvPr/>
        </p:nvSpPr>
        <p:spPr>
          <a:xfrm flipV="1">
            <a:off x="4418585" y="353094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9FE57615-D887-4D45-9B9F-F82EC2F0D47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4349" y="3327055"/>
            <a:ext cx="214375" cy="381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4ABB5348-ECDE-4EB0-BAF8-0BB07022D231}"/>
              </a:ext>
            </a:extLst>
          </p:cNvPr>
          <p:cNvSpPr/>
          <p:nvPr/>
        </p:nvSpPr>
        <p:spPr>
          <a:xfrm flipV="1">
            <a:off x="6855751" y="5711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F66189A-8581-4017-B55F-397FB8BBE17F}"/>
              </a:ext>
            </a:extLst>
          </p:cNvPr>
          <p:cNvSpPr/>
          <p:nvPr/>
        </p:nvSpPr>
        <p:spPr>
          <a:xfrm flipV="1">
            <a:off x="6882067" y="56295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A920C4-D579-4E93-8F17-3C320284E770}"/>
              </a:ext>
            </a:extLst>
          </p:cNvPr>
          <p:cNvSpPr/>
          <p:nvPr/>
        </p:nvSpPr>
        <p:spPr>
          <a:xfrm flipV="1">
            <a:off x="4256689" y="3663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7CF24C6-6333-49CF-8FA4-C20FB3430BA4}"/>
              </a:ext>
            </a:extLst>
          </p:cNvPr>
          <p:cNvSpPr/>
          <p:nvPr/>
        </p:nvSpPr>
        <p:spPr>
          <a:xfrm flipV="1">
            <a:off x="4219238" y="37480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65F39D5-4610-47CD-AF90-311EF511B0AF}"/>
              </a:ext>
            </a:extLst>
          </p:cNvPr>
          <p:cNvSpPr/>
          <p:nvPr/>
        </p:nvSpPr>
        <p:spPr>
          <a:xfrm flipV="1">
            <a:off x="4250078" y="41358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36F6B87-D98F-4BBE-818F-9A0D9D14F375}"/>
              </a:ext>
            </a:extLst>
          </p:cNvPr>
          <p:cNvSpPr/>
          <p:nvPr/>
        </p:nvSpPr>
        <p:spPr>
          <a:xfrm flipV="1">
            <a:off x="4325651" y="416827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B405C5-C6E1-4E3C-A9ED-BECDEBA1492D}"/>
              </a:ext>
            </a:extLst>
          </p:cNvPr>
          <p:cNvSpPr/>
          <p:nvPr/>
        </p:nvSpPr>
        <p:spPr>
          <a:xfrm flipV="1">
            <a:off x="4325650" y="409174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34382C-AC9A-4C56-8D83-F7EFCF3B2C09}"/>
              </a:ext>
            </a:extLst>
          </p:cNvPr>
          <p:cNvSpPr/>
          <p:nvPr/>
        </p:nvSpPr>
        <p:spPr>
          <a:xfrm flipV="1">
            <a:off x="4402187" y="414426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A7746D3-9405-4138-9B3D-6342C05C6D9F}"/>
              </a:ext>
            </a:extLst>
          </p:cNvPr>
          <p:cNvSpPr/>
          <p:nvPr/>
        </p:nvSpPr>
        <p:spPr>
          <a:xfrm flipV="1">
            <a:off x="4493892" y="405347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91F4B5-006B-49E4-8DE9-193C7DA5F000}"/>
              </a:ext>
            </a:extLst>
          </p:cNvPr>
          <p:cNvSpPr/>
          <p:nvPr/>
        </p:nvSpPr>
        <p:spPr>
          <a:xfrm flipV="1">
            <a:off x="4524100" y="397556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31815F-92B5-4B4C-9A75-330308984D73}"/>
              </a:ext>
            </a:extLst>
          </p:cNvPr>
          <p:cNvSpPr/>
          <p:nvPr/>
        </p:nvSpPr>
        <p:spPr>
          <a:xfrm flipV="1">
            <a:off x="4343538" y="40092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AB6B4BE-28AC-4318-B99C-FD73E76CB7F9}"/>
              </a:ext>
            </a:extLst>
          </p:cNvPr>
          <p:cNvSpPr/>
          <p:nvPr/>
        </p:nvSpPr>
        <p:spPr>
          <a:xfrm flipV="1">
            <a:off x="4394274" y="408576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FC775AE-751E-4D7A-B4E8-D54CE459D4DB}"/>
              </a:ext>
            </a:extLst>
          </p:cNvPr>
          <p:cNvSpPr/>
          <p:nvPr/>
        </p:nvSpPr>
        <p:spPr>
          <a:xfrm flipV="1">
            <a:off x="4462211" y="36142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03EB31D-9BCE-4AB0-8DAC-185378DE64E0}"/>
              </a:ext>
            </a:extLst>
          </p:cNvPr>
          <p:cNvSpPr/>
          <p:nvPr/>
        </p:nvSpPr>
        <p:spPr>
          <a:xfrm flipV="1">
            <a:off x="6114411" y="41240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E2C77AC-F000-4C24-A94E-A30BC7A8A8E6}"/>
              </a:ext>
            </a:extLst>
          </p:cNvPr>
          <p:cNvSpPr/>
          <p:nvPr/>
        </p:nvSpPr>
        <p:spPr>
          <a:xfrm flipV="1">
            <a:off x="6443250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0362379-A9E9-4A10-8837-B4A31D4F2B06}"/>
              </a:ext>
            </a:extLst>
          </p:cNvPr>
          <p:cNvSpPr/>
          <p:nvPr/>
        </p:nvSpPr>
        <p:spPr>
          <a:xfrm flipV="1">
            <a:off x="6173338" y="394705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A6E0455-B48B-466D-8985-77050399A50E}"/>
              </a:ext>
            </a:extLst>
          </p:cNvPr>
          <p:cNvSpPr/>
          <p:nvPr/>
        </p:nvSpPr>
        <p:spPr>
          <a:xfrm flipV="1">
            <a:off x="616906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5562209-53B1-49D9-AA67-54A8FD81E822}"/>
              </a:ext>
            </a:extLst>
          </p:cNvPr>
          <p:cNvSpPr/>
          <p:nvPr/>
        </p:nvSpPr>
        <p:spPr>
          <a:xfrm flipV="1">
            <a:off x="6183009" y="356921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EAB2537-0BA3-48D2-8048-762E670E4B4E}"/>
              </a:ext>
            </a:extLst>
          </p:cNvPr>
          <p:cNvSpPr/>
          <p:nvPr/>
        </p:nvSpPr>
        <p:spPr>
          <a:xfrm flipV="1">
            <a:off x="6207328" y="349267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CC89A09-0B4E-42F7-8B66-EA3502F34494}"/>
              </a:ext>
            </a:extLst>
          </p:cNvPr>
          <p:cNvSpPr/>
          <p:nvPr/>
        </p:nvSpPr>
        <p:spPr>
          <a:xfrm flipV="1">
            <a:off x="6526140" y="313415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284BEB-CA8F-4F00-B672-9CFADAF3B72D}"/>
              </a:ext>
            </a:extLst>
          </p:cNvPr>
          <p:cNvSpPr/>
          <p:nvPr/>
        </p:nvSpPr>
        <p:spPr>
          <a:xfrm flipV="1">
            <a:off x="6881280" y="32906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3D628FF-10F8-412A-96EE-F2D5AECF4120}"/>
              </a:ext>
            </a:extLst>
          </p:cNvPr>
          <p:cNvSpPr/>
          <p:nvPr/>
        </p:nvSpPr>
        <p:spPr>
          <a:xfrm flipV="1">
            <a:off x="671345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29517A6-5537-4AB1-A1F5-50E70E04F3CE}"/>
              </a:ext>
            </a:extLst>
          </p:cNvPr>
          <p:cNvSpPr/>
          <p:nvPr/>
        </p:nvSpPr>
        <p:spPr>
          <a:xfrm flipV="1">
            <a:off x="6278243" y="373297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7A9EF39-31FE-42DA-BF5D-71034398A4D4}"/>
              </a:ext>
            </a:extLst>
          </p:cNvPr>
          <p:cNvSpPr/>
          <p:nvPr/>
        </p:nvSpPr>
        <p:spPr>
          <a:xfrm flipV="1">
            <a:off x="6356703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F7201E1-8748-477C-81B9-309C5A7DAC84}"/>
              </a:ext>
            </a:extLst>
          </p:cNvPr>
          <p:cNvSpPr/>
          <p:nvPr/>
        </p:nvSpPr>
        <p:spPr>
          <a:xfrm flipV="1">
            <a:off x="6289914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48BE10-3E22-4124-BAA8-AD50D8F065A9}"/>
              </a:ext>
            </a:extLst>
          </p:cNvPr>
          <p:cNvSpPr/>
          <p:nvPr/>
        </p:nvSpPr>
        <p:spPr>
          <a:xfrm flipV="1">
            <a:off x="6362685" y="35762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E705A56B-6A82-46F1-8B23-7691C8982DF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10830" y="402033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3" name="Oval 72">
            <a:extLst>
              <a:ext uri="{FF2B5EF4-FFF2-40B4-BE49-F238E27FC236}">
                <a16:creationId xmlns:a16="http://schemas.microsoft.com/office/drawing/2014/main" id="{D8208BBF-A508-4800-8164-5DE75F883F4E}"/>
              </a:ext>
            </a:extLst>
          </p:cNvPr>
          <p:cNvSpPr/>
          <p:nvPr/>
        </p:nvSpPr>
        <p:spPr>
          <a:xfrm flipV="1">
            <a:off x="6903105" y="398531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FD991C3-E034-4959-B4AF-E36D2BF98489}"/>
              </a:ext>
            </a:extLst>
          </p:cNvPr>
          <p:cNvSpPr/>
          <p:nvPr/>
        </p:nvSpPr>
        <p:spPr>
          <a:xfrm flipV="1">
            <a:off x="6989080" y="398993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B307554-0164-4502-A0AA-79D28BD117CD}"/>
              </a:ext>
            </a:extLst>
          </p:cNvPr>
          <p:cNvSpPr/>
          <p:nvPr/>
        </p:nvSpPr>
        <p:spPr>
          <a:xfrm flipV="1">
            <a:off x="6477374" y="36294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8AD3345-E2F1-4AF0-89AE-629590156814}"/>
              </a:ext>
            </a:extLst>
          </p:cNvPr>
          <p:cNvSpPr/>
          <p:nvPr/>
        </p:nvSpPr>
        <p:spPr>
          <a:xfrm flipV="1">
            <a:off x="6557721" y="35990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000CE418-5D35-462C-A42B-0147CBF4971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2855" y="3307333"/>
            <a:ext cx="214375" cy="3815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1C45C8E7-E2BE-489B-8EEF-9E0FCB964C50}"/>
              </a:ext>
            </a:extLst>
          </p:cNvPr>
          <p:cNvSpPr/>
          <p:nvPr/>
        </p:nvSpPr>
        <p:spPr>
          <a:xfrm flipV="1">
            <a:off x="6580749" y="349267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04C0D8D2-9A09-4369-8E20-9FD858473FD8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73524" y="3717760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8" name="Oval 77">
            <a:extLst>
              <a:ext uri="{FF2B5EF4-FFF2-40B4-BE49-F238E27FC236}">
                <a16:creationId xmlns:a16="http://schemas.microsoft.com/office/drawing/2014/main" id="{9613F19A-82C4-4843-AA41-38AF62B13647}"/>
              </a:ext>
            </a:extLst>
          </p:cNvPr>
          <p:cNvSpPr/>
          <p:nvPr/>
        </p:nvSpPr>
        <p:spPr>
          <a:xfrm flipV="1">
            <a:off x="7915764" y="45279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4FA4727-8FDB-4A2E-B1B3-1ADAEFD8EA61}"/>
              </a:ext>
            </a:extLst>
          </p:cNvPr>
          <p:cNvSpPr/>
          <p:nvPr/>
        </p:nvSpPr>
        <p:spPr>
          <a:xfrm flipV="1">
            <a:off x="8017590" y="45940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0FE690E-AD25-40DB-BC1D-485DDD019A4F}"/>
              </a:ext>
            </a:extLst>
          </p:cNvPr>
          <p:cNvSpPr/>
          <p:nvPr/>
        </p:nvSpPr>
        <p:spPr>
          <a:xfrm flipV="1">
            <a:off x="8014430" y="437431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1" name="Picture 80" descr="Icon&#10;&#10;Description automatically generated">
            <a:extLst>
              <a:ext uri="{FF2B5EF4-FFF2-40B4-BE49-F238E27FC236}">
                <a16:creationId xmlns:a16="http://schemas.microsoft.com/office/drawing/2014/main" id="{9EBE2FB2-3094-419A-B5A4-0AC4CE625CD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4479" y="6480964"/>
            <a:ext cx="190116" cy="3384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DF5D5-F825-4591-828D-B2F63ED6A982}"/>
              </a:ext>
            </a:extLst>
          </p:cNvPr>
          <p:cNvSpPr txBox="1"/>
          <p:nvPr/>
        </p:nvSpPr>
        <p:spPr>
          <a:xfrm>
            <a:off x="4319355" y="6524695"/>
            <a:ext cx="1527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HEADQUARTERS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AE97B75-097F-4AE7-B746-BCC7907BC048}"/>
              </a:ext>
            </a:extLst>
          </p:cNvPr>
          <p:cNvSpPr txBox="1"/>
          <p:nvPr/>
        </p:nvSpPr>
        <p:spPr>
          <a:xfrm>
            <a:off x="6320540" y="6517490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PARTNERS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2B41393-9AF1-4ADB-B721-A9DC5E9BCC94}"/>
              </a:ext>
            </a:extLst>
          </p:cNvPr>
          <p:cNvSpPr txBox="1"/>
          <p:nvPr/>
        </p:nvSpPr>
        <p:spPr>
          <a:xfrm>
            <a:off x="7845426" y="6520168"/>
            <a:ext cx="12843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CUSTOMERS</a:t>
            </a:r>
          </a:p>
        </p:txBody>
      </p:sp>
      <p:pic>
        <p:nvPicPr>
          <p:cNvPr id="84" name="Picture 83" descr="Icon&#10;&#10;Description automatically generated">
            <a:extLst>
              <a:ext uri="{FF2B5EF4-FFF2-40B4-BE49-F238E27FC236}">
                <a16:creationId xmlns:a16="http://schemas.microsoft.com/office/drawing/2014/main" id="{D84DBC8A-CE08-4551-A363-F83393D4F26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6753" y="6564727"/>
            <a:ext cx="190116" cy="2062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5" name="Oval 84">
            <a:extLst>
              <a:ext uri="{FF2B5EF4-FFF2-40B4-BE49-F238E27FC236}">
                <a16:creationId xmlns:a16="http://schemas.microsoft.com/office/drawing/2014/main" id="{D0A2F4E3-C582-43F9-AADD-266E5ED4DB93}"/>
              </a:ext>
            </a:extLst>
          </p:cNvPr>
          <p:cNvSpPr/>
          <p:nvPr/>
        </p:nvSpPr>
        <p:spPr>
          <a:xfrm flipV="1">
            <a:off x="7815218" y="66083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42F4C24-AD88-471A-BF3A-58A14EABEDDA}"/>
              </a:ext>
            </a:extLst>
          </p:cNvPr>
          <p:cNvSpPr/>
          <p:nvPr/>
        </p:nvSpPr>
        <p:spPr>
          <a:xfrm flipV="1">
            <a:off x="8963539" y="415482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64615BE-8FFD-4366-8CB6-DAF3B5A1D71A}"/>
              </a:ext>
            </a:extLst>
          </p:cNvPr>
          <p:cNvSpPr/>
          <p:nvPr/>
        </p:nvSpPr>
        <p:spPr>
          <a:xfrm flipV="1">
            <a:off x="8379402" y="443943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E975C41-1E9F-4066-80A4-9CFB3485503A}"/>
              </a:ext>
            </a:extLst>
          </p:cNvPr>
          <p:cNvSpPr/>
          <p:nvPr/>
        </p:nvSpPr>
        <p:spPr>
          <a:xfrm flipV="1">
            <a:off x="8475805" y="444709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6E2F568-407D-4D21-948F-806F095EC482}"/>
              </a:ext>
            </a:extLst>
          </p:cNvPr>
          <p:cNvSpPr/>
          <p:nvPr/>
        </p:nvSpPr>
        <p:spPr>
          <a:xfrm flipV="1">
            <a:off x="8498423" y="45687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92CE0285-E3EE-4A82-8669-D785914F4D2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3531" y="4457453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B54B527B-015F-4059-802D-361CA67E49E1}"/>
              </a:ext>
            </a:extLst>
          </p:cNvPr>
          <p:cNvSpPr/>
          <p:nvPr/>
        </p:nvSpPr>
        <p:spPr>
          <a:xfrm flipV="1">
            <a:off x="8664481" y="463472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0" name="Picture 69" descr="Icon&#10;&#10;Description automatically generated">
            <a:extLst>
              <a:ext uri="{FF2B5EF4-FFF2-40B4-BE49-F238E27FC236}">
                <a16:creationId xmlns:a16="http://schemas.microsoft.com/office/drawing/2014/main" id="{976FDB22-1E27-44CA-84F0-03F6E159921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2055" y="4744434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1" name="Oval 90">
            <a:extLst>
              <a:ext uri="{FF2B5EF4-FFF2-40B4-BE49-F238E27FC236}">
                <a16:creationId xmlns:a16="http://schemas.microsoft.com/office/drawing/2014/main" id="{088A5966-1C55-4682-9F42-2EAB9CDF45F6}"/>
              </a:ext>
            </a:extLst>
          </p:cNvPr>
          <p:cNvSpPr/>
          <p:nvPr/>
        </p:nvSpPr>
        <p:spPr>
          <a:xfrm flipV="1">
            <a:off x="8567013" y="497221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977A8F3-F1EE-45A5-A882-5462DBFC1045}"/>
              </a:ext>
            </a:extLst>
          </p:cNvPr>
          <p:cNvSpPr/>
          <p:nvPr/>
        </p:nvSpPr>
        <p:spPr>
          <a:xfrm flipV="1">
            <a:off x="8861375" y="392899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50A8089-ABC8-48AF-8304-04FDACB9B2E7}"/>
              </a:ext>
            </a:extLst>
          </p:cNvPr>
          <p:cNvSpPr/>
          <p:nvPr/>
        </p:nvSpPr>
        <p:spPr>
          <a:xfrm flipV="1">
            <a:off x="9086305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B8DC6FC-C414-4A21-9735-7AC9853E022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26407" y="384381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90C4526A-BB5B-4271-BF90-149DA44DFEAD}"/>
              </a:ext>
            </a:extLst>
          </p:cNvPr>
          <p:cNvSpPr/>
          <p:nvPr/>
        </p:nvSpPr>
        <p:spPr>
          <a:xfrm flipV="1">
            <a:off x="9115756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304C87A-FFE1-4405-BAC8-AA37F3440FDA}"/>
              </a:ext>
            </a:extLst>
          </p:cNvPr>
          <p:cNvSpPr/>
          <p:nvPr/>
        </p:nvSpPr>
        <p:spPr>
          <a:xfrm flipV="1">
            <a:off x="9124573" y="402358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D6688F4-D0CF-4573-8A81-33A0C58BA65A}"/>
              </a:ext>
            </a:extLst>
          </p:cNvPr>
          <p:cNvSpPr/>
          <p:nvPr/>
        </p:nvSpPr>
        <p:spPr>
          <a:xfrm flipV="1">
            <a:off x="9264668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7B6C3C5-DE50-48EB-825D-9FFA6633B983}"/>
              </a:ext>
            </a:extLst>
          </p:cNvPr>
          <p:cNvSpPr/>
          <p:nvPr/>
        </p:nvSpPr>
        <p:spPr>
          <a:xfrm flipV="1">
            <a:off x="9205049" y="411894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CECD811-D268-4B36-B6DC-F37C38FA6AFE}"/>
              </a:ext>
            </a:extLst>
          </p:cNvPr>
          <p:cNvSpPr/>
          <p:nvPr/>
        </p:nvSpPr>
        <p:spPr>
          <a:xfrm flipV="1">
            <a:off x="9322314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D495C2F-4F15-4515-995F-24D6656A858C}"/>
              </a:ext>
            </a:extLst>
          </p:cNvPr>
          <p:cNvSpPr/>
          <p:nvPr/>
        </p:nvSpPr>
        <p:spPr>
          <a:xfrm flipV="1">
            <a:off x="9360583" y="40314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0D05C56-E76E-4337-9648-C1A4D83AD0F9}"/>
              </a:ext>
            </a:extLst>
          </p:cNvPr>
          <p:cNvSpPr/>
          <p:nvPr/>
        </p:nvSpPr>
        <p:spPr>
          <a:xfrm flipV="1">
            <a:off x="9392110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1534A16-04AB-454F-8D4E-EB9B41FB0375}"/>
              </a:ext>
            </a:extLst>
          </p:cNvPr>
          <p:cNvSpPr/>
          <p:nvPr/>
        </p:nvSpPr>
        <p:spPr>
          <a:xfrm flipV="1">
            <a:off x="9434714" y="382069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7CB53E15-BE50-4E89-AE67-58D7A5C3EB4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68353" y="3917759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07214B59-4712-4322-92AA-6CC3389EB5BB}"/>
              </a:ext>
            </a:extLst>
          </p:cNvPr>
          <p:cNvSpPr/>
          <p:nvPr/>
        </p:nvSpPr>
        <p:spPr>
          <a:xfrm flipV="1">
            <a:off x="8711047" y="416095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2555940-197C-452F-8702-BA7E67B077F1}"/>
              </a:ext>
            </a:extLst>
          </p:cNvPr>
          <p:cNvSpPr/>
          <p:nvPr/>
        </p:nvSpPr>
        <p:spPr>
          <a:xfrm flipV="1">
            <a:off x="6735483" y="55912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0C41BDB-5F66-456C-B631-9F1B3A3F77C1}"/>
              </a:ext>
            </a:extLst>
          </p:cNvPr>
          <p:cNvSpPr/>
          <p:nvPr/>
        </p:nvSpPr>
        <p:spPr>
          <a:xfrm flipV="1">
            <a:off x="4007076" y="44777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0A639A7-DF4D-499F-A2B5-26941EDB5676}"/>
              </a:ext>
            </a:extLst>
          </p:cNvPr>
          <p:cNvSpPr/>
          <p:nvPr/>
        </p:nvSpPr>
        <p:spPr>
          <a:xfrm flipV="1">
            <a:off x="6776472" y="37865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E255F28-558D-4379-A0E5-4733776FE759}"/>
              </a:ext>
            </a:extLst>
          </p:cNvPr>
          <p:cNvSpPr/>
          <p:nvPr/>
        </p:nvSpPr>
        <p:spPr>
          <a:xfrm flipV="1">
            <a:off x="7308317" y="35309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944AC90-672A-46E5-9AD9-7A2AD462F0B8}"/>
              </a:ext>
            </a:extLst>
          </p:cNvPr>
          <p:cNvSpPr/>
          <p:nvPr/>
        </p:nvSpPr>
        <p:spPr>
          <a:xfrm flipV="1">
            <a:off x="4612946" y="49722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08CB14-8BB0-462C-8376-BCC0E6F2B69F}"/>
              </a:ext>
            </a:extLst>
          </p:cNvPr>
          <p:cNvSpPr/>
          <p:nvPr/>
        </p:nvSpPr>
        <p:spPr>
          <a:xfrm flipV="1">
            <a:off x="4587737" y="515406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2EB3E29-3B73-4F20-92E7-5B8DFF6FC86B}"/>
              </a:ext>
            </a:extLst>
          </p:cNvPr>
          <p:cNvSpPr/>
          <p:nvPr/>
        </p:nvSpPr>
        <p:spPr>
          <a:xfrm flipV="1">
            <a:off x="8058771" y="446323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2F4492A-27F1-474C-9144-601851422E61}"/>
              </a:ext>
            </a:extLst>
          </p:cNvPr>
          <p:cNvSpPr/>
          <p:nvPr/>
        </p:nvSpPr>
        <p:spPr>
          <a:xfrm flipV="1">
            <a:off x="7931121" y="441918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66B5EF2-E086-4073-AC03-C6DF620815B6}"/>
              </a:ext>
            </a:extLst>
          </p:cNvPr>
          <p:cNvSpPr/>
          <p:nvPr/>
        </p:nvSpPr>
        <p:spPr>
          <a:xfrm flipV="1">
            <a:off x="5190858" y="51318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8409770-E027-49B0-AA65-848BD56C9237}"/>
              </a:ext>
            </a:extLst>
          </p:cNvPr>
          <p:cNvSpPr/>
          <p:nvPr/>
        </p:nvSpPr>
        <p:spPr>
          <a:xfrm flipV="1">
            <a:off x="5104769" y="506635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DF57102-1655-4F36-ADC6-FCAB8BF704B9}"/>
              </a:ext>
            </a:extLst>
          </p:cNvPr>
          <p:cNvSpPr/>
          <p:nvPr/>
        </p:nvSpPr>
        <p:spPr>
          <a:xfrm flipV="1">
            <a:off x="4834451" y="57718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B5904DB-7243-4F4F-888F-6F60F606054D}"/>
              </a:ext>
            </a:extLst>
          </p:cNvPr>
          <p:cNvSpPr/>
          <p:nvPr/>
        </p:nvSpPr>
        <p:spPr>
          <a:xfrm flipV="1">
            <a:off x="4717865" y="591047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6" name="Picture 105" descr="Icon&#10;&#10;Description automatically generated">
            <a:extLst>
              <a:ext uri="{FF2B5EF4-FFF2-40B4-BE49-F238E27FC236}">
                <a16:creationId xmlns:a16="http://schemas.microsoft.com/office/drawing/2014/main" id="{6F546F22-F601-41BD-8848-69F08AE0D4E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56648" y="4190405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115" descr="Icon&#10;&#10;Description automatically generated">
            <a:extLst>
              <a:ext uri="{FF2B5EF4-FFF2-40B4-BE49-F238E27FC236}">
                <a16:creationId xmlns:a16="http://schemas.microsoft.com/office/drawing/2014/main" id="{93EE421D-4C39-45C0-9E4C-89E9A5ED918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3647" y="3851737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7C5686-E33A-A2C1-9962-AB6159557645}"/>
              </a:ext>
            </a:extLst>
          </p:cNvPr>
          <p:cNvSpPr txBox="1">
            <a:spLocks/>
          </p:cNvSpPr>
          <p:nvPr/>
        </p:nvSpPr>
        <p:spPr>
          <a:xfrm>
            <a:off x="10895621" y="6483731"/>
            <a:ext cx="129637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2024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EZMotion</a:t>
            </a:r>
          </a:p>
        </p:txBody>
      </p:sp>
    </p:spTree>
    <p:extLst>
      <p:ext uri="{BB962C8B-B14F-4D97-AF65-F5344CB8AC3E}">
        <p14:creationId xmlns:p14="http://schemas.microsoft.com/office/powerpoint/2010/main" val="20674502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0308A-8CF8-4313-9B31-086E065C61F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Presentation XXX,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63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7B675BC-840C-B7CB-7DBE-F625AADF87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43103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2.xml><?xml version="1.0" encoding="utf-8"?>
<a:theme xmlns:a="http://schemas.openxmlformats.org/drawingml/2006/main" name="1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EZTheme w/ ac">
      <a:dk1>
        <a:srgbClr val="282828"/>
      </a:dk1>
      <a:lt1>
        <a:sysClr val="window" lastClr="FFFFFF"/>
      </a:lt1>
      <a:dk2>
        <a:srgbClr val="DDDDDD"/>
      </a:dk2>
      <a:lt2>
        <a:srgbClr val="C9D803"/>
      </a:lt2>
      <a:accent1>
        <a:srgbClr val="B4C10F"/>
      </a:accent1>
      <a:accent2>
        <a:srgbClr val="98A30D"/>
      </a:accent2>
      <a:accent3>
        <a:srgbClr val="00B0F0"/>
      </a:accent3>
      <a:accent4>
        <a:srgbClr val="FFC000"/>
      </a:accent4>
      <a:accent5>
        <a:srgbClr val="C00000"/>
      </a:accent5>
      <a:accent6>
        <a:srgbClr val="002060"/>
      </a:accent6>
      <a:hlink>
        <a:srgbClr val="00B050"/>
      </a:hlink>
      <a:folHlink>
        <a:srgbClr val="7030A0"/>
      </a:folHlink>
    </a:clrScheme>
    <a:fontScheme name="EZTheme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4" ma:contentTypeDescription="Create a new document." ma:contentTypeScope="" ma:versionID="b9cdaf7cb8ca84c690c1dabea959b8c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a618a32af295228d379138c0e837bae8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  <SharedWithUsers xmlns="eac98e98-ece4-44f5-aca7-f23ceeb65f6f">
      <UserInfo>
        <DisplayName>Tom Van Esch</DisplayName>
        <AccountId>25</AccountId>
        <AccountType/>
      </UserInfo>
      <UserInfo>
        <DisplayName>Don Kahaian</DisplayName>
        <AccountId>11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69FDD20E-3584-4BFD-BF92-645627D464C4}"/>
</file>

<file path=customXml/itemProps2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076D67-AFEC-46B1-BA45-07662D777D3F}">
  <ds:schemaRefs>
    <ds:schemaRef ds:uri="19aad6ec-c734-43a9-9135-0e28367fcc05"/>
    <ds:schemaRef ds:uri="b855a5ad-b2f0-47c5-8eb8-17d500768fc6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ca2ec694-8038-4733-8ea4-dd2997da7f59"/>
    <ds:schemaRef ds:uri="a8c7a9ae-c630-44e9-93fe-27b8fa377db4"/>
    <ds:schemaRef ds:uri="d56157b1-8508-4cb7-ba80-ba7addcfcb64"/>
    <ds:schemaRef ds:uri="64bf4ef8-b9cd-4f52-8532-9428b740523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 POT Template</Template>
  <TotalTime>741</TotalTime>
  <Words>3714</Words>
  <Application>Microsoft Office PowerPoint</Application>
  <PresentationFormat>Widescreen</PresentationFormat>
  <Paragraphs>765</Paragraphs>
  <Slides>63</Slides>
  <Notes>3</Notes>
  <HiddenSlides>38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63</vt:i4>
      </vt:variant>
    </vt:vector>
  </HeadingPairs>
  <TitlesOfParts>
    <vt:vector size="70" baseType="lpstr">
      <vt:lpstr>Arial</vt:lpstr>
      <vt:lpstr>Bahnschrift</vt:lpstr>
      <vt:lpstr>Bahnschrift SemiBold</vt:lpstr>
      <vt:lpstr>Calibri</vt:lpstr>
      <vt:lpstr>Wingdings</vt:lpstr>
      <vt:lpstr>EZM_trainings</vt:lpstr>
      <vt:lpstr>1_EZM_trainings</vt:lpstr>
      <vt:lpstr>PowerPoint Presentation</vt:lpstr>
      <vt:lpstr>Index</vt:lpstr>
      <vt:lpstr>1. Introduction</vt:lpstr>
      <vt:lpstr>1. Introduction</vt:lpstr>
      <vt:lpstr>2. Technology</vt:lpstr>
      <vt:lpstr>2. Technology</vt:lpstr>
      <vt:lpstr>2. Technology</vt:lpstr>
      <vt:lpstr>2. Technology</vt:lpstr>
      <vt:lpstr>2. Technology</vt:lpstr>
      <vt:lpstr>2. technology</vt:lpstr>
      <vt:lpstr>2. Introduction</vt:lpstr>
      <vt:lpstr>3. IO Extension</vt:lpstr>
      <vt:lpstr>3. Io Extension</vt:lpstr>
      <vt:lpstr>3. Io extension</vt:lpstr>
      <vt:lpstr>3. Io extension</vt:lpstr>
      <vt:lpstr>4. Tailoring</vt:lpstr>
      <vt:lpstr>4. tailoring</vt:lpstr>
      <vt:lpstr>4. tailoring</vt:lpstr>
      <vt:lpstr>4. tailoring</vt:lpstr>
      <vt:lpstr>4. tailoring</vt:lpstr>
      <vt:lpstr>4. tailoring</vt:lpstr>
      <vt:lpstr>4. tailoring</vt:lpstr>
      <vt:lpstr>5. Applications</vt:lpstr>
      <vt:lpstr>5. applications</vt:lpstr>
      <vt:lpstr>Thank you.</vt:lpstr>
      <vt:lpstr>PowerPoint Presentation</vt:lpstr>
      <vt:lpstr>applications</vt:lpstr>
      <vt:lpstr>PowerPoint Presentation</vt:lpstr>
      <vt:lpstr>Wheel packaging</vt:lpstr>
      <vt:lpstr>Wheel Packaging</vt:lpstr>
      <vt:lpstr>Wheel Packaging</vt:lpstr>
      <vt:lpstr>Wheel Packaging</vt:lpstr>
      <vt:lpstr>Wind tunnel Instrumentation</vt:lpstr>
      <vt:lpstr>Applications</vt:lpstr>
      <vt:lpstr>PowerPoint Presentation</vt:lpstr>
      <vt:lpstr>Engine packaging</vt:lpstr>
      <vt:lpstr>Engine Packaging</vt:lpstr>
      <vt:lpstr>Engine Packaging</vt:lpstr>
      <vt:lpstr>ADAS –  Autonomous  System</vt:lpstr>
      <vt:lpstr>Applications</vt:lpstr>
      <vt:lpstr>Earthquake Testing</vt:lpstr>
      <vt:lpstr>Applications</vt:lpstr>
      <vt:lpstr>Ship Seakeeping Basin</vt:lpstr>
      <vt:lpstr>Applications</vt:lpstr>
      <vt:lpstr>Tire and Suspension Development</vt:lpstr>
      <vt:lpstr>Applications</vt:lpstr>
      <vt:lpstr>PowerPoint Presentation</vt:lpstr>
      <vt:lpstr>Aeronautics Applications</vt:lpstr>
      <vt:lpstr>Aeronautics Applications</vt:lpstr>
      <vt:lpstr>Aeronautics Applications</vt:lpstr>
      <vt:lpstr>Aeronautics Applications</vt:lpstr>
      <vt:lpstr>Aeronautics Applications</vt:lpstr>
      <vt:lpstr>Hydraulic Kinematics</vt:lpstr>
      <vt:lpstr>Applications</vt:lpstr>
      <vt:lpstr>Applications</vt:lpstr>
      <vt:lpstr>Dummy Positioning    -  Adaptive Control</vt:lpstr>
      <vt:lpstr>Applications</vt:lpstr>
      <vt:lpstr>K&amp;C   Durability Rigs</vt:lpstr>
      <vt:lpstr>Applications</vt:lpstr>
      <vt:lpstr>PowerPoint Presentation</vt:lpstr>
      <vt:lpstr>COMPANY OVERVIEW</vt:lpstr>
      <vt:lpstr>SHARING OUR PASSION WORLDWIDE  WITH CUSTOMERS AT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Connor  Cook</dc:creator>
  <cp:lastModifiedBy>Don Kahaian</cp:lastModifiedBy>
  <cp:revision>74</cp:revision>
  <cp:lastPrinted>2021-12-23T21:59:52Z</cp:lastPrinted>
  <dcterms:created xsi:type="dcterms:W3CDTF">2021-08-04T15:56:08Z</dcterms:created>
  <dcterms:modified xsi:type="dcterms:W3CDTF">2024-02-02T15:37:49Z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0x0101006557D152F0FF64449C85CA3CC9E31DD5</vt:lpwstr>
  </property>
  <property fmtid="{D5CDD505-2E9C-101B-9397-08002B2CF9AE}" pid="3" name="MediaServiceImageTags">
    <vt:lpwstr/>
  </property>
</Properties>
</file>