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4"/>
    <p:sldMasterId id="2147483697" r:id="rId5"/>
  </p:sldMasterIdLst>
  <p:notesMasterIdLst>
    <p:notesMasterId r:id="rId40"/>
  </p:notesMasterIdLst>
  <p:handoutMasterIdLst>
    <p:handoutMasterId r:id="rId41"/>
  </p:handoutMasterIdLst>
  <p:sldIdLst>
    <p:sldId id="282" r:id="rId6"/>
    <p:sldId id="283" r:id="rId7"/>
    <p:sldId id="284" r:id="rId8"/>
    <p:sldId id="285" r:id="rId9"/>
    <p:sldId id="422" r:id="rId10"/>
    <p:sldId id="435" r:id="rId11"/>
    <p:sldId id="427" r:id="rId12"/>
    <p:sldId id="293" r:id="rId13"/>
    <p:sldId id="437" r:id="rId14"/>
    <p:sldId id="288" r:id="rId15"/>
    <p:sldId id="439" r:id="rId16"/>
    <p:sldId id="438" r:id="rId17"/>
    <p:sldId id="423" r:id="rId18"/>
    <p:sldId id="430" r:id="rId19"/>
    <p:sldId id="298" r:id="rId20"/>
    <p:sldId id="432" r:id="rId21"/>
    <p:sldId id="429" r:id="rId22"/>
    <p:sldId id="286" r:id="rId23"/>
    <p:sldId id="424" r:id="rId24"/>
    <p:sldId id="428" r:id="rId25"/>
    <p:sldId id="318" r:id="rId26"/>
    <p:sldId id="431" r:id="rId27"/>
    <p:sldId id="440" r:id="rId28"/>
    <p:sldId id="441" r:id="rId29"/>
    <p:sldId id="442" r:id="rId30"/>
    <p:sldId id="443" r:id="rId31"/>
    <p:sldId id="444" r:id="rId32"/>
    <p:sldId id="445" r:id="rId33"/>
    <p:sldId id="446" r:id="rId34"/>
    <p:sldId id="404" r:id="rId35"/>
    <p:sldId id="410" r:id="rId36"/>
    <p:sldId id="407" r:id="rId37"/>
    <p:sldId id="408" r:id="rId38"/>
    <p:sldId id="475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3B78F62-72A2-4474-B845-8DD1D699DE2B}">
          <p14:sldIdLst>
            <p14:sldId id="282"/>
            <p14:sldId id="283"/>
            <p14:sldId id="284"/>
            <p14:sldId id="285"/>
            <p14:sldId id="422"/>
            <p14:sldId id="435"/>
            <p14:sldId id="427"/>
            <p14:sldId id="293"/>
            <p14:sldId id="437"/>
            <p14:sldId id="288"/>
            <p14:sldId id="439"/>
            <p14:sldId id="438"/>
            <p14:sldId id="423"/>
            <p14:sldId id="430"/>
            <p14:sldId id="298"/>
            <p14:sldId id="432"/>
            <p14:sldId id="429"/>
            <p14:sldId id="286"/>
            <p14:sldId id="424"/>
            <p14:sldId id="428"/>
            <p14:sldId id="318"/>
            <p14:sldId id="431"/>
            <p14:sldId id="440"/>
            <p14:sldId id="441"/>
            <p14:sldId id="442"/>
            <p14:sldId id="443"/>
            <p14:sldId id="444"/>
            <p14:sldId id="445"/>
            <p14:sldId id="446"/>
            <p14:sldId id="404"/>
          </p14:sldIdLst>
        </p14:section>
        <p14:section name="Company Pages" id="{F6B24956-B447-45B8-8988-92822142DBC7}">
          <p14:sldIdLst>
            <p14:sldId id="410"/>
            <p14:sldId id="407"/>
            <p14:sldId id="408"/>
            <p14:sldId id="475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ffany Warner" initials="TW" lastIdx="6" clrIdx="0">
    <p:extLst>
      <p:ext uri="{19B8F6BF-5375-455C-9EA6-DF929625EA0E}">
        <p15:presenceInfo xmlns:p15="http://schemas.microsoft.com/office/powerpoint/2012/main" userId="S::TWarner@ezmetrology.com::f34d7767-9354-4aab-8aae-15bbfc7d54f5" providerId="AD"/>
      </p:ext>
    </p:extLst>
  </p:cmAuthor>
  <p:cmAuthor id="2" name="Erol Gunes" initials="EG" lastIdx="4" clrIdx="1">
    <p:extLst>
      <p:ext uri="{19B8F6BF-5375-455C-9EA6-DF929625EA0E}">
        <p15:presenceInfo xmlns:p15="http://schemas.microsoft.com/office/powerpoint/2012/main" userId="Erol Gunes" providerId="None"/>
      </p:ext>
    </p:extLst>
  </p:cmAuthor>
  <p:cmAuthor id="3" name="Tom Van Esch" initials="TVE" lastIdx="1" clrIdx="2">
    <p:extLst>
      <p:ext uri="{19B8F6BF-5375-455C-9EA6-DF929625EA0E}">
        <p15:presenceInfo xmlns:p15="http://schemas.microsoft.com/office/powerpoint/2012/main" userId="Tom Van Esch" providerId="None"/>
      </p:ext>
    </p:extLst>
  </p:cmAuthor>
  <p:cmAuthor id="4" name="Erol Gunes" initials="EG [2]" lastIdx="3" clrIdx="3">
    <p:extLst>
      <p:ext uri="{19B8F6BF-5375-455C-9EA6-DF929625EA0E}">
        <p15:presenceInfo xmlns:p15="http://schemas.microsoft.com/office/powerpoint/2012/main" userId="S::egunes@ezmetrology.com::7c980bae-3697-4071-a97b-c735d101b80f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D803"/>
    <a:srgbClr val="282828"/>
    <a:srgbClr val="33CCFF"/>
    <a:srgbClr val="FF4612"/>
    <a:srgbClr val="FF9999"/>
    <a:srgbClr val="F3FD77"/>
    <a:srgbClr val="FFCE00"/>
    <a:srgbClr val="DDDDDD"/>
    <a:srgbClr val="B4C10F"/>
    <a:srgbClr val="EEFC3E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FC109EB-DFC5-4251-8BC0-3EE13FDE0848}" v="2" dt="2023-03-12T16:31:50.8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2129" y="5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commentAuthors" Target="commentAuthors.xml"/><Relationship Id="rId47" Type="http://schemas.microsoft.com/office/2015/10/relationships/revisionInfo" Target="revisionInfo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notesMaster" Target="notesMasters/notesMaster1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presProps" Target="pres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tableStyles" Target="tableStyles.xml"/><Relationship Id="rId20" Type="http://schemas.openxmlformats.org/officeDocument/2006/relationships/slide" Target="slides/slide15.xml"/><Relationship Id="rId41" Type="http://schemas.openxmlformats.org/officeDocument/2006/relationships/handoutMaster" Target="handoutMasters/handout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21-09-07T10:34:21.047" idx="2">
    <p:pos x="10" y="10"/>
    <p:text>these pages should come after more explanation or maybe at the end?
</p:text>
    <p:extLst>
      <p:ext uri="{C676402C-5697-4E1C-873F-D02D1690AC5C}">
        <p15:threadingInfo xmlns:p15="http://schemas.microsoft.com/office/powerpoint/2012/main" timeZoneBias="42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21-09-07T10:58:19.701" idx="3">
    <p:pos x="7680" y="-54"/>
    <p:text>what these axis represent? 
</p:text>
    <p:extLst>
      <p:ext uri="{C676402C-5697-4E1C-873F-D02D1690AC5C}">
        <p15:threadingInfo xmlns:p15="http://schemas.microsoft.com/office/powerpoint/2012/main" timeZoneBias="42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0B93B2-32DD-47FB-9BC7-A74471F10469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3ADA3BF-C310-412C-A299-3D837AAFC740}">
      <dgm:prSet phldrT="[Text]"/>
      <dgm:spPr>
        <a:solidFill>
          <a:srgbClr val="C9D803"/>
        </a:solidFill>
      </dgm:spPr>
      <dgm:t>
        <a:bodyPr/>
        <a:lstStyle/>
        <a:p>
          <a:r>
            <a:rPr lang="en-US" b="1">
              <a:solidFill>
                <a:srgbClr val="282828"/>
              </a:solidFill>
            </a:rPr>
            <a:t>Car Body</a:t>
          </a:r>
        </a:p>
      </dgm:t>
    </dgm:pt>
    <dgm:pt modelId="{968A5B8D-ABCB-4BA1-9E33-B72D1B4D9CE8}" type="parTrans" cxnId="{EEB686EB-64E8-48CE-9E35-5552C490856C}">
      <dgm:prSet/>
      <dgm:spPr/>
      <dgm:t>
        <a:bodyPr/>
        <a:lstStyle/>
        <a:p>
          <a:endParaRPr lang="en-US"/>
        </a:p>
      </dgm:t>
    </dgm:pt>
    <dgm:pt modelId="{8C92F313-49DC-44F4-8784-BD50791B9FD6}" type="sibTrans" cxnId="{EEB686EB-64E8-48CE-9E35-5552C490856C}">
      <dgm:prSet/>
      <dgm:spPr/>
      <dgm:t>
        <a:bodyPr/>
        <a:lstStyle/>
        <a:p>
          <a:endParaRPr lang="en-US"/>
        </a:p>
      </dgm:t>
    </dgm:pt>
    <dgm:pt modelId="{29C1D965-AA77-40CA-9C6D-FB70C6D717A0}">
      <dgm:prSet phldrT="[Text]" custT="1"/>
      <dgm:spPr/>
      <dgm:t>
        <a:bodyPr/>
        <a:lstStyle/>
        <a:p>
          <a:pPr>
            <a:buNone/>
          </a:pPr>
          <a:r>
            <a:rPr lang="en-US" sz="1400"/>
            <a:t>Body Position: </a:t>
          </a:r>
          <a:r>
            <a:rPr lang="en-US" sz="1400" err="1"/>
            <a:t>X,Y,Z,Roll,Pitch,Yaw</a:t>
          </a:r>
          <a:endParaRPr lang="en-US" sz="1400"/>
        </a:p>
      </dgm:t>
    </dgm:pt>
    <dgm:pt modelId="{3A3DEEC4-0626-4272-87A0-C2B89B81A898}" type="parTrans" cxnId="{2A2D659D-2403-4550-9A27-8C0EDC6924F2}">
      <dgm:prSet/>
      <dgm:spPr/>
      <dgm:t>
        <a:bodyPr/>
        <a:lstStyle/>
        <a:p>
          <a:endParaRPr lang="en-US"/>
        </a:p>
      </dgm:t>
    </dgm:pt>
    <dgm:pt modelId="{FAFFC10B-1BE9-41C7-94AC-23867EFE2C30}" type="sibTrans" cxnId="{2A2D659D-2403-4550-9A27-8C0EDC6924F2}">
      <dgm:prSet/>
      <dgm:spPr/>
      <dgm:t>
        <a:bodyPr/>
        <a:lstStyle/>
        <a:p>
          <a:endParaRPr lang="en-US"/>
        </a:p>
      </dgm:t>
    </dgm:pt>
    <dgm:pt modelId="{BC350ACB-1158-482B-BC8D-8729A80AB56B}">
      <dgm:prSet phldrT="[Text]"/>
      <dgm:spPr>
        <a:solidFill>
          <a:srgbClr val="FF9999"/>
        </a:solidFill>
      </dgm:spPr>
      <dgm:t>
        <a:bodyPr/>
        <a:lstStyle/>
        <a:p>
          <a:r>
            <a:rPr lang="en-US" b="1">
              <a:solidFill>
                <a:srgbClr val="282828"/>
              </a:solidFill>
            </a:rPr>
            <a:t>Suspension</a:t>
          </a:r>
        </a:p>
      </dgm:t>
    </dgm:pt>
    <dgm:pt modelId="{D0BD7AF4-6B5F-4370-A603-D9B42942DB92}" type="parTrans" cxnId="{2FB44EE4-6042-4910-96E1-E89D94644403}">
      <dgm:prSet/>
      <dgm:spPr/>
      <dgm:t>
        <a:bodyPr/>
        <a:lstStyle/>
        <a:p>
          <a:endParaRPr lang="en-US"/>
        </a:p>
      </dgm:t>
    </dgm:pt>
    <dgm:pt modelId="{BBBFFCB0-F4A1-4CD8-92AE-86876075ED23}" type="sibTrans" cxnId="{2FB44EE4-6042-4910-96E1-E89D94644403}">
      <dgm:prSet/>
      <dgm:spPr/>
      <dgm:t>
        <a:bodyPr/>
        <a:lstStyle/>
        <a:p>
          <a:endParaRPr lang="en-US"/>
        </a:p>
      </dgm:t>
    </dgm:pt>
    <dgm:pt modelId="{90DF8DDE-A9E6-41E2-B773-BF6AFC9F7651}">
      <dgm:prSet phldrT="[Text]" custT="1"/>
      <dgm:spPr/>
      <dgm:t>
        <a:bodyPr/>
        <a:lstStyle/>
        <a:p>
          <a:pPr>
            <a:buNone/>
          </a:pPr>
          <a:r>
            <a:rPr lang="en-US" sz="1400"/>
            <a:t>Kinematics &amp; Compliance</a:t>
          </a:r>
        </a:p>
      </dgm:t>
    </dgm:pt>
    <dgm:pt modelId="{14AF94D4-C0A2-4D86-B47C-049013CDA63C}" type="parTrans" cxnId="{791590FA-207C-4922-AAAA-3B9AC2BB2009}">
      <dgm:prSet/>
      <dgm:spPr/>
      <dgm:t>
        <a:bodyPr/>
        <a:lstStyle/>
        <a:p>
          <a:endParaRPr lang="en-US"/>
        </a:p>
      </dgm:t>
    </dgm:pt>
    <dgm:pt modelId="{8C94FE8F-852C-4A42-80E0-8DB7CA91223B}" type="sibTrans" cxnId="{791590FA-207C-4922-AAAA-3B9AC2BB2009}">
      <dgm:prSet/>
      <dgm:spPr/>
      <dgm:t>
        <a:bodyPr/>
        <a:lstStyle/>
        <a:p>
          <a:endParaRPr lang="en-US"/>
        </a:p>
      </dgm:t>
    </dgm:pt>
    <dgm:pt modelId="{A99C4F00-BB5F-4CDB-9C03-5541C63B3C60}">
      <dgm:prSet phldrT="[Text]"/>
      <dgm:spPr>
        <a:solidFill>
          <a:srgbClr val="C9D803"/>
        </a:solidFill>
      </dgm:spPr>
      <dgm:t>
        <a:bodyPr/>
        <a:lstStyle/>
        <a:p>
          <a:r>
            <a:rPr lang="en-US" b="1">
              <a:solidFill>
                <a:srgbClr val="282828"/>
              </a:solidFill>
            </a:rPr>
            <a:t>Spindle</a:t>
          </a:r>
        </a:p>
      </dgm:t>
    </dgm:pt>
    <dgm:pt modelId="{1C11E765-036D-472F-8311-8CC6966AA79B}" type="parTrans" cxnId="{7B99DEE0-CD4D-437F-95D8-E0238F42C5F3}">
      <dgm:prSet/>
      <dgm:spPr/>
      <dgm:t>
        <a:bodyPr/>
        <a:lstStyle/>
        <a:p>
          <a:endParaRPr lang="en-US"/>
        </a:p>
      </dgm:t>
    </dgm:pt>
    <dgm:pt modelId="{55214A8B-30DD-445C-BC58-6E3695D46A34}" type="sibTrans" cxnId="{7B99DEE0-CD4D-437F-95D8-E0238F42C5F3}">
      <dgm:prSet/>
      <dgm:spPr/>
      <dgm:t>
        <a:bodyPr/>
        <a:lstStyle/>
        <a:p>
          <a:endParaRPr lang="en-US"/>
        </a:p>
      </dgm:t>
    </dgm:pt>
    <dgm:pt modelId="{A0B8E296-6C9E-462A-8336-61B78BCC24B3}">
      <dgm:prSet phldrT="[Text]" custT="1"/>
      <dgm:spPr/>
      <dgm:t>
        <a:bodyPr/>
        <a:lstStyle/>
        <a:p>
          <a:pPr>
            <a:buNone/>
          </a:pPr>
          <a:r>
            <a:rPr lang="en-US" sz="1400"/>
            <a:t>Axle Position; </a:t>
          </a:r>
          <a:r>
            <a:rPr lang="en-US" sz="1400" err="1"/>
            <a:t>X,Y,Z,Steer,Camber,Spin</a:t>
          </a:r>
          <a:endParaRPr lang="en-US" sz="1400"/>
        </a:p>
      </dgm:t>
    </dgm:pt>
    <dgm:pt modelId="{F70A3B14-07B0-4090-A60B-FDE306BA8526}" type="parTrans" cxnId="{EC4375F1-339F-4D36-B5A5-7BE9A2F3C240}">
      <dgm:prSet/>
      <dgm:spPr/>
      <dgm:t>
        <a:bodyPr/>
        <a:lstStyle/>
        <a:p>
          <a:endParaRPr lang="en-US"/>
        </a:p>
      </dgm:t>
    </dgm:pt>
    <dgm:pt modelId="{A0B777FE-D449-4D80-93D6-10F639757FB9}" type="sibTrans" cxnId="{EC4375F1-339F-4D36-B5A5-7BE9A2F3C240}">
      <dgm:prSet/>
      <dgm:spPr/>
      <dgm:t>
        <a:bodyPr/>
        <a:lstStyle/>
        <a:p>
          <a:endParaRPr lang="en-US"/>
        </a:p>
      </dgm:t>
    </dgm:pt>
    <dgm:pt modelId="{F6CCA04C-5A87-4E27-BB42-16AA78B1B9B6}">
      <dgm:prSet phldrT="[Text]"/>
      <dgm:spPr>
        <a:solidFill>
          <a:srgbClr val="FF9999"/>
        </a:solidFill>
      </dgm:spPr>
      <dgm:t>
        <a:bodyPr/>
        <a:lstStyle/>
        <a:p>
          <a:r>
            <a:rPr lang="en-US" b="1">
              <a:solidFill>
                <a:srgbClr val="282828"/>
              </a:solidFill>
            </a:rPr>
            <a:t>Tire</a:t>
          </a:r>
        </a:p>
      </dgm:t>
    </dgm:pt>
    <dgm:pt modelId="{F61FAA2B-42AB-4C41-88ED-449327408B60}" type="parTrans" cxnId="{96453B6D-0FE9-49C9-8081-6D29BB647A35}">
      <dgm:prSet/>
      <dgm:spPr/>
      <dgm:t>
        <a:bodyPr/>
        <a:lstStyle/>
        <a:p>
          <a:endParaRPr lang="en-US"/>
        </a:p>
      </dgm:t>
    </dgm:pt>
    <dgm:pt modelId="{553C2FE9-0A99-48F4-A235-8C2BDF653341}" type="sibTrans" cxnId="{96453B6D-0FE9-49C9-8081-6D29BB647A35}">
      <dgm:prSet/>
      <dgm:spPr/>
      <dgm:t>
        <a:bodyPr/>
        <a:lstStyle/>
        <a:p>
          <a:endParaRPr lang="en-US"/>
        </a:p>
      </dgm:t>
    </dgm:pt>
    <dgm:pt modelId="{778D34EA-722B-4F47-A5BF-41E5E08D11B9}">
      <dgm:prSet phldrT="[Text]"/>
      <dgm:spPr>
        <a:solidFill>
          <a:srgbClr val="C9D803"/>
        </a:solidFill>
      </dgm:spPr>
      <dgm:t>
        <a:bodyPr/>
        <a:lstStyle/>
        <a:p>
          <a:r>
            <a:rPr lang="en-US" b="1">
              <a:solidFill>
                <a:srgbClr val="282828"/>
              </a:solidFill>
            </a:rPr>
            <a:t>Road</a:t>
          </a:r>
        </a:p>
      </dgm:t>
    </dgm:pt>
    <dgm:pt modelId="{3B2C6C9F-D31C-49A7-91E8-2CF825D7AD76}" type="parTrans" cxnId="{821045E9-0E7B-428B-A169-924CCE6C51FA}">
      <dgm:prSet/>
      <dgm:spPr/>
      <dgm:t>
        <a:bodyPr/>
        <a:lstStyle/>
        <a:p>
          <a:endParaRPr lang="en-US"/>
        </a:p>
      </dgm:t>
    </dgm:pt>
    <dgm:pt modelId="{113CA030-4863-4398-B574-426BA70AA8B2}" type="sibTrans" cxnId="{821045E9-0E7B-428B-A169-924CCE6C51FA}">
      <dgm:prSet/>
      <dgm:spPr/>
      <dgm:t>
        <a:bodyPr/>
        <a:lstStyle/>
        <a:p>
          <a:endParaRPr lang="en-US"/>
        </a:p>
      </dgm:t>
    </dgm:pt>
    <dgm:pt modelId="{D4A2C3DD-5AAB-414A-9047-D3BE018B0C58}">
      <dgm:prSet phldrT="[Text]" custT="1"/>
      <dgm:spPr/>
      <dgm:t>
        <a:bodyPr/>
        <a:lstStyle/>
        <a:p>
          <a:pPr>
            <a:buNone/>
          </a:pPr>
          <a:r>
            <a:rPr lang="en-US" sz="1400" dirty="0"/>
            <a:t>Slip Angle, Forces, and Deflections</a:t>
          </a:r>
        </a:p>
      </dgm:t>
    </dgm:pt>
    <dgm:pt modelId="{3624CE12-3FBD-49F5-A02A-A76471FBD4B1}" type="parTrans" cxnId="{D965FEFD-274C-48DF-8D0E-8CEA46BB4733}">
      <dgm:prSet/>
      <dgm:spPr/>
      <dgm:t>
        <a:bodyPr/>
        <a:lstStyle/>
        <a:p>
          <a:endParaRPr lang="en-US"/>
        </a:p>
      </dgm:t>
    </dgm:pt>
    <dgm:pt modelId="{AED622ED-8F3B-4B0E-9FF0-5E3070B601C7}" type="sibTrans" cxnId="{D965FEFD-274C-48DF-8D0E-8CEA46BB4733}">
      <dgm:prSet/>
      <dgm:spPr/>
      <dgm:t>
        <a:bodyPr/>
        <a:lstStyle/>
        <a:p>
          <a:endParaRPr lang="en-US"/>
        </a:p>
      </dgm:t>
    </dgm:pt>
    <dgm:pt modelId="{F22D80D5-30E6-4F0A-83AD-FFFA86AE114C}">
      <dgm:prSet phldrT="[Text]" custT="1"/>
      <dgm:spPr/>
      <dgm:t>
        <a:bodyPr/>
        <a:lstStyle/>
        <a:p>
          <a:pPr>
            <a:buNone/>
          </a:pPr>
          <a:r>
            <a:rPr lang="en-US" sz="1400"/>
            <a:t>Reference</a:t>
          </a:r>
        </a:p>
      </dgm:t>
    </dgm:pt>
    <dgm:pt modelId="{E7EA20C1-0E5B-4F49-8636-F0DF1352EE87}" type="parTrans" cxnId="{DC461508-4FBF-4EB6-A8FB-DC7DFCC13A0E}">
      <dgm:prSet/>
      <dgm:spPr/>
      <dgm:t>
        <a:bodyPr/>
        <a:lstStyle/>
        <a:p>
          <a:endParaRPr lang="en-US"/>
        </a:p>
      </dgm:t>
    </dgm:pt>
    <dgm:pt modelId="{1B44B783-26CF-45E5-BC29-CFCA0095116E}" type="sibTrans" cxnId="{DC461508-4FBF-4EB6-A8FB-DC7DFCC13A0E}">
      <dgm:prSet/>
      <dgm:spPr/>
      <dgm:t>
        <a:bodyPr/>
        <a:lstStyle/>
        <a:p>
          <a:endParaRPr lang="en-US"/>
        </a:p>
      </dgm:t>
    </dgm:pt>
    <dgm:pt modelId="{07A0FCA7-81E7-4CA2-BBD7-88319BE13766}" type="pres">
      <dgm:prSet presAssocID="{CD0B93B2-32DD-47FB-9BC7-A74471F10469}" presName="linearFlow" presStyleCnt="0">
        <dgm:presLayoutVars>
          <dgm:dir/>
          <dgm:animLvl val="lvl"/>
          <dgm:resizeHandles val="exact"/>
        </dgm:presLayoutVars>
      </dgm:prSet>
      <dgm:spPr/>
    </dgm:pt>
    <dgm:pt modelId="{C5E50913-FD75-4109-BEE7-40867DFFDBC6}" type="pres">
      <dgm:prSet presAssocID="{A3ADA3BF-C310-412C-A299-3D837AAFC740}" presName="composite" presStyleCnt="0"/>
      <dgm:spPr/>
    </dgm:pt>
    <dgm:pt modelId="{FEC71621-2264-4C1D-87E6-763653F1B9AA}" type="pres">
      <dgm:prSet presAssocID="{A3ADA3BF-C310-412C-A299-3D837AAFC740}" presName="parentText" presStyleLbl="alignNode1" presStyleIdx="0" presStyleCnt="5">
        <dgm:presLayoutVars>
          <dgm:chMax val="1"/>
          <dgm:bulletEnabled val="1"/>
        </dgm:presLayoutVars>
      </dgm:prSet>
      <dgm:spPr/>
    </dgm:pt>
    <dgm:pt modelId="{C2B40F50-4D5D-4611-B800-A9F23D26130F}" type="pres">
      <dgm:prSet presAssocID="{A3ADA3BF-C310-412C-A299-3D837AAFC740}" presName="descendantText" presStyleLbl="alignAcc1" presStyleIdx="0" presStyleCnt="5">
        <dgm:presLayoutVars>
          <dgm:bulletEnabled val="1"/>
        </dgm:presLayoutVars>
      </dgm:prSet>
      <dgm:spPr/>
    </dgm:pt>
    <dgm:pt modelId="{0E0C365C-AF4C-47EA-8495-C0EBC4AB63EA}" type="pres">
      <dgm:prSet presAssocID="{8C92F313-49DC-44F4-8784-BD50791B9FD6}" presName="sp" presStyleCnt="0"/>
      <dgm:spPr/>
    </dgm:pt>
    <dgm:pt modelId="{2A136DEA-B65C-43AE-BC54-E8CE1DC1E031}" type="pres">
      <dgm:prSet presAssocID="{BC350ACB-1158-482B-BC8D-8729A80AB56B}" presName="composite" presStyleCnt="0"/>
      <dgm:spPr/>
    </dgm:pt>
    <dgm:pt modelId="{761E2CCB-6566-4C92-8AC1-B62DAF5D11AA}" type="pres">
      <dgm:prSet presAssocID="{BC350ACB-1158-482B-BC8D-8729A80AB56B}" presName="parentText" presStyleLbl="alignNode1" presStyleIdx="1" presStyleCnt="5">
        <dgm:presLayoutVars>
          <dgm:chMax val="1"/>
          <dgm:bulletEnabled val="1"/>
        </dgm:presLayoutVars>
      </dgm:prSet>
      <dgm:spPr>
        <a:solidFill>
          <a:srgbClr val="33CCFF"/>
        </a:solidFill>
      </dgm:spPr>
    </dgm:pt>
    <dgm:pt modelId="{A6BBA859-F074-402A-90C6-99C990FD0038}" type="pres">
      <dgm:prSet presAssocID="{BC350ACB-1158-482B-BC8D-8729A80AB56B}" presName="descendantText" presStyleLbl="alignAcc1" presStyleIdx="1" presStyleCnt="5">
        <dgm:presLayoutVars>
          <dgm:bulletEnabled val="1"/>
        </dgm:presLayoutVars>
      </dgm:prSet>
      <dgm:spPr/>
    </dgm:pt>
    <dgm:pt modelId="{E0135B42-B61B-4BC3-BCBB-1628BB3F50DC}" type="pres">
      <dgm:prSet presAssocID="{BBBFFCB0-F4A1-4CD8-92AE-86876075ED23}" presName="sp" presStyleCnt="0"/>
      <dgm:spPr/>
    </dgm:pt>
    <dgm:pt modelId="{683FCF2A-81D1-44FF-A9F5-B7D5F5623426}" type="pres">
      <dgm:prSet presAssocID="{A99C4F00-BB5F-4CDB-9C03-5541C63B3C60}" presName="composite" presStyleCnt="0"/>
      <dgm:spPr/>
    </dgm:pt>
    <dgm:pt modelId="{3A75DA57-8D15-4607-B7D4-B2CCAC5ED416}" type="pres">
      <dgm:prSet presAssocID="{A99C4F00-BB5F-4CDB-9C03-5541C63B3C60}" presName="parentText" presStyleLbl="alignNode1" presStyleIdx="2" presStyleCnt="5">
        <dgm:presLayoutVars>
          <dgm:chMax val="1"/>
          <dgm:bulletEnabled val="1"/>
        </dgm:presLayoutVars>
      </dgm:prSet>
      <dgm:spPr/>
    </dgm:pt>
    <dgm:pt modelId="{A663DD7D-B74C-4AC1-BF3C-4F3439202418}" type="pres">
      <dgm:prSet presAssocID="{A99C4F00-BB5F-4CDB-9C03-5541C63B3C60}" presName="descendantText" presStyleLbl="alignAcc1" presStyleIdx="2" presStyleCnt="5">
        <dgm:presLayoutVars>
          <dgm:bulletEnabled val="1"/>
        </dgm:presLayoutVars>
      </dgm:prSet>
      <dgm:spPr/>
    </dgm:pt>
    <dgm:pt modelId="{DE1CEE1C-D0E0-4B19-977A-CE70F78E814D}" type="pres">
      <dgm:prSet presAssocID="{55214A8B-30DD-445C-BC58-6E3695D46A34}" presName="sp" presStyleCnt="0"/>
      <dgm:spPr/>
    </dgm:pt>
    <dgm:pt modelId="{D9E81A3D-19AD-46BE-AE89-FFB54E39EB09}" type="pres">
      <dgm:prSet presAssocID="{F6CCA04C-5A87-4E27-BB42-16AA78B1B9B6}" presName="composite" presStyleCnt="0"/>
      <dgm:spPr/>
    </dgm:pt>
    <dgm:pt modelId="{C33F4B1C-916F-481D-8D7A-99F095119171}" type="pres">
      <dgm:prSet presAssocID="{F6CCA04C-5A87-4E27-BB42-16AA78B1B9B6}" presName="parentText" presStyleLbl="alignNode1" presStyleIdx="3" presStyleCnt="5">
        <dgm:presLayoutVars>
          <dgm:chMax val="1"/>
          <dgm:bulletEnabled val="1"/>
        </dgm:presLayoutVars>
      </dgm:prSet>
      <dgm:spPr>
        <a:solidFill>
          <a:srgbClr val="33CCFF"/>
        </a:solidFill>
      </dgm:spPr>
    </dgm:pt>
    <dgm:pt modelId="{DB8B1803-7BFD-4623-A950-B5A2CA9C7326}" type="pres">
      <dgm:prSet presAssocID="{F6CCA04C-5A87-4E27-BB42-16AA78B1B9B6}" presName="descendantText" presStyleLbl="alignAcc1" presStyleIdx="3" presStyleCnt="5">
        <dgm:presLayoutVars>
          <dgm:bulletEnabled val="1"/>
        </dgm:presLayoutVars>
      </dgm:prSet>
      <dgm:spPr/>
    </dgm:pt>
    <dgm:pt modelId="{54623156-504E-47BB-979A-7E8596575D5B}" type="pres">
      <dgm:prSet presAssocID="{553C2FE9-0A99-48F4-A235-8C2BDF653341}" presName="sp" presStyleCnt="0"/>
      <dgm:spPr/>
    </dgm:pt>
    <dgm:pt modelId="{D541A89B-1A01-4EB8-B076-7345719B5AB4}" type="pres">
      <dgm:prSet presAssocID="{778D34EA-722B-4F47-A5BF-41E5E08D11B9}" presName="composite" presStyleCnt="0"/>
      <dgm:spPr/>
    </dgm:pt>
    <dgm:pt modelId="{0028E15F-65DC-4A6D-B63D-868E3FB368AE}" type="pres">
      <dgm:prSet presAssocID="{778D34EA-722B-4F47-A5BF-41E5E08D11B9}" presName="parentText" presStyleLbl="alignNode1" presStyleIdx="4" presStyleCnt="5">
        <dgm:presLayoutVars>
          <dgm:chMax val="1"/>
          <dgm:bulletEnabled val="1"/>
        </dgm:presLayoutVars>
      </dgm:prSet>
      <dgm:spPr/>
    </dgm:pt>
    <dgm:pt modelId="{F5D4DE17-8C66-4C37-93E7-D32A475E8A16}" type="pres">
      <dgm:prSet presAssocID="{778D34EA-722B-4F47-A5BF-41E5E08D11B9}" presName="descendantText" presStyleLbl="alignAcc1" presStyleIdx="4" presStyleCnt="5">
        <dgm:presLayoutVars>
          <dgm:bulletEnabled val="1"/>
        </dgm:presLayoutVars>
      </dgm:prSet>
      <dgm:spPr/>
    </dgm:pt>
  </dgm:ptLst>
  <dgm:cxnLst>
    <dgm:cxn modelId="{57FF3602-7199-4861-8E68-BC5F8A6A295D}" type="presOf" srcId="{CD0B93B2-32DD-47FB-9BC7-A74471F10469}" destId="{07A0FCA7-81E7-4CA2-BBD7-88319BE13766}" srcOrd="0" destOrd="0" presId="urn:microsoft.com/office/officeart/2005/8/layout/chevron2"/>
    <dgm:cxn modelId="{50EDE104-8E32-4741-9018-667E5377C8EB}" type="presOf" srcId="{778D34EA-722B-4F47-A5BF-41E5E08D11B9}" destId="{0028E15F-65DC-4A6D-B63D-868E3FB368AE}" srcOrd="0" destOrd="0" presId="urn:microsoft.com/office/officeart/2005/8/layout/chevron2"/>
    <dgm:cxn modelId="{DC461508-4FBF-4EB6-A8FB-DC7DFCC13A0E}" srcId="{778D34EA-722B-4F47-A5BF-41E5E08D11B9}" destId="{F22D80D5-30E6-4F0A-83AD-FFFA86AE114C}" srcOrd="0" destOrd="0" parTransId="{E7EA20C1-0E5B-4F49-8636-F0DF1352EE87}" sibTransId="{1B44B783-26CF-45E5-BC29-CFCA0095116E}"/>
    <dgm:cxn modelId="{0EB5631E-9C87-44B2-B38E-FD460FC14443}" type="presOf" srcId="{BC350ACB-1158-482B-BC8D-8729A80AB56B}" destId="{761E2CCB-6566-4C92-8AC1-B62DAF5D11AA}" srcOrd="0" destOrd="0" presId="urn:microsoft.com/office/officeart/2005/8/layout/chevron2"/>
    <dgm:cxn modelId="{1C30FE1F-F31F-4DD0-8C4E-0B4486324714}" type="presOf" srcId="{A99C4F00-BB5F-4CDB-9C03-5541C63B3C60}" destId="{3A75DA57-8D15-4607-B7D4-B2CCAC5ED416}" srcOrd="0" destOrd="0" presId="urn:microsoft.com/office/officeart/2005/8/layout/chevron2"/>
    <dgm:cxn modelId="{C9F3703C-12C2-440D-8F98-84FA555463FB}" type="presOf" srcId="{A0B8E296-6C9E-462A-8336-61B78BCC24B3}" destId="{A663DD7D-B74C-4AC1-BF3C-4F3439202418}" srcOrd="0" destOrd="0" presId="urn:microsoft.com/office/officeart/2005/8/layout/chevron2"/>
    <dgm:cxn modelId="{1986C069-F4ED-439F-9BB6-244DF662ED43}" type="presOf" srcId="{A3ADA3BF-C310-412C-A299-3D837AAFC740}" destId="{FEC71621-2264-4C1D-87E6-763653F1B9AA}" srcOrd="0" destOrd="0" presId="urn:microsoft.com/office/officeart/2005/8/layout/chevron2"/>
    <dgm:cxn modelId="{96453B6D-0FE9-49C9-8081-6D29BB647A35}" srcId="{CD0B93B2-32DD-47FB-9BC7-A74471F10469}" destId="{F6CCA04C-5A87-4E27-BB42-16AA78B1B9B6}" srcOrd="3" destOrd="0" parTransId="{F61FAA2B-42AB-4C41-88ED-449327408B60}" sibTransId="{553C2FE9-0A99-48F4-A235-8C2BDF653341}"/>
    <dgm:cxn modelId="{33B7EF53-CF75-44DD-BCA4-9DE8D0189DB1}" type="presOf" srcId="{D4A2C3DD-5AAB-414A-9047-D3BE018B0C58}" destId="{DB8B1803-7BFD-4623-A950-B5A2CA9C7326}" srcOrd="0" destOrd="0" presId="urn:microsoft.com/office/officeart/2005/8/layout/chevron2"/>
    <dgm:cxn modelId="{2A2D659D-2403-4550-9A27-8C0EDC6924F2}" srcId="{A3ADA3BF-C310-412C-A299-3D837AAFC740}" destId="{29C1D965-AA77-40CA-9C6D-FB70C6D717A0}" srcOrd="0" destOrd="0" parTransId="{3A3DEEC4-0626-4272-87A0-C2B89B81A898}" sibTransId="{FAFFC10B-1BE9-41C7-94AC-23867EFE2C30}"/>
    <dgm:cxn modelId="{596DFBB6-BB9B-439A-9578-D6BEB2261B4B}" type="presOf" srcId="{90DF8DDE-A9E6-41E2-B773-BF6AFC9F7651}" destId="{A6BBA859-F074-402A-90C6-99C990FD0038}" srcOrd="0" destOrd="0" presId="urn:microsoft.com/office/officeart/2005/8/layout/chevron2"/>
    <dgm:cxn modelId="{2C6041DC-8361-43F6-A303-7DE588AE86CB}" type="presOf" srcId="{29C1D965-AA77-40CA-9C6D-FB70C6D717A0}" destId="{C2B40F50-4D5D-4611-B800-A9F23D26130F}" srcOrd="0" destOrd="0" presId="urn:microsoft.com/office/officeart/2005/8/layout/chevron2"/>
    <dgm:cxn modelId="{1DC782E0-C49D-4DCC-8740-CBCFE20088AF}" type="presOf" srcId="{F6CCA04C-5A87-4E27-BB42-16AA78B1B9B6}" destId="{C33F4B1C-916F-481D-8D7A-99F095119171}" srcOrd="0" destOrd="0" presId="urn:microsoft.com/office/officeart/2005/8/layout/chevron2"/>
    <dgm:cxn modelId="{7B99DEE0-CD4D-437F-95D8-E0238F42C5F3}" srcId="{CD0B93B2-32DD-47FB-9BC7-A74471F10469}" destId="{A99C4F00-BB5F-4CDB-9C03-5541C63B3C60}" srcOrd="2" destOrd="0" parTransId="{1C11E765-036D-472F-8311-8CC6966AA79B}" sibTransId="{55214A8B-30DD-445C-BC58-6E3695D46A34}"/>
    <dgm:cxn modelId="{2FB44EE4-6042-4910-96E1-E89D94644403}" srcId="{CD0B93B2-32DD-47FB-9BC7-A74471F10469}" destId="{BC350ACB-1158-482B-BC8D-8729A80AB56B}" srcOrd="1" destOrd="0" parTransId="{D0BD7AF4-6B5F-4370-A603-D9B42942DB92}" sibTransId="{BBBFFCB0-F4A1-4CD8-92AE-86876075ED23}"/>
    <dgm:cxn modelId="{821045E9-0E7B-428B-A169-924CCE6C51FA}" srcId="{CD0B93B2-32DD-47FB-9BC7-A74471F10469}" destId="{778D34EA-722B-4F47-A5BF-41E5E08D11B9}" srcOrd="4" destOrd="0" parTransId="{3B2C6C9F-D31C-49A7-91E8-2CF825D7AD76}" sibTransId="{113CA030-4863-4398-B574-426BA70AA8B2}"/>
    <dgm:cxn modelId="{EEB686EB-64E8-48CE-9E35-5552C490856C}" srcId="{CD0B93B2-32DD-47FB-9BC7-A74471F10469}" destId="{A3ADA3BF-C310-412C-A299-3D837AAFC740}" srcOrd="0" destOrd="0" parTransId="{968A5B8D-ABCB-4BA1-9E33-B72D1B4D9CE8}" sibTransId="{8C92F313-49DC-44F4-8784-BD50791B9FD6}"/>
    <dgm:cxn modelId="{EC4375F1-339F-4D36-B5A5-7BE9A2F3C240}" srcId="{A99C4F00-BB5F-4CDB-9C03-5541C63B3C60}" destId="{A0B8E296-6C9E-462A-8336-61B78BCC24B3}" srcOrd="0" destOrd="0" parTransId="{F70A3B14-07B0-4090-A60B-FDE306BA8526}" sibTransId="{A0B777FE-D449-4D80-93D6-10F639757FB9}"/>
    <dgm:cxn modelId="{AF3947F6-6BB5-4DF9-99E1-EABC7A418360}" type="presOf" srcId="{F22D80D5-30E6-4F0A-83AD-FFFA86AE114C}" destId="{F5D4DE17-8C66-4C37-93E7-D32A475E8A16}" srcOrd="0" destOrd="0" presId="urn:microsoft.com/office/officeart/2005/8/layout/chevron2"/>
    <dgm:cxn modelId="{791590FA-207C-4922-AAAA-3B9AC2BB2009}" srcId="{BC350ACB-1158-482B-BC8D-8729A80AB56B}" destId="{90DF8DDE-A9E6-41E2-B773-BF6AFC9F7651}" srcOrd="0" destOrd="0" parTransId="{14AF94D4-C0A2-4D86-B47C-049013CDA63C}" sibTransId="{8C94FE8F-852C-4A42-80E0-8DB7CA91223B}"/>
    <dgm:cxn modelId="{D965FEFD-274C-48DF-8D0E-8CEA46BB4733}" srcId="{F6CCA04C-5A87-4E27-BB42-16AA78B1B9B6}" destId="{D4A2C3DD-5AAB-414A-9047-D3BE018B0C58}" srcOrd="0" destOrd="0" parTransId="{3624CE12-3FBD-49F5-A02A-A76471FBD4B1}" sibTransId="{AED622ED-8F3B-4B0E-9FF0-5E3070B601C7}"/>
    <dgm:cxn modelId="{6A385F8A-34B7-4109-97A7-2FD062391387}" type="presParOf" srcId="{07A0FCA7-81E7-4CA2-BBD7-88319BE13766}" destId="{C5E50913-FD75-4109-BEE7-40867DFFDBC6}" srcOrd="0" destOrd="0" presId="urn:microsoft.com/office/officeart/2005/8/layout/chevron2"/>
    <dgm:cxn modelId="{ABB61067-9B85-4888-A668-578A54D41942}" type="presParOf" srcId="{C5E50913-FD75-4109-BEE7-40867DFFDBC6}" destId="{FEC71621-2264-4C1D-87E6-763653F1B9AA}" srcOrd="0" destOrd="0" presId="urn:microsoft.com/office/officeart/2005/8/layout/chevron2"/>
    <dgm:cxn modelId="{8255392D-E813-4893-9624-7C3515825B7E}" type="presParOf" srcId="{C5E50913-FD75-4109-BEE7-40867DFFDBC6}" destId="{C2B40F50-4D5D-4611-B800-A9F23D26130F}" srcOrd="1" destOrd="0" presId="urn:microsoft.com/office/officeart/2005/8/layout/chevron2"/>
    <dgm:cxn modelId="{304C3F26-A7D6-421E-82A4-903975DD79D6}" type="presParOf" srcId="{07A0FCA7-81E7-4CA2-BBD7-88319BE13766}" destId="{0E0C365C-AF4C-47EA-8495-C0EBC4AB63EA}" srcOrd="1" destOrd="0" presId="urn:microsoft.com/office/officeart/2005/8/layout/chevron2"/>
    <dgm:cxn modelId="{DB9C336E-1727-4715-8709-180CDB9E8480}" type="presParOf" srcId="{07A0FCA7-81E7-4CA2-BBD7-88319BE13766}" destId="{2A136DEA-B65C-43AE-BC54-E8CE1DC1E031}" srcOrd="2" destOrd="0" presId="urn:microsoft.com/office/officeart/2005/8/layout/chevron2"/>
    <dgm:cxn modelId="{5FE2B43C-B95C-467A-8BC7-1947C468F5B3}" type="presParOf" srcId="{2A136DEA-B65C-43AE-BC54-E8CE1DC1E031}" destId="{761E2CCB-6566-4C92-8AC1-B62DAF5D11AA}" srcOrd="0" destOrd="0" presId="urn:microsoft.com/office/officeart/2005/8/layout/chevron2"/>
    <dgm:cxn modelId="{C382175B-866E-4A82-B14B-DA792F82D2DD}" type="presParOf" srcId="{2A136DEA-B65C-43AE-BC54-E8CE1DC1E031}" destId="{A6BBA859-F074-402A-90C6-99C990FD0038}" srcOrd="1" destOrd="0" presId="urn:microsoft.com/office/officeart/2005/8/layout/chevron2"/>
    <dgm:cxn modelId="{08F89116-2AA1-4188-BD7E-872194F4321C}" type="presParOf" srcId="{07A0FCA7-81E7-4CA2-BBD7-88319BE13766}" destId="{E0135B42-B61B-4BC3-BCBB-1628BB3F50DC}" srcOrd="3" destOrd="0" presId="urn:microsoft.com/office/officeart/2005/8/layout/chevron2"/>
    <dgm:cxn modelId="{C6445DCE-CC66-4A92-909F-9F531C5E417C}" type="presParOf" srcId="{07A0FCA7-81E7-4CA2-BBD7-88319BE13766}" destId="{683FCF2A-81D1-44FF-A9F5-B7D5F5623426}" srcOrd="4" destOrd="0" presId="urn:microsoft.com/office/officeart/2005/8/layout/chevron2"/>
    <dgm:cxn modelId="{529039E6-81FF-4075-BE49-BED00DD671F2}" type="presParOf" srcId="{683FCF2A-81D1-44FF-A9F5-B7D5F5623426}" destId="{3A75DA57-8D15-4607-B7D4-B2CCAC5ED416}" srcOrd="0" destOrd="0" presId="urn:microsoft.com/office/officeart/2005/8/layout/chevron2"/>
    <dgm:cxn modelId="{36C24CED-C6A6-4FC0-8FCB-7804C6AD0CC5}" type="presParOf" srcId="{683FCF2A-81D1-44FF-A9F5-B7D5F5623426}" destId="{A663DD7D-B74C-4AC1-BF3C-4F3439202418}" srcOrd="1" destOrd="0" presId="urn:microsoft.com/office/officeart/2005/8/layout/chevron2"/>
    <dgm:cxn modelId="{89889B5D-DF30-476F-8447-D0FE088E3BFB}" type="presParOf" srcId="{07A0FCA7-81E7-4CA2-BBD7-88319BE13766}" destId="{DE1CEE1C-D0E0-4B19-977A-CE70F78E814D}" srcOrd="5" destOrd="0" presId="urn:microsoft.com/office/officeart/2005/8/layout/chevron2"/>
    <dgm:cxn modelId="{8085713D-CC63-4B1B-BC6E-32A7721230F9}" type="presParOf" srcId="{07A0FCA7-81E7-4CA2-BBD7-88319BE13766}" destId="{D9E81A3D-19AD-46BE-AE89-FFB54E39EB09}" srcOrd="6" destOrd="0" presId="urn:microsoft.com/office/officeart/2005/8/layout/chevron2"/>
    <dgm:cxn modelId="{90FC02A3-3A95-45C5-AF5A-658DB0420DA6}" type="presParOf" srcId="{D9E81A3D-19AD-46BE-AE89-FFB54E39EB09}" destId="{C33F4B1C-916F-481D-8D7A-99F095119171}" srcOrd="0" destOrd="0" presId="urn:microsoft.com/office/officeart/2005/8/layout/chevron2"/>
    <dgm:cxn modelId="{33248154-0157-4620-A23E-EE5E82B1C293}" type="presParOf" srcId="{D9E81A3D-19AD-46BE-AE89-FFB54E39EB09}" destId="{DB8B1803-7BFD-4623-A950-B5A2CA9C7326}" srcOrd="1" destOrd="0" presId="urn:microsoft.com/office/officeart/2005/8/layout/chevron2"/>
    <dgm:cxn modelId="{3C322399-805E-45DF-85EF-96DC41A1D4E5}" type="presParOf" srcId="{07A0FCA7-81E7-4CA2-BBD7-88319BE13766}" destId="{54623156-504E-47BB-979A-7E8596575D5B}" srcOrd="7" destOrd="0" presId="urn:microsoft.com/office/officeart/2005/8/layout/chevron2"/>
    <dgm:cxn modelId="{19129D7C-30B3-4402-8A70-D2EE157873D3}" type="presParOf" srcId="{07A0FCA7-81E7-4CA2-BBD7-88319BE13766}" destId="{D541A89B-1A01-4EB8-B076-7345719B5AB4}" srcOrd="8" destOrd="0" presId="urn:microsoft.com/office/officeart/2005/8/layout/chevron2"/>
    <dgm:cxn modelId="{69DC0A38-8BF6-4791-A890-68974C659814}" type="presParOf" srcId="{D541A89B-1A01-4EB8-B076-7345719B5AB4}" destId="{0028E15F-65DC-4A6D-B63D-868E3FB368AE}" srcOrd="0" destOrd="0" presId="urn:microsoft.com/office/officeart/2005/8/layout/chevron2"/>
    <dgm:cxn modelId="{64B3AF3C-7794-423F-B2D0-640EBAFA30D4}" type="presParOf" srcId="{D541A89B-1A01-4EB8-B076-7345719B5AB4}" destId="{F5D4DE17-8C66-4C37-93E7-D32A475E8A1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D0B93B2-32DD-47FB-9BC7-A74471F10469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3ADA3BF-C310-412C-A299-3D837AAFC740}">
      <dgm:prSet phldrT="[Text]"/>
      <dgm:spPr>
        <a:solidFill>
          <a:srgbClr val="C9D803"/>
        </a:solidFill>
      </dgm:spPr>
      <dgm:t>
        <a:bodyPr/>
        <a:lstStyle/>
        <a:p>
          <a:r>
            <a:rPr lang="en-US" b="1">
              <a:solidFill>
                <a:srgbClr val="282828"/>
              </a:solidFill>
            </a:rPr>
            <a:t>Car Body</a:t>
          </a:r>
        </a:p>
      </dgm:t>
    </dgm:pt>
    <dgm:pt modelId="{968A5B8D-ABCB-4BA1-9E33-B72D1B4D9CE8}" type="parTrans" cxnId="{EEB686EB-64E8-48CE-9E35-5552C490856C}">
      <dgm:prSet/>
      <dgm:spPr/>
      <dgm:t>
        <a:bodyPr/>
        <a:lstStyle/>
        <a:p>
          <a:endParaRPr lang="en-US"/>
        </a:p>
      </dgm:t>
    </dgm:pt>
    <dgm:pt modelId="{8C92F313-49DC-44F4-8784-BD50791B9FD6}" type="sibTrans" cxnId="{EEB686EB-64E8-48CE-9E35-5552C490856C}">
      <dgm:prSet/>
      <dgm:spPr/>
      <dgm:t>
        <a:bodyPr/>
        <a:lstStyle/>
        <a:p>
          <a:endParaRPr lang="en-US"/>
        </a:p>
      </dgm:t>
    </dgm:pt>
    <dgm:pt modelId="{29C1D965-AA77-40CA-9C6D-FB70C6D717A0}">
      <dgm:prSet phldrT="[Text]" custT="1"/>
      <dgm:spPr/>
      <dgm:t>
        <a:bodyPr/>
        <a:lstStyle/>
        <a:p>
          <a:pPr>
            <a:buNone/>
          </a:pPr>
          <a:r>
            <a:rPr lang="en-US" sz="1400" dirty="0"/>
            <a:t>Body Position: X, Y, Z, Roll, Pitch, and Yaw</a:t>
          </a:r>
        </a:p>
      </dgm:t>
    </dgm:pt>
    <dgm:pt modelId="{3A3DEEC4-0626-4272-87A0-C2B89B81A898}" type="parTrans" cxnId="{2A2D659D-2403-4550-9A27-8C0EDC6924F2}">
      <dgm:prSet/>
      <dgm:spPr/>
      <dgm:t>
        <a:bodyPr/>
        <a:lstStyle/>
        <a:p>
          <a:endParaRPr lang="en-US"/>
        </a:p>
      </dgm:t>
    </dgm:pt>
    <dgm:pt modelId="{FAFFC10B-1BE9-41C7-94AC-23867EFE2C30}" type="sibTrans" cxnId="{2A2D659D-2403-4550-9A27-8C0EDC6924F2}">
      <dgm:prSet/>
      <dgm:spPr/>
      <dgm:t>
        <a:bodyPr/>
        <a:lstStyle/>
        <a:p>
          <a:endParaRPr lang="en-US"/>
        </a:p>
      </dgm:t>
    </dgm:pt>
    <dgm:pt modelId="{BC350ACB-1158-482B-BC8D-8729A80AB56B}">
      <dgm:prSet phldrT="[Text]"/>
      <dgm:spPr>
        <a:solidFill>
          <a:srgbClr val="FF9999"/>
        </a:solidFill>
      </dgm:spPr>
      <dgm:t>
        <a:bodyPr/>
        <a:lstStyle/>
        <a:p>
          <a:r>
            <a:rPr lang="en-US" b="1">
              <a:solidFill>
                <a:srgbClr val="282828"/>
              </a:solidFill>
            </a:rPr>
            <a:t>Suspension</a:t>
          </a:r>
        </a:p>
      </dgm:t>
    </dgm:pt>
    <dgm:pt modelId="{D0BD7AF4-6B5F-4370-A603-D9B42942DB92}" type="parTrans" cxnId="{2FB44EE4-6042-4910-96E1-E89D94644403}">
      <dgm:prSet/>
      <dgm:spPr/>
      <dgm:t>
        <a:bodyPr/>
        <a:lstStyle/>
        <a:p>
          <a:endParaRPr lang="en-US"/>
        </a:p>
      </dgm:t>
    </dgm:pt>
    <dgm:pt modelId="{BBBFFCB0-F4A1-4CD8-92AE-86876075ED23}" type="sibTrans" cxnId="{2FB44EE4-6042-4910-96E1-E89D94644403}">
      <dgm:prSet/>
      <dgm:spPr/>
      <dgm:t>
        <a:bodyPr/>
        <a:lstStyle/>
        <a:p>
          <a:endParaRPr lang="en-US"/>
        </a:p>
      </dgm:t>
    </dgm:pt>
    <dgm:pt modelId="{90DF8DDE-A9E6-41E2-B773-BF6AFC9F7651}">
      <dgm:prSet phldrT="[Text]" custT="1"/>
      <dgm:spPr/>
      <dgm:t>
        <a:bodyPr/>
        <a:lstStyle/>
        <a:p>
          <a:pPr>
            <a:buNone/>
          </a:pPr>
          <a:r>
            <a:rPr lang="en-US" sz="1400"/>
            <a:t>Kinematics &amp; Compliance</a:t>
          </a:r>
        </a:p>
      </dgm:t>
    </dgm:pt>
    <dgm:pt modelId="{14AF94D4-C0A2-4D86-B47C-049013CDA63C}" type="parTrans" cxnId="{791590FA-207C-4922-AAAA-3B9AC2BB2009}">
      <dgm:prSet/>
      <dgm:spPr/>
      <dgm:t>
        <a:bodyPr/>
        <a:lstStyle/>
        <a:p>
          <a:endParaRPr lang="en-US"/>
        </a:p>
      </dgm:t>
    </dgm:pt>
    <dgm:pt modelId="{8C94FE8F-852C-4A42-80E0-8DB7CA91223B}" type="sibTrans" cxnId="{791590FA-207C-4922-AAAA-3B9AC2BB2009}">
      <dgm:prSet/>
      <dgm:spPr/>
      <dgm:t>
        <a:bodyPr/>
        <a:lstStyle/>
        <a:p>
          <a:endParaRPr lang="en-US"/>
        </a:p>
      </dgm:t>
    </dgm:pt>
    <dgm:pt modelId="{A99C4F00-BB5F-4CDB-9C03-5541C63B3C60}">
      <dgm:prSet phldrT="[Text]"/>
      <dgm:spPr>
        <a:solidFill>
          <a:srgbClr val="C9D803"/>
        </a:solidFill>
      </dgm:spPr>
      <dgm:t>
        <a:bodyPr/>
        <a:lstStyle/>
        <a:p>
          <a:r>
            <a:rPr lang="en-US" b="1">
              <a:solidFill>
                <a:srgbClr val="282828"/>
              </a:solidFill>
            </a:rPr>
            <a:t>Spindle</a:t>
          </a:r>
        </a:p>
      </dgm:t>
    </dgm:pt>
    <dgm:pt modelId="{1C11E765-036D-472F-8311-8CC6966AA79B}" type="parTrans" cxnId="{7B99DEE0-CD4D-437F-95D8-E0238F42C5F3}">
      <dgm:prSet/>
      <dgm:spPr/>
      <dgm:t>
        <a:bodyPr/>
        <a:lstStyle/>
        <a:p>
          <a:endParaRPr lang="en-US"/>
        </a:p>
      </dgm:t>
    </dgm:pt>
    <dgm:pt modelId="{55214A8B-30DD-445C-BC58-6E3695D46A34}" type="sibTrans" cxnId="{7B99DEE0-CD4D-437F-95D8-E0238F42C5F3}">
      <dgm:prSet/>
      <dgm:spPr/>
      <dgm:t>
        <a:bodyPr/>
        <a:lstStyle/>
        <a:p>
          <a:endParaRPr lang="en-US"/>
        </a:p>
      </dgm:t>
    </dgm:pt>
    <dgm:pt modelId="{A0B8E296-6C9E-462A-8336-61B78BCC24B3}">
      <dgm:prSet phldrT="[Text]" custT="1"/>
      <dgm:spPr/>
      <dgm:t>
        <a:bodyPr/>
        <a:lstStyle/>
        <a:p>
          <a:pPr>
            <a:buNone/>
          </a:pPr>
          <a:r>
            <a:rPr lang="en-US" sz="1400" dirty="0"/>
            <a:t>Axle Position: X, Y, Z, Steer, Camber, and Spin</a:t>
          </a:r>
        </a:p>
      </dgm:t>
    </dgm:pt>
    <dgm:pt modelId="{F70A3B14-07B0-4090-A60B-FDE306BA8526}" type="parTrans" cxnId="{EC4375F1-339F-4D36-B5A5-7BE9A2F3C240}">
      <dgm:prSet/>
      <dgm:spPr/>
      <dgm:t>
        <a:bodyPr/>
        <a:lstStyle/>
        <a:p>
          <a:endParaRPr lang="en-US"/>
        </a:p>
      </dgm:t>
    </dgm:pt>
    <dgm:pt modelId="{A0B777FE-D449-4D80-93D6-10F639757FB9}" type="sibTrans" cxnId="{EC4375F1-339F-4D36-B5A5-7BE9A2F3C240}">
      <dgm:prSet/>
      <dgm:spPr/>
      <dgm:t>
        <a:bodyPr/>
        <a:lstStyle/>
        <a:p>
          <a:endParaRPr lang="en-US"/>
        </a:p>
      </dgm:t>
    </dgm:pt>
    <dgm:pt modelId="{F6CCA04C-5A87-4E27-BB42-16AA78B1B9B6}">
      <dgm:prSet phldrT="[Text]"/>
      <dgm:spPr>
        <a:solidFill>
          <a:srgbClr val="FF9999"/>
        </a:solidFill>
      </dgm:spPr>
      <dgm:t>
        <a:bodyPr/>
        <a:lstStyle/>
        <a:p>
          <a:r>
            <a:rPr lang="en-US" b="1">
              <a:solidFill>
                <a:srgbClr val="282828"/>
              </a:solidFill>
            </a:rPr>
            <a:t>Tire</a:t>
          </a:r>
        </a:p>
      </dgm:t>
    </dgm:pt>
    <dgm:pt modelId="{F61FAA2B-42AB-4C41-88ED-449327408B60}" type="parTrans" cxnId="{96453B6D-0FE9-49C9-8081-6D29BB647A35}">
      <dgm:prSet/>
      <dgm:spPr/>
      <dgm:t>
        <a:bodyPr/>
        <a:lstStyle/>
        <a:p>
          <a:endParaRPr lang="en-US"/>
        </a:p>
      </dgm:t>
    </dgm:pt>
    <dgm:pt modelId="{553C2FE9-0A99-48F4-A235-8C2BDF653341}" type="sibTrans" cxnId="{96453B6D-0FE9-49C9-8081-6D29BB647A35}">
      <dgm:prSet/>
      <dgm:spPr/>
      <dgm:t>
        <a:bodyPr/>
        <a:lstStyle/>
        <a:p>
          <a:endParaRPr lang="en-US"/>
        </a:p>
      </dgm:t>
    </dgm:pt>
    <dgm:pt modelId="{778D34EA-722B-4F47-A5BF-41E5E08D11B9}">
      <dgm:prSet phldrT="[Text]"/>
      <dgm:spPr>
        <a:solidFill>
          <a:srgbClr val="C9D803"/>
        </a:solidFill>
      </dgm:spPr>
      <dgm:t>
        <a:bodyPr/>
        <a:lstStyle/>
        <a:p>
          <a:r>
            <a:rPr lang="en-US" b="1">
              <a:solidFill>
                <a:srgbClr val="282828"/>
              </a:solidFill>
            </a:rPr>
            <a:t>Road</a:t>
          </a:r>
        </a:p>
      </dgm:t>
    </dgm:pt>
    <dgm:pt modelId="{3B2C6C9F-D31C-49A7-91E8-2CF825D7AD76}" type="parTrans" cxnId="{821045E9-0E7B-428B-A169-924CCE6C51FA}">
      <dgm:prSet/>
      <dgm:spPr/>
      <dgm:t>
        <a:bodyPr/>
        <a:lstStyle/>
        <a:p>
          <a:endParaRPr lang="en-US"/>
        </a:p>
      </dgm:t>
    </dgm:pt>
    <dgm:pt modelId="{113CA030-4863-4398-B574-426BA70AA8B2}" type="sibTrans" cxnId="{821045E9-0E7B-428B-A169-924CCE6C51FA}">
      <dgm:prSet/>
      <dgm:spPr/>
      <dgm:t>
        <a:bodyPr/>
        <a:lstStyle/>
        <a:p>
          <a:endParaRPr lang="en-US"/>
        </a:p>
      </dgm:t>
    </dgm:pt>
    <dgm:pt modelId="{D4A2C3DD-5AAB-414A-9047-D3BE018B0C58}">
      <dgm:prSet phldrT="[Text]" custT="1"/>
      <dgm:spPr/>
      <dgm:t>
        <a:bodyPr/>
        <a:lstStyle/>
        <a:p>
          <a:pPr>
            <a:buNone/>
          </a:pPr>
          <a:r>
            <a:rPr lang="en-US" sz="1400" dirty="0"/>
            <a:t>Slip Angle, Forces, and Deflections</a:t>
          </a:r>
        </a:p>
      </dgm:t>
    </dgm:pt>
    <dgm:pt modelId="{3624CE12-3FBD-49F5-A02A-A76471FBD4B1}" type="parTrans" cxnId="{D965FEFD-274C-48DF-8D0E-8CEA46BB4733}">
      <dgm:prSet/>
      <dgm:spPr/>
      <dgm:t>
        <a:bodyPr/>
        <a:lstStyle/>
        <a:p>
          <a:endParaRPr lang="en-US"/>
        </a:p>
      </dgm:t>
    </dgm:pt>
    <dgm:pt modelId="{AED622ED-8F3B-4B0E-9FF0-5E3070B601C7}" type="sibTrans" cxnId="{D965FEFD-274C-48DF-8D0E-8CEA46BB4733}">
      <dgm:prSet/>
      <dgm:spPr/>
      <dgm:t>
        <a:bodyPr/>
        <a:lstStyle/>
        <a:p>
          <a:endParaRPr lang="en-US"/>
        </a:p>
      </dgm:t>
    </dgm:pt>
    <dgm:pt modelId="{F22D80D5-30E6-4F0A-83AD-FFFA86AE114C}">
      <dgm:prSet phldrT="[Text]" custT="1"/>
      <dgm:spPr/>
      <dgm:t>
        <a:bodyPr/>
        <a:lstStyle/>
        <a:p>
          <a:pPr>
            <a:buNone/>
          </a:pPr>
          <a:r>
            <a:rPr lang="en-US" sz="1400"/>
            <a:t>Reference</a:t>
          </a:r>
        </a:p>
      </dgm:t>
    </dgm:pt>
    <dgm:pt modelId="{E7EA20C1-0E5B-4F49-8636-F0DF1352EE87}" type="parTrans" cxnId="{DC461508-4FBF-4EB6-A8FB-DC7DFCC13A0E}">
      <dgm:prSet/>
      <dgm:spPr/>
      <dgm:t>
        <a:bodyPr/>
        <a:lstStyle/>
        <a:p>
          <a:endParaRPr lang="en-US"/>
        </a:p>
      </dgm:t>
    </dgm:pt>
    <dgm:pt modelId="{1B44B783-26CF-45E5-BC29-CFCA0095116E}" type="sibTrans" cxnId="{DC461508-4FBF-4EB6-A8FB-DC7DFCC13A0E}">
      <dgm:prSet/>
      <dgm:spPr/>
      <dgm:t>
        <a:bodyPr/>
        <a:lstStyle/>
        <a:p>
          <a:endParaRPr lang="en-US"/>
        </a:p>
      </dgm:t>
    </dgm:pt>
    <dgm:pt modelId="{07A0FCA7-81E7-4CA2-BBD7-88319BE13766}" type="pres">
      <dgm:prSet presAssocID="{CD0B93B2-32DD-47FB-9BC7-A74471F10469}" presName="linearFlow" presStyleCnt="0">
        <dgm:presLayoutVars>
          <dgm:dir/>
          <dgm:animLvl val="lvl"/>
          <dgm:resizeHandles val="exact"/>
        </dgm:presLayoutVars>
      </dgm:prSet>
      <dgm:spPr/>
    </dgm:pt>
    <dgm:pt modelId="{C5E50913-FD75-4109-BEE7-40867DFFDBC6}" type="pres">
      <dgm:prSet presAssocID="{A3ADA3BF-C310-412C-A299-3D837AAFC740}" presName="composite" presStyleCnt="0"/>
      <dgm:spPr/>
    </dgm:pt>
    <dgm:pt modelId="{FEC71621-2264-4C1D-87E6-763653F1B9AA}" type="pres">
      <dgm:prSet presAssocID="{A3ADA3BF-C310-412C-A299-3D837AAFC740}" presName="parentText" presStyleLbl="alignNode1" presStyleIdx="0" presStyleCnt="5">
        <dgm:presLayoutVars>
          <dgm:chMax val="1"/>
          <dgm:bulletEnabled val="1"/>
        </dgm:presLayoutVars>
      </dgm:prSet>
      <dgm:spPr/>
    </dgm:pt>
    <dgm:pt modelId="{C2B40F50-4D5D-4611-B800-A9F23D26130F}" type="pres">
      <dgm:prSet presAssocID="{A3ADA3BF-C310-412C-A299-3D837AAFC740}" presName="descendantText" presStyleLbl="alignAcc1" presStyleIdx="0" presStyleCnt="5">
        <dgm:presLayoutVars>
          <dgm:bulletEnabled val="1"/>
        </dgm:presLayoutVars>
      </dgm:prSet>
      <dgm:spPr/>
    </dgm:pt>
    <dgm:pt modelId="{0E0C365C-AF4C-47EA-8495-C0EBC4AB63EA}" type="pres">
      <dgm:prSet presAssocID="{8C92F313-49DC-44F4-8784-BD50791B9FD6}" presName="sp" presStyleCnt="0"/>
      <dgm:spPr/>
    </dgm:pt>
    <dgm:pt modelId="{2A136DEA-B65C-43AE-BC54-E8CE1DC1E031}" type="pres">
      <dgm:prSet presAssocID="{BC350ACB-1158-482B-BC8D-8729A80AB56B}" presName="composite" presStyleCnt="0"/>
      <dgm:spPr/>
    </dgm:pt>
    <dgm:pt modelId="{761E2CCB-6566-4C92-8AC1-B62DAF5D11AA}" type="pres">
      <dgm:prSet presAssocID="{BC350ACB-1158-482B-BC8D-8729A80AB56B}" presName="parentText" presStyleLbl="alignNode1" presStyleIdx="1" presStyleCnt="5">
        <dgm:presLayoutVars>
          <dgm:chMax val="1"/>
          <dgm:bulletEnabled val="1"/>
        </dgm:presLayoutVars>
      </dgm:prSet>
      <dgm:spPr>
        <a:solidFill>
          <a:srgbClr val="33CCFF"/>
        </a:solidFill>
      </dgm:spPr>
    </dgm:pt>
    <dgm:pt modelId="{A6BBA859-F074-402A-90C6-99C990FD0038}" type="pres">
      <dgm:prSet presAssocID="{BC350ACB-1158-482B-BC8D-8729A80AB56B}" presName="descendantText" presStyleLbl="alignAcc1" presStyleIdx="1" presStyleCnt="5">
        <dgm:presLayoutVars>
          <dgm:bulletEnabled val="1"/>
        </dgm:presLayoutVars>
      </dgm:prSet>
      <dgm:spPr/>
    </dgm:pt>
    <dgm:pt modelId="{E0135B42-B61B-4BC3-BCBB-1628BB3F50DC}" type="pres">
      <dgm:prSet presAssocID="{BBBFFCB0-F4A1-4CD8-92AE-86876075ED23}" presName="sp" presStyleCnt="0"/>
      <dgm:spPr/>
    </dgm:pt>
    <dgm:pt modelId="{683FCF2A-81D1-44FF-A9F5-B7D5F5623426}" type="pres">
      <dgm:prSet presAssocID="{A99C4F00-BB5F-4CDB-9C03-5541C63B3C60}" presName="composite" presStyleCnt="0"/>
      <dgm:spPr/>
    </dgm:pt>
    <dgm:pt modelId="{3A75DA57-8D15-4607-B7D4-B2CCAC5ED416}" type="pres">
      <dgm:prSet presAssocID="{A99C4F00-BB5F-4CDB-9C03-5541C63B3C60}" presName="parentText" presStyleLbl="alignNode1" presStyleIdx="2" presStyleCnt="5">
        <dgm:presLayoutVars>
          <dgm:chMax val="1"/>
          <dgm:bulletEnabled val="1"/>
        </dgm:presLayoutVars>
      </dgm:prSet>
      <dgm:spPr/>
    </dgm:pt>
    <dgm:pt modelId="{A663DD7D-B74C-4AC1-BF3C-4F3439202418}" type="pres">
      <dgm:prSet presAssocID="{A99C4F00-BB5F-4CDB-9C03-5541C63B3C60}" presName="descendantText" presStyleLbl="alignAcc1" presStyleIdx="2" presStyleCnt="5">
        <dgm:presLayoutVars>
          <dgm:bulletEnabled val="1"/>
        </dgm:presLayoutVars>
      </dgm:prSet>
      <dgm:spPr/>
    </dgm:pt>
    <dgm:pt modelId="{DE1CEE1C-D0E0-4B19-977A-CE70F78E814D}" type="pres">
      <dgm:prSet presAssocID="{55214A8B-30DD-445C-BC58-6E3695D46A34}" presName="sp" presStyleCnt="0"/>
      <dgm:spPr/>
    </dgm:pt>
    <dgm:pt modelId="{D9E81A3D-19AD-46BE-AE89-FFB54E39EB09}" type="pres">
      <dgm:prSet presAssocID="{F6CCA04C-5A87-4E27-BB42-16AA78B1B9B6}" presName="composite" presStyleCnt="0"/>
      <dgm:spPr/>
    </dgm:pt>
    <dgm:pt modelId="{C33F4B1C-916F-481D-8D7A-99F095119171}" type="pres">
      <dgm:prSet presAssocID="{F6CCA04C-5A87-4E27-BB42-16AA78B1B9B6}" presName="parentText" presStyleLbl="alignNode1" presStyleIdx="3" presStyleCnt="5">
        <dgm:presLayoutVars>
          <dgm:chMax val="1"/>
          <dgm:bulletEnabled val="1"/>
        </dgm:presLayoutVars>
      </dgm:prSet>
      <dgm:spPr>
        <a:solidFill>
          <a:srgbClr val="33CCFF"/>
        </a:solidFill>
      </dgm:spPr>
    </dgm:pt>
    <dgm:pt modelId="{DB8B1803-7BFD-4623-A950-B5A2CA9C7326}" type="pres">
      <dgm:prSet presAssocID="{F6CCA04C-5A87-4E27-BB42-16AA78B1B9B6}" presName="descendantText" presStyleLbl="alignAcc1" presStyleIdx="3" presStyleCnt="5">
        <dgm:presLayoutVars>
          <dgm:bulletEnabled val="1"/>
        </dgm:presLayoutVars>
      </dgm:prSet>
      <dgm:spPr/>
    </dgm:pt>
    <dgm:pt modelId="{54623156-504E-47BB-979A-7E8596575D5B}" type="pres">
      <dgm:prSet presAssocID="{553C2FE9-0A99-48F4-A235-8C2BDF653341}" presName="sp" presStyleCnt="0"/>
      <dgm:spPr/>
    </dgm:pt>
    <dgm:pt modelId="{D541A89B-1A01-4EB8-B076-7345719B5AB4}" type="pres">
      <dgm:prSet presAssocID="{778D34EA-722B-4F47-A5BF-41E5E08D11B9}" presName="composite" presStyleCnt="0"/>
      <dgm:spPr/>
    </dgm:pt>
    <dgm:pt modelId="{0028E15F-65DC-4A6D-B63D-868E3FB368AE}" type="pres">
      <dgm:prSet presAssocID="{778D34EA-722B-4F47-A5BF-41E5E08D11B9}" presName="parentText" presStyleLbl="alignNode1" presStyleIdx="4" presStyleCnt="5">
        <dgm:presLayoutVars>
          <dgm:chMax val="1"/>
          <dgm:bulletEnabled val="1"/>
        </dgm:presLayoutVars>
      </dgm:prSet>
      <dgm:spPr/>
    </dgm:pt>
    <dgm:pt modelId="{F5D4DE17-8C66-4C37-93E7-D32A475E8A16}" type="pres">
      <dgm:prSet presAssocID="{778D34EA-722B-4F47-A5BF-41E5E08D11B9}" presName="descendantText" presStyleLbl="alignAcc1" presStyleIdx="4" presStyleCnt="5">
        <dgm:presLayoutVars>
          <dgm:bulletEnabled val="1"/>
        </dgm:presLayoutVars>
      </dgm:prSet>
      <dgm:spPr/>
    </dgm:pt>
  </dgm:ptLst>
  <dgm:cxnLst>
    <dgm:cxn modelId="{57FF3602-7199-4861-8E68-BC5F8A6A295D}" type="presOf" srcId="{CD0B93B2-32DD-47FB-9BC7-A74471F10469}" destId="{07A0FCA7-81E7-4CA2-BBD7-88319BE13766}" srcOrd="0" destOrd="0" presId="urn:microsoft.com/office/officeart/2005/8/layout/chevron2"/>
    <dgm:cxn modelId="{50EDE104-8E32-4741-9018-667E5377C8EB}" type="presOf" srcId="{778D34EA-722B-4F47-A5BF-41E5E08D11B9}" destId="{0028E15F-65DC-4A6D-B63D-868E3FB368AE}" srcOrd="0" destOrd="0" presId="urn:microsoft.com/office/officeart/2005/8/layout/chevron2"/>
    <dgm:cxn modelId="{DC461508-4FBF-4EB6-A8FB-DC7DFCC13A0E}" srcId="{778D34EA-722B-4F47-A5BF-41E5E08D11B9}" destId="{F22D80D5-30E6-4F0A-83AD-FFFA86AE114C}" srcOrd="0" destOrd="0" parTransId="{E7EA20C1-0E5B-4F49-8636-F0DF1352EE87}" sibTransId="{1B44B783-26CF-45E5-BC29-CFCA0095116E}"/>
    <dgm:cxn modelId="{0EB5631E-9C87-44B2-B38E-FD460FC14443}" type="presOf" srcId="{BC350ACB-1158-482B-BC8D-8729A80AB56B}" destId="{761E2CCB-6566-4C92-8AC1-B62DAF5D11AA}" srcOrd="0" destOrd="0" presId="urn:microsoft.com/office/officeart/2005/8/layout/chevron2"/>
    <dgm:cxn modelId="{1C30FE1F-F31F-4DD0-8C4E-0B4486324714}" type="presOf" srcId="{A99C4F00-BB5F-4CDB-9C03-5541C63B3C60}" destId="{3A75DA57-8D15-4607-B7D4-B2CCAC5ED416}" srcOrd="0" destOrd="0" presId="urn:microsoft.com/office/officeart/2005/8/layout/chevron2"/>
    <dgm:cxn modelId="{C9F3703C-12C2-440D-8F98-84FA555463FB}" type="presOf" srcId="{A0B8E296-6C9E-462A-8336-61B78BCC24B3}" destId="{A663DD7D-B74C-4AC1-BF3C-4F3439202418}" srcOrd="0" destOrd="0" presId="urn:microsoft.com/office/officeart/2005/8/layout/chevron2"/>
    <dgm:cxn modelId="{1986C069-F4ED-439F-9BB6-244DF662ED43}" type="presOf" srcId="{A3ADA3BF-C310-412C-A299-3D837AAFC740}" destId="{FEC71621-2264-4C1D-87E6-763653F1B9AA}" srcOrd="0" destOrd="0" presId="urn:microsoft.com/office/officeart/2005/8/layout/chevron2"/>
    <dgm:cxn modelId="{96453B6D-0FE9-49C9-8081-6D29BB647A35}" srcId="{CD0B93B2-32DD-47FB-9BC7-A74471F10469}" destId="{F6CCA04C-5A87-4E27-BB42-16AA78B1B9B6}" srcOrd="3" destOrd="0" parTransId="{F61FAA2B-42AB-4C41-88ED-449327408B60}" sibTransId="{553C2FE9-0A99-48F4-A235-8C2BDF653341}"/>
    <dgm:cxn modelId="{33B7EF53-CF75-44DD-BCA4-9DE8D0189DB1}" type="presOf" srcId="{D4A2C3DD-5AAB-414A-9047-D3BE018B0C58}" destId="{DB8B1803-7BFD-4623-A950-B5A2CA9C7326}" srcOrd="0" destOrd="0" presId="urn:microsoft.com/office/officeart/2005/8/layout/chevron2"/>
    <dgm:cxn modelId="{2A2D659D-2403-4550-9A27-8C0EDC6924F2}" srcId="{A3ADA3BF-C310-412C-A299-3D837AAFC740}" destId="{29C1D965-AA77-40CA-9C6D-FB70C6D717A0}" srcOrd="0" destOrd="0" parTransId="{3A3DEEC4-0626-4272-87A0-C2B89B81A898}" sibTransId="{FAFFC10B-1BE9-41C7-94AC-23867EFE2C30}"/>
    <dgm:cxn modelId="{596DFBB6-BB9B-439A-9578-D6BEB2261B4B}" type="presOf" srcId="{90DF8DDE-A9E6-41E2-B773-BF6AFC9F7651}" destId="{A6BBA859-F074-402A-90C6-99C990FD0038}" srcOrd="0" destOrd="0" presId="urn:microsoft.com/office/officeart/2005/8/layout/chevron2"/>
    <dgm:cxn modelId="{2C6041DC-8361-43F6-A303-7DE588AE86CB}" type="presOf" srcId="{29C1D965-AA77-40CA-9C6D-FB70C6D717A0}" destId="{C2B40F50-4D5D-4611-B800-A9F23D26130F}" srcOrd="0" destOrd="0" presId="urn:microsoft.com/office/officeart/2005/8/layout/chevron2"/>
    <dgm:cxn modelId="{1DC782E0-C49D-4DCC-8740-CBCFE20088AF}" type="presOf" srcId="{F6CCA04C-5A87-4E27-BB42-16AA78B1B9B6}" destId="{C33F4B1C-916F-481D-8D7A-99F095119171}" srcOrd="0" destOrd="0" presId="urn:microsoft.com/office/officeart/2005/8/layout/chevron2"/>
    <dgm:cxn modelId="{7B99DEE0-CD4D-437F-95D8-E0238F42C5F3}" srcId="{CD0B93B2-32DD-47FB-9BC7-A74471F10469}" destId="{A99C4F00-BB5F-4CDB-9C03-5541C63B3C60}" srcOrd="2" destOrd="0" parTransId="{1C11E765-036D-472F-8311-8CC6966AA79B}" sibTransId="{55214A8B-30DD-445C-BC58-6E3695D46A34}"/>
    <dgm:cxn modelId="{2FB44EE4-6042-4910-96E1-E89D94644403}" srcId="{CD0B93B2-32DD-47FB-9BC7-A74471F10469}" destId="{BC350ACB-1158-482B-BC8D-8729A80AB56B}" srcOrd="1" destOrd="0" parTransId="{D0BD7AF4-6B5F-4370-A603-D9B42942DB92}" sibTransId="{BBBFFCB0-F4A1-4CD8-92AE-86876075ED23}"/>
    <dgm:cxn modelId="{821045E9-0E7B-428B-A169-924CCE6C51FA}" srcId="{CD0B93B2-32DD-47FB-9BC7-A74471F10469}" destId="{778D34EA-722B-4F47-A5BF-41E5E08D11B9}" srcOrd="4" destOrd="0" parTransId="{3B2C6C9F-D31C-49A7-91E8-2CF825D7AD76}" sibTransId="{113CA030-4863-4398-B574-426BA70AA8B2}"/>
    <dgm:cxn modelId="{EEB686EB-64E8-48CE-9E35-5552C490856C}" srcId="{CD0B93B2-32DD-47FB-9BC7-A74471F10469}" destId="{A3ADA3BF-C310-412C-A299-3D837AAFC740}" srcOrd="0" destOrd="0" parTransId="{968A5B8D-ABCB-4BA1-9E33-B72D1B4D9CE8}" sibTransId="{8C92F313-49DC-44F4-8784-BD50791B9FD6}"/>
    <dgm:cxn modelId="{EC4375F1-339F-4D36-B5A5-7BE9A2F3C240}" srcId="{A99C4F00-BB5F-4CDB-9C03-5541C63B3C60}" destId="{A0B8E296-6C9E-462A-8336-61B78BCC24B3}" srcOrd="0" destOrd="0" parTransId="{F70A3B14-07B0-4090-A60B-FDE306BA8526}" sibTransId="{A0B777FE-D449-4D80-93D6-10F639757FB9}"/>
    <dgm:cxn modelId="{AF3947F6-6BB5-4DF9-99E1-EABC7A418360}" type="presOf" srcId="{F22D80D5-30E6-4F0A-83AD-FFFA86AE114C}" destId="{F5D4DE17-8C66-4C37-93E7-D32A475E8A16}" srcOrd="0" destOrd="0" presId="urn:microsoft.com/office/officeart/2005/8/layout/chevron2"/>
    <dgm:cxn modelId="{791590FA-207C-4922-AAAA-3B9AC2BB2009}" srcId="{BC350ACB-1158-482B-BC8D-8729A80AB56B}" destId="{90DF8DDE-A9E6-41E2-B773-BF6AFC9F7651}" srcOrd="0" destOrd="0" parTransId="{14AF94D4-C0A2-4D86-B47C-049013CDA63C}" sibTransId="{8C94FE8F-852C-4A42-80E0-8DB7CA91223B}"/>
    <dgm:cxn modelId="{D965FEFD-274C-48DF-8D0E-8CEA46BB4733}" srcId="{F6CCA04C-5A87-4E27-BB42-16AA78B1B9B6}" destId="{D4A2C3DD-5AAB-414A-9047-D3BE018B0C58}" srcOrd="0" destOrd="0" parTransId="{3624CE12-3FBD-49F5-A02A-A76471FBD4B1}" sibTransId="{AED622ED-8F3B-4B0E-9FF0-5E3070B601C7}"/>
    <dgm:cxn modelId="{6A385F8A-34B7-4109-97A7-2FD062391387}" type="presParOf" srcId="{07A0FCA7-81E7-4CA2-BBD7-88319BE13766}" destId="{C5E50913-FD75-4109-BEE7-40867DFFDBC6}" srcOrd="0" destOrd="0" presId="urn:microsoft.com/office/officeart/2005/8/layout/chevron2"/>
    <dgm:cxn modelId="{ABB61067-9B85-4888-A668-578A54D41942}" type="presParOf" srcId="{C5E50913-FD75-4109-BEE7-40867DFFDBC6}" destId="{FEC71621-2264-4C1D-87E6-763653F1B9AA}" srcOrd="0" destOrd="0" presId="urn:microsoft.com/office/officeart/2005/8/layout/chevron2"/>
    <dgm:cxn modelId="{8255392D-E813-4893-9624-7C3515825B7E}" type="presParOf" srcId="{C5E50913-FD75-4109-BEE7-40867DFFDBC6}" destId="{C2B40F50-4D5D-4611-B800-A9F23D26130F}" srcOrd="1" destOrd="0" presId="urn:microsoft.com/office/officeart/2005/8/layout/chevron2"/>
    <dgm:cxn modelId="{304C3F26-A7D6-421E-82A4-903975DD79D6}" type="presParOf" srcId="{07A0FCA7-81E7-4CA2-BBD7-88319BE13766}" destId="{0E0C365C-AF4C-47EA-8495-C0EBC4AB63EA}" srcOrd="1" destOrd="0" presId="urn:microsoft.com/office/officeart/2005/8/layout/chevron2"/>
    <dgm:cxn modelId="{DB9C336E-1727-4715-8709-180CDB9E8480}" type="presParOf" srcId="{07A0FCA7-81E7-4CA2-BBD7-88319BE13766}" destId="{2A136DEA-B65C-43AE-BC54-E8CE1DC1E031}" srcOrd="2" destOrd="0" presId="urn:microsoft.com/office/officeart/2005/8/layout/chevron2"/>
    <dgm:cxn modelId="{5FE2B43C-B95C-467A-8BC7-1947C468F5B3}" type="presParOf" srcId="{2A136DEA-B65C-43AE-BC54-E8CE1DC1E031}" destId="{761E2CCB-6566-4C92-8AC1-B62DAF5D11AA}" srcOrd="0" destOrd="0" presId="urn:microsoft.com/office/officeart/2005/8/layout/chevron2"/>
    <dgm:cxn modelId="{C382175B-866E-4A82-B14B-DA792F82D2DD}" type="presParOf" srcId="{2A136DEA-B65C-43AE-BC54-E8CE1DC1E031}" destId="{A6BBA859-F074-402A-90C6-99C990FD0038}" srcOrd="1" destOrd="0" presId="urn:microsoft.com/office/officeart/2005/8/layout/chevron2"/>
    <dgm:cxn modelId="{08F89116-2AA1-4188-BD7E-872194F4321C}" type="presParOf" srcId="{07A0FCA7-81E7-4CA2-BBD7-88319BE13766}" destId="{E0135B42-B61B-4BC3-BCBB-1628BB3F50DC}" srcOrd="3" destOrd="0" presId="urn:microsoft.com/office/officeart/2005/8/layout/chevron2"/>
    <dgm:cxn modelId="{C6445DCE-CC66-4A92-909F-9F531C5E417C}" type="presParOf" srcId="{07A0FCA7-81E7-4CA2-BBD7-88319BE13766}" destId="{683FCF2A-81D1-44FF-A9F5-B7D5F5623426}" srcOrd="4" destOrd="0" presId="urn:microsoft.com/office/officeart/2005/8/layout/chevron2"/>
    <dgm:cxn modelId="{529039E6-81FF-4075-BE49-BED00DD671F2}" type="presParOf" srcId="{683FCF2A-81D1-44FF-A9F5-B7D5F5623426}" destId="{3A75DA57-8D15-4607-B7D4-B2CCAC5ED416}" srcOrd="0" destOrd="0" presId="urn:microsoft.com/office/officeart/2005/8/layout/chevron2"/>
    <dgm:cxn modelId="{36C24CED-C6A6-4FC0-8FCB-7804C6AD0CC5}" type="presParOf" srcId="{683FCF2A-81D1-44FF-A9F5-B7D5F5623426}" destId="{A663DD7D-B74C-4AC1-BF3C-4F3439202418}" srcOrd="1" destOrd="0" presId="urn:microsoft.com/office/officeart/2005/8/layout/chevron2"/>
    <dgm:cxn modelId="{89889B5D-DF30-476F-8447-D0FE088E3BFB}" type="presParOf" srcId="{07A0FCA7-81E7-4CA2-BBD7-88319BE13766}" destId="{DE1CEE1C-D0E0-4B19-977A-CE70F78E814D}" srcOrd="5" destOrd="0" presId="urn:microsoft.com/office/officeart/2005/8/layout/chevron2"/>
    <dgm:cxn modelId="{8085713D-CC63-4B1B-BC6E-32A7721230F9}" type="presParOf" srcId="{07A0FCA7-81E7-4CA2-BBD7-88319BE13766}" destId="{D9E81A3D-19AD-46BE-AE89-FFB54E39EB09}" srcOrd="6" destOrd="0" presId="urn:microsoft.com/office/officeart/2005/8/layout/chevron2"/>
    <dgm:cxn modelId="{90FC02A3-3A95-45C5-AF5A-658DB0420DA6}" type="presParOf" srcId="{D9E81A3D-19AD-46BE-AE89-FFB54E39EB09}" destId="{C33F4B1C-916F-481D-8D7A-99F095119171}" srcOrd="0" destOrd="0" presId="urn:microsoft.com/office/officeart/2005/8/layout/chevron2"/>
    <dgm:cxn modelId="{33248154-0157-4620-A23E-EE5E82B1C293}" type="presParOf" srcId="{D9E81A3D-19AD-46BE-AE89-FFB54E39EB09}" destId="{DB8B1803-7BFD-4623-A950-B5A2CA9C7326}" srcOrd="1" destOrd="0" presId="urn:microsoft.com/office/officeart/2005/8/layout/chevron2"/>
    <dgm:cxn modelId="{3C322399-805E-45DF-85EF-96DC41A1D4E5}" type="presParOf" srcId="{07A0FCA7-81E7-4CA2-BBD7-88319BE13766}" destId="{54623156-504E-47BB-979A-7E8596575D5B}" srcOrd="7" destOrd="0" presId="urn:microsoft.com/office/officeart/2005/8/layout/chevron2"/>
    <dgm:cxn modelId="{19129D7C-30B3-4402-8A70-D2EE157873D3}" type="presParOf" srcId="{07A0FCA7-81E7-4CA2-BBD7-88319BE13766}" destId="{D541A89B-1A01-4EB8-B076-7345719B5AB4}" srcOrd="8" destOrd="0" presId="urn:microsoft.com/office/officeart/2005/8/layout/chevron2"/>
    <dgm:cxn modelId="{69DC0A38-8BF6-4791-A890-68974C659814}" type="presParOf" srcId="{D541A89B-1A01-4EB8-B076-7345719B5AB4}" destId="{0028E15F-65DC-4A6D-B63D-868E3FB368AE}" srcOrd="0" destOrd="0" presId="urn:microsoft.com/office/officeart/2005/8/layout/chevron2"/>
    <dgm:cxn modelId="{64B3AF3C-7794-423F-B2D0-640EBAFA30D4}" type="presParOf" srcId="{D541A89B-1A01-4EB8-B076-7345719B5AB4}" destId="{F5D4DE17-8C66-4C37-93E7-D32A475E8A1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10DC485-56DD-4899-BAC5-FE0F99A940CF}" type="doc">
      <dgm:prSet loTypeId="urn:microsoft.com/office/officeart/2005/8/layout/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B3577FE-9719-46BE-818E-721C268A5F7A}">
      <dgm:prSet phldrT="[Text]" custT="1"/>
      <dgm:spPr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56896" tIns="56896" rIns="56896" bIns="30480" numCol="1" spcCol="1270" anchor="t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/>
              </a:solidFill>
              <a:latin typeface="Bahnschrift"/>
              <a:ea typeface="+mn-ea"/>
              <a:cs typeface="+mn-cs"/>
            </a:rPr>
            <a:t>Sensor</a:t>
          </a:r>
        </a:p>
      </dgm:t>
    </dgm:pt>
    <dgm:pt modelId="{8D56F00A-93AA-4352-B57E-E715C0D09859}" type="parTrans" cxnId="{10D25387-C655-4A39-87E4-DED6DE65959E}">
      <dgm:prSet/>
      <dgm:spPr/>
      <dgm:t>
        <a:bodyPr/>
        <a:lstStyle/>
        <a:p>
          <a:endParaRPr lang="en-US"/>
        </a:p>
      </dgm:t>
    </dgm:pt>
    <dgm:pt modelId="{7FB3A9A3-BA77-4E45-A6B5-00048D6B52FC}" type="sibTrans" cxnId="{10D25387-C655-4A39-87E4-DED6DE65959E}">
      <dgm:prSet custT="1"/>
      <dgm:spPr>
        <a:solidFill>
          <a:srgbClr val="C9D803"/>
        </a:solidFill>
      </dgm:spPr>
      <dgm:t>
        <a:bodyPr/>
        <a:lstStyle/>
        <a:p>
          <a:endParaRPr lang="en-US" sz="700"/>
        </a:p>
      </dgm:t>
    </dgm:pt>
    <dgm:pt modelId="{A09EE596-6AAA-4912-9D29-16F96F6A40DC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r>
            <a:rPr lang="en-US" sz="700"/>
            <a:t>Latency</a:t>
          </a:r>
        </a:p>
      </dgm:t>
    </dgm:pt>
    <dgm:pt modelId="{0232D1DB-AFF1-4B89-B9DD-3831A213298E}" type="parTrans" cxnId="{3766F9D3-D4A3-41B2-9D32-8C2C044B68D6}">
      <dgm:prSet/>
      <dgm:spPr/>
      <dgm:t>
        <a:bodyPr/>
        <a:lstStyle/>
        <a:p>
          <a:endParaRPr lang="en-US"/>
        </a:p>
      </dgm:t>
    </dgm:pt>
    <dgm:pt modelId="{A715CA79-6553-4E55-AC4D-BA6DD3DBB224}" type="sibTrans" cxnId="{3766F9D3-D4A3-41B2-9D32-8C2C044B68D6}">
      <dgm:prSet/>
      <dgm:spPr/>
      <dgm:t>
        <a:bodyPr/>
        <a:lstStyle/>
        <a:p>
          <a:endParaRPr lang="en-US"/>
        </a:p>
      </dgm:t>
    </dgm:pt>
    <dgm:pt modelId="{84C72A19-72B0-4E0A-9E61-DA430F3D63EE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r>
            <a:rPr lang="en-US" sz="700"/>
            <a:t>Bus System</a:t>
          </a:r>
        </a:p>
      </dgm:t>
    </dgm:pt>
    <dgm:pt modelId="{4CB663CE-1DE4-4C3C-BF67-40B815B61A8F}" type="parTrans" cxnId="{E4BE8EAD-80DB-4D28-BE8F-0B7DE59C8F9C}">
      <dgm:prSet/>
      <dgm:spPr/>
      <dgm:t>
        <a:bodyPr/>
        <a:lstStyle/>
        <a:p>
          <a:endParaRPr lang="en-US"/>
        </a:p>
      </dgm:t>
    </dgm:pt>
    <dgm:pt modelId="{4C24D3D7-2BDE-4A2E-9DEE-1A714F144C86}" type="sibTrans" cxnId="{E4BE8EAD-80DB-4D28-BE8F-0B7DE59C8F9C}">
      <dgm:prSet/>
      <dgm:spPr/>
      <dgm:t>
        <a:bodyPr/>
        <a:lstStyle/>
        <a:p>
          <a:endParaRPr lang="en-US"/>
        </a:p>
      </dgm:t>
    </dgm:pt>
    <dgm:pt modelId="{B5C55E0F-E183-4B18-8358-49BE85083788}">
      <dgm:prSet phldrT="[Text]" custT="1"/>
      <dgm:spPr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42672" tIns="42672" rIns="42672" bIns="22860" numCol="1" spcCol="1270" anchor="t" anchorCtr="0"/>
        <a:lstStyle/>
        <a:p>
          <a:r>
            <a:rPr lang="en-US" sz="800" kern="1200">
              <a:solidFill>
                <a:prstClr val="black"/>
              </a:solidFill>
              <a:latin typeface="Bahnschrift"/>
              <a:ea typeface="+mn-ea"/>
              <a:cs typeface="+mn-cs"/>
            </a:rPr>
            <a:t>Processing</a:t>
          </a:r>
        </a:p>
      </dgm:t>
    </dgm:pt>
    <dgm:pt modelId="{82080F06-C8E9-4F47-9C45-77173A3F2B75}" type="parTrans" cxnId="{475DE472-1253-4429-A17D-BA259D6EDB6F}">
      <dgm:prSet/>
      <dgm:spPr/>
      <dgm:t>
        <a:bodyPr/>
        <a:lstStyle/>
        <a:p>
          <a:endParaRPr lang="en-US"/>
        </a:p>
      </dgm:t>
    </dgm:pt>
    <dgm:pt modelId="{90DD0ECC-21DB-4BF4-8EFC-E583CED3954B}" type="sibTrans" cxnId="{475DE472-1253-4429-A17D-BA259D6EDB6F}">
      <dgm:prSet custT="1"/>
      <dgm:spPr>
        <a:solidFill>
          <a:srgbClr val="C9D803"/>
        </a:solidFill>
      </dgm:spPr>
      <dgm:t>
        <a:bodyPr/>
        <a:lstStyle/>
        <a:p>
          <a:endParaRPr lang="en-US" sz="700"/>
        </a:p>
      </dgm:t>
    </dgm:pt>
    <dgm:pt modelId="{49E99DFC-6BB1-4283-8602-81DFDC04DF13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pPr algn="l"/>
          <a:r>
            <a:rPr lang="en-US" sz="700" kern="1200" dirty="0"/>
            <a:t>Real-Time Latency</a:t>
          </a:r>
        </a:p>
      </dgm:t>
    </dgm:pt>
    <dgm:pt modelId="{A3C4A0EA-DC8A-4046-B176-768C8A8D639D}" type="parTrans" cxnId="{1099F75A-F777-4735-A596-4FF0160635E8}">
      <dgm:prSet/>
      <dgm:spPr/>
      <dgm:t>
        <a:bodyPr/>
        <a:lstStyle/>
        <a:p>
          <a:endParaRPr lang="en-US"/>
        </a:p>
      </dgm:t>
    </dgm:pt>
    <dgm:pt modelId="{163E8FA2-1250-45CF-845A-B765679027A0}" type="sibTrans" cxnId="{1099F75A-F777-4735-A596-4FF0160635E8}">
      <dgm:prSet/>
      <dgm:spPr/>
      <dgm:t>
        <a:bodyPr/>
        <a:lstStyle/>
        <a:p>
          <a:endParaRPr lang="en-US"/>
        </a:p>
      </dgm:t>
    </dgm:pt>
    <dgm:pt modelId="{EB511B93-55F1-4D3C-ABD7-7B51D9DEEE19}">
      <dgm:prSet phldrT="[Text]" custT="1"/>
      <dgm:spPr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42672" tIns="42672" rIns="42672" bIns="22860" numCol="1" spcCol="1270" anchor="t" anchorCtr="0"/>
        <a:lstStyle/>
        <a:p>
          <a:pPr marL="0" lvl="0" indent="0" algn="l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/>
              </a:solidFill>
              <a:latin typeface="Bahnschrift"/>
              <a:ea typeface="+mn-ea"/>
              <a:cs typeface="+mn-cs"/>
            </a:rPr>
            <a:t>Algorithm</a:t>
          </a:r>
        </a:p>
      </dgm:t>
    </dgm:pt>
    <dgm:pt modelId="{5472A33D-C9F2-4215-8DCD-99C157257DC7}" type="parTrans" cxnId="{5FDD2CE6-9A9C-4AB5-81B7-7889FA073C2E}">
      <dgm:prSet/>
      <dgm:spPr/>
      <dgm:t>
        <a:bodyPr/>
        <a:lstStyle/>
        <a:p>
          <a:endParaRPr lang="en-US"/>
        </a:p>
      </dgm:t>
    </dgm:pt>
    <dgm:pt modelId="{A56B223B-FA4D-4478-A6A9-9348879D4BC0}" type="sibTrans" cxnId="{5FDD2CE6-9A9C-4AB5-81B7-7889FA073C2E}">
      <dgm:prSet custT="1"/>
      <dgm:spPr>
        <a:solidFill>
          <a:srgbClr val="C9D803"/>
        </a:solidFill>
      </dgm:spPr>
      <dgm:t>
        <a:bodyPr/>
        <a:lstStyle/>
        <a:p>
          <a:endParaRPr lang="en-US" sz="700"/>
        </a:p>
      </dgm:t>
    </dgm:pt>
    <dgm:pt modelId="{46B3BD85-85BD-434D-9F3A-3F7CC3A2BCA8}">
      <dgm:prSet phldrT="[Text]" custT="1"/>
      <dgm:spPr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42672" tIns="42672" rIns="42672" bIns="22860" numCol="1" spcCol="1270" anchor="t" anchorCtr="0"/>
        <a:lstStyle/>
        <a:p>
          <a:pPr marL="0" lvl="0" indent="0" algn="l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/>
              </a:solidFill>
              <a:latin typeface="Bahnschrift"/>
              <a:ea typeface="+mn-ea"/>
              <a:cs typeface="+mn-cs"/>
            </a:rPr>
            <a:t>Response</a:t>
          </a:r>
        </a:p>
      </dgm:t>
    </dgm:pt>
    <dgm:pt modelId="{3795B944-09D9-404C-9EA2-38CF8183C13D}" type="parTrans" cxnId="{3A60C765-E707-495A-BE6B-CE3C9C03D9D8}">
      <dgm:prSet/>
      <dgm:spPr/>
      <dgm:t>
        <a:bodyPr/>
        <a:lstStyle/>
        <a:p>
          <a:endParaRPr lang="en-US"/>
        </a:p>
      </dgm:t>
    </dgm:pt>
    <dgm:pt modelId="{5A09C3BC-79ED-4220-9081-E0C96A3327CE}" type="sibTrans" cxnId="{3A60C765-E707-495A-BE6B-CE3C9C03D9D8}">
      <dgm:prSet custT="1"/>
      <dgm:spPr>
        <a:solidFill>
          <a:srgbClr val="C9D803"/>
        </a:solidFill>
      </dgm:spPr>
      <dgm:t>
        <a:bodyPr/>
        <a:lstStyle/>
        <a:p>
          <a:endParaRPr lang="en-US" sz="700"/>
        </a:p>
      </dgm:t>
    </dgm:pt>
    <dgm:pt modelId="{227BDB04-F39F-4A82-857E-2FFA3ED8FA1A}">
      <dgm:prSet phldrT="[Text]" custT="1"/>
      <dgm:spPr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42672" tIns="42672" rIns="42672" bIns="22860" numCol="1" spcCol="1270" anchor="t" anchorCtr="0"/>
        <a:lstStyle/>
        <a:p>
          <a:r>
            <a:rPr lang="en-US" sz="800" kern="1200" dirty="0">
              <a:solidFill>
                <a:srgbClr val="282828"/>
              </a:solidFill>
              <a:latin typeface="Bahnschrift"/>
              <a:ea typeface="+mn-ea"/>
              <a:cs typeface="+mn-cs"/>
            </a:rPr>
            <a:t>Steer</a:t>
          </a:r>
          <a:r>
            <a:rPr lang="en-US" sz="800" kern="1200" dirty="0">
              <a:solidFill>
                <a:srgbClr val="282828"/>
              </a:solidFill>
            </a:rPr>
            <a:t>/Brake</a:t>
          </a:r>
        </a:p>
      </dgm:t>
    </dgm:pt>
    <dgm:pt modelId="{A99C1098-0ABC-4966-A6EF-F91644200E50}" type="parTrans" cxnId="{167262E4-C1E6-471F-8024-ECB369A7B61B}">
      <dgm:prSet/>
      <dgm:spPr/>
      <dgm:t>
        <a:bodyPr/>
        <a:lstStyle/>
        <a:p>
          <a:endParaRPr lang="en-US"/>
        </a:p>
      </dgm:t>
    </dgm:pt>
    <dgm:pt modelId="{24D15EB3-5DC8-43FD-94E9-46109291F8C4}" type="sibTrans" cxnId="{167262E4-C1E6-471F-8024-ECB369A7B61B}">
      <dgm:prSet custT="1"/>
      <dgm:spPr>
        <a:solidFill>
          <a:srgbClr val="C9D803"/>
        </a:solidFill>
      </dgm:spPr>
      <dgm:t>
        <a:bodyPr/>
        <a:lstStyle/>
        <a:p>
          <a:endParaRPr lang="en-US" sz="700"/>
        </a:p>
      </dgm:t>
    </dgm:pt>
    <dgm:pt modelId="{F30BD1BD-46DE-4C11-97B2-B2DDF2BEE73D}">
      <dgm:prSet phldrT="[Text]" custT="1"/>
      <dgm:spPr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42672" tIns="42672" rIns="42672" bIns="22860" numCol="1" spcCol="1270" anchor="t" anchorCtr="0"/>
        <a:lstStyle/>
        <a:p>
          <a:pPr marL="0" lvl="0" indent="0" algn="l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/>
              </a:solidFill>
              <a:latin typeface="Bahnschrift"/>
              <a:ea typeface="+mn-ea"/>
              <a:cs typeface="+mn-cs"/>
            </a:rPr>
            <a:t>Vehicle Trajectory</a:t>
          </a:r>
        </a:p>
      </dgm:t>
    </dgm:pt>
    <dgm:pt modelId="{012E6A55-31E9-4718-A302-C0D3BD279A60}" type="parTrans" cxnId="{B1273638-2DF0-49C5-B765-BF40FDD51370}">
      <dgm:prSet/>
      <dgm:spPr/>
      <dgm:t>
        <a:bodyPr/>
        <a:lstStyle/>
        <a:p>
          <a:endParaRPr lang="en-US"/>
        </a:p>
      </dgm:t>
    </dgm:pt>
    <dgm:pt modelId="{C7CD86E1-97BE-455E-A8C2-34CD0A1FA7B8}" type="sibTrans" cxnId="{B1273638-2DF0-49C5-B765-BF40FDD51370}">
      <dgm:prSet custT="1"/>
      <dgm:spPr>
        <a:solidFill>
          <a:srgbClr val="C9D803"/>
        </a:solidFill>
        <a:ln>
          <a:noFill/>
        </a:ln>
        <a:effectLst/>
      </dgm:spPr>
      <dgm:t>
        <a:bodyPr spcFirstLastPara="0" vert="horz" wrap="square" lIns="0" tIns="0" rIns="0" bIns="0" numCol="1" spcCol="1270" anchor="ctr" anchorCtr="0"/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>
            <a:solidFill>
              <a:prstClr val="white"/>
            </a:solidFill>
            <a:latin typeface="Bahnschrift"/>
            <a:ea typeface="+mn-ea"/>
            <a:cs typeface="+mn-cs"/>
          </a:endParaRPr>
        </a:p>
      </dgm:t>
    </dgm:pt>
    <dgm:pt modelId="{25FE0E29-C0BA-44AD-972A-77596264F09C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r>
            <a:rPr lang="en-US" sz="700" dirty="0"/>
            <a:t>Multi-Sensor</a:t>
          </a:r>
        </a:p>
      </dgm:t>
    </dgm:pt>
    <dgm:pt modelId="{9DB96019-DC7F-450F-9336-63F77BD50CE8}" type="parTrans" cxnId="{08D4A5BA-013E-43C3-9EBC-0ABCAB5FF6AC}">
      <dgm:prSet/>
      <dgm:spPr/>
      <dgm:t>
        <a:bodyPr/>
        <a:lstStyle/>
        <a:p>
          <a:endParaRPr lang="en-US"/>
        </a:p>
      </dgm:t>
    </dgm:pt>
    <dgm:pt modelId="{C4A7F2CF-26F7-49F4-BC41-54E5860C0F0A}" type="sibTrans" cxnId="{08D4A5BA-013E-43C3-9EBC-0ABCAB5FF6AC}">
      <dgm:prSet/>
      <dgm:spPr/>
      <dgm:t>
        <a:bodyPr/>
        <a:lstStyle/>
        <a:p>
          <a:endParaRPr lang="en-US"/>
        </a:p>
      </dgm:t>
    </dgm:pt>
    <dgm:pt modelId="{2E816DBF-B898-44C4-9393-8EE11F13FB82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r>
            <a:rPr lang="en-US" sz="700"/>
            <a:t>Action Output</a:t>
          </a:r>
        </a:p>
      </dgm:t>
    </dgm:pt>
    <dgm:pt modelId="{F83CC32A-9E85-41DF-9EA4-E6A8BE6FBC4A}" type="parTrans" cxnId="{337A1DD4-B3E6-4649-AB11-CA1D71F5BAD2}">
      <dgm:prSet/>
      <dgm:spPr/>
      <dgm:t>
        <a:bodyPr/>
        <a:lstStyle/>
        <a:p>
          <a:endParaRPr lang="en-US"/>
        </a:p>
      </dgm:t>
    </dgm:pt>
    <dgm:pt modelId="{8655C978-B9AB-4C7F-AD62-8332116B3D5B}" type="sibTrans" cxnId="{337A1DD4-B3E6-4649-AB11-CA1D71F5BAD2}">
      <dgm:prSet/>
      <dgm:spPr/>
      <dgm:t>
        <a:bodyPr/>
        <a:lstStyle/>
        <a:p>
          <a:endParaRPr lang="en-US"/>
        </a:p>
      </dgm:t>
    </dgm:pt>
    <dgm:pt modelId="{D10CE338-92B9-4D80-8EE3-A5BF27ABAC9B}">
      <dgm:prSet phldrT="[Text]" custT="1"/>
      <dgm:spPr>
        <a:solidFill>
          <a:srgbClr val="B4C10F"/>
        </a:solidFill>
      </dgm:spPr>
      <dgm:t>
        <a:bodyPr/>
        <a:lstStyle/>
        <a:p>
          <a:r>
            <a:rPr lang="en-US" sz="700"/>
            <a:t>Mechanical System</a:t>
          </a:r>
        </a:p>
      </dgm:t>
    </dgm:pt>
    <dgm:pt modelId="{D34CAAA7-686D-408F-8082-EF618FD0690C}" type="parTrans" cxnId="{34F507D7-002F-4013-85EE-6598795CBB7D}">
      <dgm:prSet/>
      <dgm:spPr/>
      <dgm:t>
        <a:bodyPr/>
        <a:lstStyle/>
        <a:p>
          <a:endParaRPr lang="en-US"/>
        </a:p>
      </dgm:t>
    </dgm:pt>
    <dgm:pt modelId="{6DF1F402-CF5B-429E-A24B-4E4B08C93585}" type="sibTrans" cxnId="{34F507D7-002F-4013-85EE-6598795CBB7D}">
      <dgm:prSet/>
      <dgm:spPr/>
      <dgm:t>
        <a:bodyPr/>
        <a:lstStyle/>
        <a:p>
          <a:endParaRPr lang="en-US"/>
        </a:p>
      </dgm:t>
    </dgm:pt>
    <dgm:pt modelId="{3C2A2EE2-8588-417F-A0AD-7D896B450936}">
      <dgm:prSet phldrT="[Text]" custT="1"/>
      <dgm:spPr>
        <a:solidFill>
          <a:srgbClr val="B4C10F"/>
        </a:solidFill>
        <a:ln w="12700" cap="flat" cmpd="sng" algn="ctr">
          <a:solidFill>
            <a:srgbClr val="DDDDD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56896" tIns="56896" rIns="56896" bIns="56896" numCol="1" spcCol="1270" anchor="t" anchorCtr="0"/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Grip</a:t>
          </a:r>
        </a:p>
      </dgm:t>
    </dgm:pt>
    <dgm:pt modelId="{54AA51E0-3712-406B-B7D5-B02C47EFBEAF}" type="parTrans" cxnId="{3CCB02AF-4D03-4D41-94D9-374A44E3D465}">
      <dgm:prSet/>
      <dgm:spPr/>
      <dgm:t>
        <a:bodyPr/>
        <a:lstStyle/>
        <a:p>
          <a:endParaRPr lang="en-US"/>
        </a:p>
      </dgm:t>
    </dgm:pt>
    <dgm:pt modelId="{4324627D-18E5-4BC6-AB39-52E0C650AE39}" type="sibTrans" cxnId="{3CCB02AF-4D03-4D41-94D9-374A44E3D465}">
      <dgm:prSet/>
      <dgm:spPr/>
      <dgm:t>
        <a:bodyPr/>
        <a:lstStyle/>
        <a:p>
          <a:endParaRPr lang="en-US"/>
        </a:p>
      </dgm:t>
    </dgm:pt>
    <dgm:pt modelId="{5828F7BA-31A3-4736-B453-7D17EA60A259}">
      <dgm:prSet phldrT="[Text]" custT="1"/>
      <dgm:spPr>
        <a:solidFill>
          <a:srgbClr val="B4C10F"/>
        </a:solidFill>
        <a:ln w="12700" cap="flat" cmpd="sng" algn="ctr">
          <a:solidFill>
            <a:srgbClr val="DDDDD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56896" tIns="56896" rIns="56896" bIns="56896" numCol="1" spcCol="1270" anchor="t" anchorCtr="0"/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Inertia</a:t>
          </a:r>
        </a:p>
      </dgm:t>
    </dgm:pt>
    <dgm:pt modelId="{D8943589-18C9-4785-9603-F9FF575C2667}" type="parTrans" cxnId="{69258FEE-32D8-4EB9-9065-8D4081BD6960}">
      <dgm:prSet/>
      <dgm:spPr/>
      <dgm:t>
        <a:bodyPr/>
        <a:lstStyle/>
        <a:p>
          <a:endParaRPr lang="en-US"/>
        </a:p>
      </dgm:t>
    </dgm:pt>
    <dgm:pt modelId="{C3A13A6A-42C6-4E6C-AE4B-19063E8220D1}" type="sibTrans" cxnId="{69258FEE-32D8-4EB9-9065-8D4081BD6960}">
      <dgm:prSet/>
      <dgm:spPr/>
      <dgm:t>
        <a:bodyPr/>
        <a:lstStyle/>
        <a:p>
          <a:endParaRPr lang="en-US"/>
        </a:p>
      </dgm:t>
    </dgm:pt>
    <dgm:pt modelId="{17F9EE85-0B34-49E1-97ED-8EB98EBEBCF5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r>
            <a:rPr lang="en-US" sz="700"/>
            <a:t>Bus system</a:t>
          </a:r>
        </a:p>
      </dgm:t>
    </dgm:pt>
    <dgm:pt modelId="{8A775B23-959D-4A79-8496-274C3976E86A}" type="parTrans" cxnId="{A2E101A5-D8F1-4B2F-9E5D-E94C417D2981}">
      <dgm:prSet/>
      <dgm:spPr/>
      <dgm:t>
        <a:bodyPr/>
        <a:lstStyle/>
        <a:p>
          <a:endParaRPr lang="en-US"/>
        </a:p>
      </dgm:t>
    </dgm:pt>
    <dgm:pt modelId="{86B8541F-5F15-4FB8-8C0A-0DA7E699E048}" type="sibTrans" cxnId="{A2E101A5-D8F1-4B2F-9E5D-E94C417D2981}">
      <dgm:prSet/>
      <dgm:spPr/>
      <dgm:t>
        <a:bodyPr/>
        <a:lstStyle/>
        <a:p>
          <a:endParaRPr lang="en-US"/>
        </a:p>
      </dgm:t>
    </dgm:pt>
    <dgm:pt modelId="{120A7EBC-CC6A-4136-A871-B8CFF4B64B91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r>
            <a:rPr lang="en-US" sz="700"/>
            <a:t>Communication</a:t>
          </a:r>
        </a:p>
      </dgm:t>
    </dgm:pt>
    <dgm:pt modelId="{FC7B7453-7759-43DC-B00A-E82F92CE5139}" type="parTrans" cxnId="{7B8974BD-D2C0-468A-AD9C-471C9DE0A4BD}">
      <dgm:prSet/>
      <dgm:spPr/>
      <dgm:t>
        <a:bodyPr/>
        <a:lstStyle/>
        <a:p>
          <a:endParaRPr lang="en-US"/>
        </a:p>
      </dgm:t>
    </dgm:pt>
    <dgm:pt modelId="{2322E9A4-CF87-49C5-A77B-26FBA2721F7A}" type="sibTrans" cxnId="{7B8974BD-D2C0-468A-AD9C-471C9DE0A4BD}">
      <dgm:prSet/>
      <dgm:spPr/>
      <dgm:t>
        <a:bodyPr/>
        <a:lstStyle/>
        <a:p>
          <a:endParaRPr lang="en-US"/>
        </a:p>
      </dgm:t>
    </dgm:pt>
    <dgm:pt modelId="{8F928B84-6A69-46A1-9EF0-CBEF73E0263D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r>
            <a:rPr lang="en-US" sz="700"/>
            <a:t>Exposure</a:t>
          </a:r>
        </a:p>
      </dgm:t>
    </dgm:pt>
    <dgm:pt modelId="{781E36D4-1BF0-4CC0-922F-D7B271FC833E}" type="parTrans" cxnId="{A673B199-4ED7-4306-B80C-0298B93C578B}">
      <dgm:prSet/>
      <dgm:spPr/>
      <dgm:t>
        <a:bodyPr/>
        <a:lstStyle/>
        <a:p>
          <a:endParaRPr lang="en-US"/>
        </a:p>
      </dgm:t>
    </dgm:pt>
    <dgm:pt modelId="{379A476A-F1FD-44D6-BD80-28C8D16BB396}" type="sibTrans" cxnId="{A673B199-4ED7-4306-B80C-0298B93C578B}">
      <dgm:prSet/>
      <dgm:spPr/>
      <dgm:t>
        <a:bodyPr/>
        <a:lstStyle/>
        <a:p>
          <a:endParaRPr lang="en-US"/>
        </a:p>
      </dgm:t>
    </dgm:pt>
    <dgm:pt modelId="{23FDCE49-3568-44F7-95BA-982259D482B8}">
      <dgm:prSet phldrT="[Text]" custT="1"/>
      <dgm:spPr>
        <a:solidFill>
          <a:srgbClr val="FF9999"/>
        </a:solidFill>
      </dgm:spPr>
      <dgm:t>
        <a:bodyPr/>
        <a:lstStyle/>
        <a:p>
          <a:endParaRPr lang="en-US" sz="800" dirty="0">
            <a:solidFill>
              <a:schemeClr val="tx1"/>
            </a:solidFill>
          </a:endParaRPr>
        </a:p>
        <a:p>
          <a:r>
            <a:rPr lang="en-US" sz="800" dirty="0">
              <a:solidFill>
                <a:schemeClr val="tx1"/>
              </a:solidFill>
            </a:rPr>
            <a:t>      EVENT</a:t>
          </a:r>
        </a:p>
      </dgm:t>
    </dgm:pt>
    <dgm:pt modelId="{557BEAB1-228B-447B-BB3C-3FC6806386BF}" type="parTrans" cxnId="{E0A341A4-1E51-4EEA-A13F-D5DA30CC44AE}">
      <dgm:prSet/>
      <dgm:spPr/>
      <dgm:t>
        <a:bodyPr/>
        <a:lstStyle/>
        <a:p>
          <a:endParaRPr lang="en-US"/>
        </a:p>
      </dgm:t>
    </dgm:pt>
    <dgm:pt modelId="{5AFD8366-7AA7-42D5-AFF8-6D8DEF02A4AF}" type="sibTrans" cxnId="{E0A341A4-1E51-4EEA-A13F-D5DA30CC44AE}">
      <dgm:prSet custT="1"/>
      <dgm:spPr>
        <a:solidFill>
          <a:srgbClr val="C9D803"/>
        </a:solidFill>
        <a:ln>
          <a:noFill/>
        </a:ln>
        <a:effectLst/>
      </dgm:spPr>
      <dgm:t>
        <a:bodyPr spcFirstLastPara="0" vert="horz" wrap="square" lIns="0" tIns="0" rIns="0" bIns="0" numCol="1" spcCol="1270" anchor="ctr" anchorCtr="0"/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>
            <a:solidFill>
              <a:prstClr val="white"/>
            </a:solidFill>
            <a:latin typeface="Bahnschrift"/>
            <a:ea typeface="+mn-ea"/>
            <a:cs typeface="+mn-cs"/>
          </a:endParaRPr>
        </a:p>
      </dgm:t>
    </dgm:pt>
    <dgm:pt modelId="{51F33B07-F9C5-453D-8A20-17C70078FF57}">
      <dgm:prSet phldrT="[Text]" custT="1"/>
      <dgm:spPr>
        <a:solidFill>
          <a:srgbClr val="33CCFF">
            <a:alpha val="90000"/>
          </a:srgbClr>
        </a:solidFill>
      </dgm:spPr>
      <dgm:t>
        <a:bodyPr/>
        <a:lstStyle/>
        <a:p>
          <a:endParaRPr lang="en-US" sz="800" dirty="0"/>
        </a:p>
        <a:p>
          <a:r>
            <a:rPr lang="en-US" sz="800" dirty="0"/>
            <a:t>      CORRECTION</a:t>
          </a:r>
        </a:p>
      </dgm:t>
    </dgm:pt>
    <dgm:pt modelId="{6823180D-BA95-4888-AE3B-F518A1232801}" type="parTrans" cxnId="{F4B2A3B6-6CEA-4143-A2BE-F0F6E1A05102}">
      <dgm:prSet/>
      <dgm:spPr/>
      <dgm:t>
        <a:bodyPr/>
        <a:lstStyle/>
        <a:p>
          <a:endParaRPr lang="en-US"/>
        </a:p>
      </dgm:t>
    </dgm:pt>
    <dgm:pt modelId="{66AF08A3-A7A6-451A-9F9C-0ED2DD443BFD}" type="sibTrans" cxnId="{F4B2A3B6-6CEA-4143-A2BE-F0F6E1A05102}">
      <dgm:prSet/>
      <dgm:spPr/>
      <dgm:t>
        <a:bodyPr/>
        <a:lstStyle/>
        <a:p>
          <a:endParaRPr lang="en-US"/>
        </a:p>
      </dgm:t>
    </dgm:pt>
    <dgm:pt modelId="{4F7D0116-040A-4EA1-B2A6-CBBB8C7DCF00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pPr>
            <a:buNone/>
          </a:pPr>
          <a:r>
            <a:rPr lang="en-US" sz="800"/>
            <a:t>Electronics</a:t>
          </a:r>
        </a:p>
      </dgm:t>
    </dgm:pt>
    <dgm:pt modelId="{9479A0BF-66EA-4A3D-89AA-5D3F4A16609E}" type="parTrans" cxnId="{1D28721A-8520-4669-83B2-AD115DDA8001}">
      <dgm:prSet/>
      <dgm:spPr/>
      <dgm:t>
        <a:bodyPr/>
        <a:lstStyle/>
        <a:p>
          <a:endParaRPr lang="en-US"/>
        </a:p>
      </dgm:t>
    </dgm:pt>
    <dgm:pt modelId="{EA773273-7F6D-435D-BD12-887B192BD579}" type="sibTrans" cxnId="{1D28721A-8520-4669-83B2-AD115DDA8001}">
      <dgm:prSet/>
      <dgm:spPr/>
      <dgm:t>
        <a:bodyPr/>
        <a:lstStyle/>
        <a:p>
          <a:endParaRPr lang="en-US"/>
        </a:p>
      </dgm:t>
    </dgm:pt>
    <dgm:pt modelId="{78CBBAE2-1360-490E-B8A2-078B1BF07702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pPr>
            <a:buNone/>
          </a:pPr>
          <a:r>
            <a:rPr lang="en-US" sz="800"/>
            <a:t>Processing</a:t>
          </a:r>
        </a:p>
      </dgm:t>
    </dgm:pt>
    <dgm:pt modelId="{D56E5042-42EB-445B-8563-FDDE71624F2D}" type="parTrans" cxnId="{C2C9F748-5195-4155-83BC-686415161973}">
      <dgm:prSet/>
      <dgm:spPr/>
      <dgm:t>
        <a:bodyPr/>
        <a:lstStyle/>
        <a:p>
          <a:endParaRPr lang="en-US"/>
        </a:p>
      </dgm:t>
    </dgm:pt>
    <dgm:pt modelId="{C8B98275-68F9-4EDF-A504-AE9F4E6851AA}" type="sibTrans" cxnId="{C2C9F748-5195-4155-83BC-686415161973}">
      <dgm:prSet/>
      <dgm:spPr/>
      <dgm:t>
        <a:bodyPr/>
        <a:lstStyle/>
        <a:p>
          <a:endParaRPr lang="en-US"/>
        </a:p>
      </dgm:t>
    </dgm:pt>
    <dgm:pt modelId="{4F593D33-D467-4DB7-A6EC-181905E9D8E3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pPr algn="l">
            <a:buFont typeface="Arial" panose="020B0604020202020204" pitchFamily="34" charset="0"/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Processing</a:t>
          </a:r>
        </a:p>
      </dgm:t>
    </dgm:pt>
    <dgm:pt modelId="{51FA309B-4402-4B73-A770-D58C400AA505}" type="parTrans" cxnId="{26739248-9160-478C-BCA2-4015ECB18DAF}">
      <dgm:prSet/>
      <dgm:spPr/>
      <dgm:t>
        <a:bodyPr/>
        <a:lstStyle/>
        <a:p>
          <a:endParaRPr lang="en-US"/>
        </a:p>
      </dgm:t>
    </dgm:pt>
    <dgm:pt modelId="{211636FC-A57B-416C-A3A7-F847E2844FDF}" type="sibTrans" cxnId="{26739248-9160-478C-BCA2-4015ECB18DAF}">
      <dgm:prSet/>
      <dgm:spPr/>
      <dgm:t>
        <a:bodyPr/>
        <a:lstStyle/>
        <a:p>
          <a:endParaRPr lang="en-US"/>
        </a:p>
      </dgm:t>
    </dgm:pt>
    <dgm:pt modelId="{24344DA7-E2E6-4822-91FC-0BB23913D8D6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pPr>
            <a:buFont typeface="Arial" panose="020B0604020202020204" pitchFamily="34" charset="0"/>
            <a:buNone/>
          </a:pPr>
          <a:r>
            <a:rPr lang="en-US" sz="8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Processing</a:t>
          </a:r>
          <a:endParaRPr lang="en-US" sz="800"/>
        </a:p>
      </dgm:t>
    </dgm:pt>
    <dgm:pt modelId="{4095F217-DA59-458E-A975-2284FBD5007D}" type="parTrans" cxnId="{4C64E979-D78C-4C9A-808F-627A399EB259}">
      <dgm:prSet/>
      <dgm:spPr/>
      <dgm:t>
        <a:bodyPr/>
        <a:lstStyle/>
        <a:p>
          <a:endParaRPr lang="en-US"/>
        </a:p>
      </dgm:t>
    </dgm:pt>
    <dgm:pt modelId="{B91F6D8F-05DD-4A7B-BF8E-6125A5819043}" type="sibTrans" cxnId="{4C64E979-D78C-4C9A-808F-627A399EB259}">
      <dgm:prSet/>
      <dgm:spPr/>
      <dgm:t>
        <a:bodyPr/>
        <a:lstStyle/>
        <a:p>
          <a:endParaRPr lang="en-US"/>
        </a:p>
      </dgm:t>
    </dgm:pt>
    <dgm:pt modelId="{2FDB4B47-3B2E-42B9-9C42-CEE9D2EFBDAE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pPr>
            <a:buNone/>
          </a:pPr>
          <a:r>
            <a:rPr lang="en-US" sz="800"/>
            <a:t>Processing</a:t>
          </a:r>
        </a:p>
      </dgm:t>
    </dgm:pt>
    <dgm:pt modelId="{C0C396EB-712D-4AC1-92C1-A4DD383CA1AC}" type="parTrans" cxnId="{4C393E9E-AA45-4480-8A40-7BFE55AB0001}">
      <dgm:prSet/>
      <dgm:spPr/>
      <dgm:t>
        <a:bodyPr/>
        <a:lstStyle/>
        <a:p>
          <a:endParaRPr lang="en-US"/>
        </a:p>
      </dgm:t>
    </dgm:pt>
    <dgm:pt modelId="{A241E622-FB43-4051-BB64-7887310DADEC}" type="sibTrans" cxnId="{4C393E9E-AA45-4480-8A40-7BFE55AB0001}">
      <dgm:prSet/>
      <dgm:spPr/>
      <dgm:t>
        <a:bodyPr/>
        <a:lstStyle/>
        <a:p>
          <a:endParaRPr lang="en-US"/>
        </a:p>
      </dgm:t>
    </dgm:pt>
    <dgm:pt modelId="{FDFA4340-ACCD-435D-8116-07F88195A064}">
      <dgm:prSet phldrT="[Text]" custT="1"/>
      <dgm:spPr>
        <a:solidFill>
          <a:srgbClr val="B4C10F"/>
        </a:solidFill>
      </dgm:spPr>
      <dgm:t>
        <a:bodyPr/>
        <a:lstStyle/>
        <a:p>
          <a:pPr>
            <a:buFont typeface="Arial" panose="020B0604020202020204" pitchFamily="34" charset="0"/>
            <a:buNone/>
          </a:pPr>
          <a:r>
            <a:rPr lang="en-US" sz="800"/>
            <a:t>Mechanics</a:t>
          </a:r>
        </a:p>
      </dgm:t>
    </dgm:pt>
    <dgm:pt modelId="{3653138C-05C2-48B9-915B-6678001C211A}" type="parTrans" cxnId="{1D63E7B8-465A-46B7-9827-C33323FA548C}">
      <dgm:prSet/>
      <dgm:spPr/>
      <dgm:t>
        <a:bodyPr/>
        <a:lstStyle/>
        <a:p>
          <a:endParaRPr lang="en-US"/>
        </a:p>
      </dgm:t>
    </dgm:pt>
    <dgm:pt modelId="{002A44FC-B947-4EA0-9112-98BA31092E92}" type="sibTrans" cxnId="{1D63E7B8-465A-46B7-9827-C33323FA548C}">
      <dgm:prSet/>
      <dgm:spPr/>
      <dgm:t>
        <a:bodyPr/>
        <a:lstStyle/>
        <a:p>
          <a:endParaRPr lang="en-US"/>
        </a:p>
      </dgm:t>
    </dgm:pt>
    <dgm:pt modelId="{C1251CBA-DB69-4D35-9BE7-F6552C41EED8}">
      <dgm:prSet phldrT="[Text]" custT="1"/>
      <dgm:spPr>
        <a:solidFill>
          <a:srgbClr val="B4C10F"/>
        </a:solidFill>
        <a:ln w="12700" cap="flat" cmpd="sng" algn="ctr">
          <a:solidFill>
            <a:srgbClr val="DDDDD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800" kern="1200"/>
            <a:t>Mechanics</a:t>
          </a:r>
          <a:endParaRPr lang="en-US" sz="800" kern="120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Bahnschrift"/>
            <a:ea typeface="+mn-ea"/>
            <a:cs typeface="+mn-cs"/>
          </a:endParaRPr>
        </a:p>
      </dgm:t>
    </dgm:pt>
    <dgm:pt modelId="{5B98DFCD-C22E-4633-B522-2D447BA1BB35}" type="parTrans" cxnId="{983BEF22-08EC-4AE5-BB24-590ACE1DC223}">
      <dgm:prSet/>
      <dgm:spPr/>
      <dgm:t>
        <a:bodyPr/>
        <a:lstStyle/>
        <a:p>
          <a:endParaRPr lang="en-US"/>
        </a:p>
      </dgm:t>
    </dgm:pt>
    <dgm:pt modelId="{02346192-AA3F-4A88-9888-6D095EFE3A81}" type="sibTrans" cxnId="{983BEF22-08EC-4AE5-BB24-590ACE1DC223}">
      <dgm:prSet/>
      <dgm:spPr/>
      <dgm:t>
        <a:bodyPr/>
        <a:lstStyle/>
        <a:p>
          <a:endParaRPr lang="en-US"/>
        </a:p>
      </dgm:t>
    </dgm:pt>
    <dgm:pt modelId="{B3822A39-4105-4921-B165-544D7FB73EA0}">
      <dgm:prSet phldrT="[Text]" custT="1"/>
      <dgm:spPr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56896" tIns="56896" rIns="56896" bIns="30480" numCol="1" spcCol="1270" anchor="t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/>
              </a:solidFill>
              <a:latin typeface="Bahnschrift"/>
              <a:ea typeface="+mn-ea"/>
              <a:cs typeface="+mn-cs"/>
            </a:rPr>
            <a:t>Data</a:t>
          </a:r>
        </a:p>
      </dgm:t>
    </dgm:pt>
    <dgm:pt modelId="{9073096E-8B0D-43A9-B8D2-A4F8E1890959}" type="parTrans" cxnId="{6250FC60-2AC9-488C-8ABB-932F22B56590}">
      <dgm:prSet/>
      <dgm:spPr/>
      <dgm:t>
        <a:bodyPr/>
        <a:lstStyle/>
        <a:p>
          <a:endParaRPr lang="en-US"/>
        </a:p>
      </dgm:t>
    </dgm:pt>
    <dgm:pt modelId="{ABFAD10F-4C8D-46DB-8D61-FB4C20001AA1}" type="sibTrans" cxnId="{6250FC60-2AC9-488C-8ABB-932F22B56590}">
      <dgm:prSet custT="1"/>
      <dgm:spPr>
        <a:solidFill>
          <a:srgbClr val="C9D803"/>
        </a:solidFill>
        <a:ln>
          <a:noFill/>
        </a:ln>
        <a:effectLst/>
      </dgm:spPr>
      <dgm:t>
        <a:bodyPr spcFirstLastPara="0" vert="horz" wrap="square" lIns="0" tIns="0" rIns="0" bIns="0" numCol="1" spcCol="1270" anchor="ctr" anchorCtr="0"/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>
            <a:solidFill>
              <a:prstClr val="white"/>
            </a:solidFill>
            <a:latin typeface="Bahnschrift"/>
            <a:ea typeface="+mn-ea"/>
            <a:cs typeface="+mn-cs"/>
          </a:endParaRPr>
        </a:p>
      </dgm:t>
    </dgm:pt>
    <dgm:pt modelId="{D2771201-1CA0-4F1B-8B10-FE1DF0CC6E23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r>
            <a:rPr lang="en-US" sz="700"/>
            <a:t>Synchronization</a:t>
          </a:r>
        </a:p>
      </dgm:t>
    </dgm:pt>
    <dgm:pt modelId="{823A5F9A-C539-4393-B46B-603537CA3721}" type="sibTrans" cxnId="{9F4C0813-B8EB-4DB5-8406-14BA18C62D19}">
      <dgm:prSet/>
      <dgm:spPr/>
      <dgm:t>
        <a:bodyPr/>
        <a:lstStyle/>
        <a:p>
          <a:endParaRPr lang="en-US"/>
        </a:p>
      </dgm:t>
    </dgm:pt>
    <dgm:pt modelId="{7EDDA532-9C0F-4EEF-820C-2708376D6F2D}" type="parTrans" cxnId="{9F4C0813-B8EB-4DB5-8406-14BA18C62D19}">
      <dgm:prSet/>
      <dgm:spPr/>
      <dgm:t>
        <a:bodyPr/>
        <a:lstStyle/>
        <a:p>
          <a:endParaRPr lang="en-US"/>
        </a:p>
      </dgm:t>
    </dgm:pt>
    <dgm:pt modelId="{85B532EB-373A-41B1-AA37-ED74668167A3}" type="pres">
      <dgm:prSet presAssocID="{A10DC485-56DD-4899-BAC5-FE0F99A940CF}" presName="linearFlow" presStyleCnt="0">
        <dgm:presLayoutVars>
          <dgm:dir/>
          <dgm:animLvl val="lvl"/>
          <dgm:resizeHandles val="exact"/>
        </dgm:presLayoutVars>
      </dgm:prSet>
      <dgm:spPr/>
    </dgm:pt>
    <dgm:pt modelId="{D75226BF-557A-419C-BECA-7EA28F954A14}" type="pres">
      <dgm:prSet presAssocID="{23FDCE49-3568-44F7-95BA-982259D482B8}" presName="composite" presStyleCnt="0"/>
      <dgm:spPr/>
    </dgm:pt>
    <dgm:pt modelId="{C9C001B7-303B-4B21-B5A7-A3D18EE7C530}" type="pres">
      <dgm:prSet presAssocID="{23FDCE49-3568-44F7-95BA-982259D482B8}" presName="parTx" presStyleLbl="node1" presStyleIdx="0" presStyleCnt="9">
        <dgm:presLayoutVars>
          <dgm:chMax val="0"/>
          <dgm:chPref val="0"/>
          <dgm:bulletEnabled val="1"/>
        </dgm:presLayoutVars>
      </dgm:prSet>
      <dgm:spPr/>
    </dgm:pt>
    <dgm:pt modelId="{E3518494-C5A6-4E1E-A583-D3EC9F01C0B0}" type="pres">
      <dgm:prSet presAssocID="{23FDCE49-3568-44F7-95BA-982259D482B8}" presName="parSh" presStyleLbl="node1" presStyleIdx="0" presStyleCnt="9" custScaleY="109330" custLinFactNeighborY="-46064"/>
      <dgm:spPr/>
    </dgm:pt>
    <dgm:pt modelId="{B447FD1F-F7EB-45A9-B172-97B575B895D4}" type="pres">
      <dgm:prSet presAssocID="{23FDCE49-3568-44F7-95BA-982259D482B8}" presName="desTx" presStyleLbl="fgAcc1" presStyleIdx="0" presStyleCnt="9" custScaleX="44513" custScaleY="67534">
        <dgm:presLayoutVars>
          <dgm:bulletEnabled val="1"/>
        </dgm:presLayoutVars>
      </dgm:prSet>
      <dgm:spPr>
        <a:solidFill>
          <a:schemeClr val="lt1">
            <a:hueOff val="0"/>
            <a:satOff val="0"/>
            <a:lumOff val="0"/>
            <a:alpha val="0"/>
          </a:schemeClr>
        </a:solidFill>
        <a:ln>
          <a:solidFill>
            <a:schemeClr val="accent1">
              <a:hueOff val="0"/>
              <a:satOff val="0"/>
              <a:lumOff val="0"/>
              <a:alpha val="0"/>
            </a:schemeClr>
          </a:solidFill>
        </a:ln>
      </dgm:spPr>
    </dgm:pt>
    <dgm:pt modelId="{13D3019C-00E0-417D-A59A-3C0DF5705E63}" type="pres">
      <dgm:prSet presAssocID="{5AFD8366-7AA7-42D5-AFF8-6D8DEF02A4AF}" presName="sibTrans" presStyleLbl="sibTrans2D1" presStyleIdx="0" presStyleCnt="8"/>
      <dgm:spPr>
        <a:xfrm>
          <a:off x="735487" y="288373"/>
          <a:ext cx="202158" cy="156669"/>
        </a:xfrm>
        <a:prstGeom prst="rightArrow">
          <a:avLst>
            <a:gd name="adj1" fmla="val 60000"/>
            <a:gd name="adj2" fmla="val 50000"/>
          </a:avLst>
        </a:prstGeom>
      </dgm:spPr>
    </dgm:pt>
    <dgm:pt modelId="{E3927687-957B-42E8-8935-116C7D3E1F9C}" type="pres">
      <dgm:prSet presAssocID="{5AFD8366-7AA7-42D5-AFF8-6D8DEF02A4AF}" presName="connTx" presStyleLbl="sibTrans2D1" presStyleIdx="0" presStyleCnt="8"/>
      <dgm:spPr/>
    </dgm:pt>
    <dgm:pt modelId="{D16DB45E-70B7-489D-A3E8-5BCA64A1EC1C}" type="pres">
      <dgm:prSet presAssocID="{EB3577FE-9719-46BE-818E-721C268A5F7A}" presName="composite" presStyleCnt="0"/>
      <dgm:spPr/>
    </dgm:pt>
    <dgm:pt modelId="{35632795-EA83-4530-9FAF-6013A24CA807}" type="pres">
      <dgm:prSet presAssocID="{EB3577FE-9719-46BE-818E-721C268A5F7A}" presName="parTx" presStyleLbl="node1" presStyleIdx="0" presStyleCnt="9">
        <dgm:presLayoutVars>
          <dgm:chMax val="0"/>
          <dgm:chPref val="0"/>
          <dgm:bulletEnabled val="1"/>
        </dgm:presLayoutVars>
      </dgm:prSet>
      <dgm:spPr/>
    </dgm:pt>
    <dgm:pt modelId="{53019D7F-45F3-46D7-BAB1-90F475F491B2}" type="pres">
      <dgm:prSet presAssocID="{EB3577FE-9719-46BE-818E-721C268A5F7A}" presName="parSh" presStyleLbl="node1" presStyleIdx="1" presStyleCnt="9"/>
      <dgm:spPr>
        <a:xfrm>
          <a:off x="1021561" y="240731"/>
          <a:ext cx="629163" cy="378299"/>
        </a:xfrm>
        <a:prstGeom prst="roundRect">
          <a:avLst>
            <a:gd name="adj" fmla="val 10000"/>
          </a:avLst>
        </a:prstGeom>
      </dgm:spPr>
    </dgm:pt>
    <dgm:pt modelId="{6CA0BDFE-7853-4EDB-A11E-7F4799AE090E}" type="pres">
      <dgm:prSet presAssocID="{EB3577FE-9719-46BE-818E-721C268A5F7A}" presName="desTx" presStyleLbl="fgAcc1" presStyleIdx="1" presStyleCnt="9" custScaleX="128029">
        <dgm:presLayoutVars>
          <dgm:bulletEnabled val="1"/>
        </dgm:presLayoutVars>
      </dgm:prSet>
      <dgm:spPr/>
    </dgm:pt>
    <dgm:pt modelId="{FF714E3B-C94F-4B34-8B77-AE0375656E4F}" type="pres">
      <dgm:prSet presAssocID="{7FB3A9A3-BA77-4E45-A6B5-00048D6B52FC}" presName="sibTrans" presStyleLbl="sibTrans2D1" presStyleIdx="1" presStyleCnt="8"/>
      <dgm:spPr/>
    </dgm:pt>
    <dgm:pt modelId="{C5F14572-1453-4DF9-9FBC-E12AD4C6616D}" type="pres">
      <dgm:prSet presAssocID="{7FB3A9A3-BA77-4E45-A6B5-00048D6B52FC}" presName="connTx" presStyleLbl="sibTrans2D1" presStyleIdx="1" presStyleCnt="8"/>
      <dgm:spPr/>
    </dgm:pt>
    <dgm:pt modelId="{3BE02996-294E-4755-89D9-8E4C146E8AEA}" type="pres">
      <dgm:prSet presAssocID="{B3822A39-4105-4921-B165-544D7FB73EA0}" presName="composite" presStyleCnt="0"/>
      <dgm:spPr/>
    </dgm:pt>
    <dgm:pt modelId="{F52C6465-F072-465E-A1F1-A4ADC7A7B66E}" type="pres">
      <dgm:prSet presAssocID="{B3822A39-4105-4921-B165-544D7FB73EA0}" presName="parTx" presStyleLbl="node1" presStyleIdx="1" presStyleCnt="9">
        <dgm:presLayoutVars>
          <dgm:chMax val="0"/>
          <dgm:chPref val="0"/>
          <dgm:bulletEnabled val="1"/>
        </dgm:presLayoutVars>
      </dgm:prSet>
      <dgm:spPr/>
    </dgm:pt>
    <dgm:pt modelId="{51ED47D5-D8D9-46B7-9372-CD1427A76EDD}" type="pres">
      <dgm:prSet presAssocID="{B3822A39-4105-4921-B165-544D7FB73EA0}" presName="parSh" presStyleLbl="node1" presStyleIdx="2" presStyleCnt="9"/>
      <dgm:spPr>
        <a:xfrm>
          <a:off x="2474689" y="174233"/>
          <a:ext cx="766173" cy="430572"/>
        </a:xfrm>
        <a:prstGeom prst="roundRect">
          <a:avLst>
            <a:gd name="adj" fmla="val 10000"/>
          </a:avLst>
        </a:prstGeom>
      </dgm:spPr>
    </dgm:pt>
    <dgm:pt modelId="{BB7E5972-E24F-47D2-BA6E-AD82575CA355}" type="pres">
      <dgm:prSet presAssocID="{B3822A39-4105-4921-B165-544D7FB73EA0}" presName="desTx" presStyleLbl="fgAcc1" presStyleIdx="2" presStyleCnt="9" custScaleX="128029">
        <dgm:presLayoutVars>
          <dgm:bulletEnabled val="1"/>
        </dgm:presLayoutVars>
      </dgm:prSet>
      <dgm:spPr/>
    </dgm:pt>
    <dgm:pt modelId="{812BD2AC-093F-4F78-8DB1-94408F7D47AC}" type="pres">
      <dgm:prSet presAssocID="{ABFAD10F-4C8D-46DB-8D61-FB4C20001AA1}" presName="sibTrans" presStyleLbl="sibTrans2D1" presStyleIdx="2" presStyleCnt="8"/>
      <dgm:spPr>
        <a:xfrm>
          <a:off x="3356987" y="222363"/>
          <a:ext cx="246182" cy="190786"/>
        </a:xfrm>
        <a:prstGeom prst="rightArrow">
          <a:avLst>
            <a:gd name="adj1" fmla="val 60000"/>
            <a:gd name="adj2" fmla="val 50000"/>
          </a:avLst>
        </a:prstGeom>
      </dgm:spPr>
    </dgm:pt>
    <dgm:pt modelId="{67F94B97-94D7-4B3D-B966-B6C0CEC7F8CF}" type="pres">
      <dgm:prSet presAssocID="{ABFAD10F-4C8D-46DB-8D61-FB4C20001AA1}" presName="connTx" presStyleLbl="sibTrans2D1" presStyleIdx="2" presStyleCnt="8"/>
      <dgm:spPr/>
    </dgm:pt>
    <dgm:pt modelId="{433B9776-DFAF-4E1C-9E4E-CA771CC0775B}" type="pres">
      <dgm:prSet presAssocID="{B5C55E0F-E183-4B18-8358-49BE85083788}" presName="composite" presStyleCnt="0"/>
      <dgm:spPr/>
    </dgm:pt>
    <dgm:pt modelId="{96F2293D-3DF7-40A5-A7A7-7A4B1E633724}" type="pres">
      <dgm:prSet presAssocID="{B5C55E0F-E183-4B18-8358-49BE85083788}" presName="parTx" presStyleLbl="node1" presStyleIdx="2" presStyleCnt="9">
        <dgm:presLayoutVars>
          <dgm:chMax val="0"/>
          <dgm:chPref val="0"/>
          <dgm:bulletEnabled val="1"/>
        </dgm:presLayoutVars>
      </dgm:prSet>
      <dgm:spPr>
        <a:xfrm>
          <a:off x="2408730" y="416883"/>
          <a:ext cx="749399" cy="172800"/>
        </a:xfrm>
        <a:prstGeom prst="rect">
          <a:avLst/>
        </a:prstGeom>
      </dgm:spPr>
    </dgm:pt>
    <dgm:pt modelId="{A37131F7-60BA-475D-8A08-A0677FE003D1}" type="pres">
      <dgm:prSet presAssocID="{B5C55E0F-E183-4B18-8358-49BE85083788}" presName="parSh" presStyleLbl="node1" presStyleIdx="3" presStyleCnt="9"/>
      <dgm:spPr/>
    </dgm:pt>
    <dgm:pt modelId="{22D78671-E950-471D-8E67-E6E2CFB7F062}" type="pres">
      <dgm:prSet presAssocID="{B5C55E0F-E183-4B18-8358-49BE85083788}" presName="desTx" presStyleLbl="fgAcc1" presStyleIdx="3" presStyleCnt="9" custScaleX="128029">
        <dgm:presLayoutVars>
          <dgm:bulletEnabled val="1"/>
        </dgm:presLayoutVars>
      </dgm:prSet>
      <dgm:spPr/>
    </dgm:pt>
    <dgm:pt modelId="{AB1C217D-42D9-4609-9C1F-9161A5738EE3}" type="pres">
      <dgm:prSet presAssocID="{90DD0ECC-21DB-4BF4-8EFC-E583CED3954B}" presName="sibTrans" presStyleLbl="sibTrans2D1" presStyleIdx="3" presStyleCnt="8"/>
      <dgm:spPr/>
    </dgm:pt>
    <dgm:pt modelId="{FB5AD10F-827C-4DDD-95A9-E6E9948F157E}" type="pres">
      <dgm:prSet presAssocID="{90DD0ECC-21DB-4BF4-8EFC-E583CED3954B}" presName="connTx" presStyleLbl="sibTrans2D1" presStyleIdx="3" presStyleCnt="8"/>
      <dgm:spPr/>
    </dgm:pt>
    <dgm:pt modelId="{C4D4F1A8-A9AD-45AE-8A96-C995F7171EBA}" type="pres">
      <dgm:prSet presAssocID="{EB511B93-55F1-4D3C-ABD7-7B51D9DEEE19}" presName="composite" presStyleCnt="0"/>
      <dgm:spPr/>
    </dgm:pt>
    <dgm:pt modelId="{B2ADF7F1-C718-48F9-92AF-D2BF3156A963}" type="pres">
      <dgm:prSet presAssocID="{EB511B93-55F1-4D3C-ABD7-7B51D9DEEE19}" presName="parTx" presStyleLbl="node1" presStyleIdx="3" presStyleCnt="9">
        <dgm:presLayoutVars>
          <dgm:chMax val="0"/>
          <dgm:chPref val="0"/>
          <dgm:bulletEnabled val="1"/>
        </dgm:presLayoutVars>
      </dgm:prSet>
      <dgm:spPr/>
    </dgm:pt>
    <dgm:pt modelId="{83D42F31-71AF-4942-88F2-D1E188DCF396}" type="pres">
      <dgm:prSet presAssocID="{EB511B93-55F1-4D3C-ABD7-7B51D9DEEE19}" presName="parSh" presStyleLbl="node1" presStyleIdx="4" presStyleCnt="9"/>
      <dgm:spPr>
        <a:xfrm>
          <a:off x="3612554" y="416883"/>
          <a:ext cx="749399" cy="259199"/>
        </a:xfrm>
        <a:prstGeom prst="roundRect">
          <a:avLst>
            <a:gd name="adj" fmla="val 10000"/>
          </a:avLst>
        </a:prstGeom>
      </dgm:spPr>
    </dgm:pt>
    <dgm:pt modelId="{484412EA-9822-40D5-AE78-9124D4230E26}" type="pres">
      <dgm:prSet presAssocID="{EB511B93-55F1-4D3C-ABD7-7B51D9DEEE19}" presName="desTx" presStyleLbl="fgAcc1" presStyleIdx="4" presStyleCnt="9" custScaleX="138543">
        <dgm:presLayoutVars>
          <dgm:bulletEnabled val="1"/>
        </dgm:presLayoutVars>
      </dgm:prSet>
      <dgm:spPr/>
    </dgm:pt>
    <dgm:pt modelId="{9A5DDAC2-1B3C-467E-9B59-854B1B9037C1}" type="pres">
      <dgm:prSet presAssocID="{A56B223B-FA4D-4478-A6A9-9348879D4BC0}" presName="sibTrans" presStyleLbl="sibTrans2D1" presStyleIdx="4" presStyleCnt="8"/>
      <dgm:spPr/>
    </dgm:pt>
    <dgm:pt modelId="{7CC193A0-BDE0-464C-8FE6-6E4C7D3FE14D}" type="pres">
      <dgm:prSet presAssocID="{A56B223B-FA4D-4478-A6A9-9348879D4BC0}" presName="connTx" presStyleLbl="sibTrans2D1" presStyleIdx="4" presStyleCnt="8"/>
      <dgm:spPr/>
    </dgm:pt>
    <dgm:pt modelId="{EB3AF9A5-BF9F-4C81-BEE1-AD8072EF6C33}" type="pres">
      <dgm:prSet presAssocID="{46B3BD85-85BD-434D-9F3A-3F7CC3A2BCA8}" presName="composite" presStyleCnt="0"/>
      <dgm:spPr/>
    </dgm:pt>
    <dgm:pt modelId="{4D5DE42E-5FAA-4EE0-B3DE-92D667E44DBB}" type="pres">
      <dgm:prSet presAssocID="{46B3BD85-85BD-434D-9F3A-3F7CC3A2BCA8}" presName="parTx" presStyleLbl="node1" presStyleIdx="4" presStyleCnt="9">
        <dgm:presLayoutVars>
          <dgm:chMax val="0"/>
          <dgm:chPref val="0"/>
          <dgm:bulletEnabled val="1"/>
        </dgm:presLayoutVars>
      </dgm:prSet>
      <dgm:spPr/>
    </dgm:pt>
    <dgm:pt modelId="{0F312697-5080-4641-8E34-EB37648FBA8B}" type="pres">
      <dgm:prSet presAssocID="{46B3BD85-85BD-434D-9F3A-3F7CC3A2BCA8}" presName="parSh" presStyleLbl="node1" presStyleIdx="5" presStyleCnt="9"/>
      <dgm:spPr>
        <a:xfrm>
          <a:off x="4816378" y="416883"/>
          <a:ext cx="749399" cy="259199"/>
        </a:xfrm>
        <a:prstGeom prst="roundRect">
          <a:avLst>
            <a:gd name="adj" fmla="val 10000"/>
          </a:avLst>
        </a:prstGeom>
      </dgm:spPr>
    </dgm:pt>
    <dgm:pt modelId="{D3A460F2-4576-4B6F-9EBF-DA9A7CB41ADA}" type="pres">
      <dgm:prSet presAssocID="{46B3BD85-85BD-434D-9F3A-3F7CC3A2BCA8}" presName="desTx" presStyleLbl="fgAcc1" presStyleIdx="5" presStyleCnt="9" custScaleX="128029">
        <dgm:presLayoutVars>
          <dgm:bulletEnabled val="1"/>
        </dgm:presLayoutVars>
      </dgm:prSet>
      <dgm:spPr/>
    </dgm:pt>
    <dgm:pt modelId="{6C3D88AD-FEA1-4074-97A6-A6FD3A9F2707}" type="pres">
      <dgm:prSet presAssocID="{5A09C3BC-79ED-4220-9081-E0C96A3327CE}" presName="sibTrans" presStyleLbl="sibTrans2D1" presStyleIdx="5" presStyleCnt="8"/>
      <dgm:spPr/>
    </dgm:pt>
    <dgm:pt modelId="{EB2DB7D9-EE4B-4841-BE3A-B46580B26666}" type="pres">
      <dgm:prSet presAssocID="{5A09C3BC-79ED-4220-9081-E0C96A3327CE}" presName="connTx" presStyleLbl="sibTrans2D1" presStyleIdx="5" presStyleCnt="8"/>
      <dgm:spPr/>
    </dgm:pt>
    <dgm:pt modelId="{E72F78D5-CC65-439E-BBD7-24EB2023FB99}" type="pres">
      <dgm:prSet presAssocID="{227BDB04-F39F-4A82-857E-2FFA3ED8FA1A}" presName="composite" presStyleCnt="0"/>
      <dgm:spPr/>
    </dgm:pt>
    <dgm:pt modelId="{222698DA-8F28-4F5F-AE24-FFF873FFECA0}" type="pres">
      <dgm:prSet presAssocID="{227BDB04-F39F-4A82-857E-2FFA3ED8FA1A}" presName="parTx" presStyleLbl="node1" presStyleIdx="5" presStyleCnt="9">
        <dgm:presLayoutVars>
          <dgm:chMax val="0"/>
          <dgm:chPref val="0"/>
          <dgm:bulletEnabled val="1"/>
        </dgm:presLayoutVars>
      </dgm:prSet>
      <dgm:spPr>
        <a:xfrm>
          <a:off x="6020202" y="416883"/>
          <a:ext cx="749399" cy="172800"/>
        </a:xfrm>
        <a:prstGeom prst="rect">
          <a:avLst/>
        </a:prstGeom>
      </dgm:spPr>
    </dgm:pt>
    <dgm:pt modelId="{4E261444-669E-447D-9C1A-5CA1A93D10ED}" type="pres">
      <dgm:prSet presAssocID="{227BDB04-F39F-4A82-857E-2FFA3ED8FA1A}" presName="parSh" presStyleLbl="node1" presStyleIdx="6" presStyleCnt="9"/>
      <dgm:spPr/>
    </dgm:pt>
    <dgm:pt modelId="{2B8F2AA0-CCBF-4AAC-BF04-6C80D54E4BFE}" type="pres">
      <dgm:prSet presAssocID="{227BDB04-F39F-4A82-857E-2FFA3ED8FA1A}" presName="desTx" presStyleLbl="fgAcc1" presStyleIdx="6" presStyleCnt="9" custScaleX="128029">
        <dgm:presLayoutVars>
          <dgm:bulletEnabled val="1"/>
        </dgm:presLayoutVars>
      </dgm:prSet>
      <dgm:spPr/>
    </dgm:pt>
    <dgm:pt modelId="{5180F713-AF3C-4865-B0C7-E0235AB7E724}" type="pres">
      <dgm:prSet presAssocID="{24D15EB3-5DC8-43FD-94E9-46109291F8C4}" presName="sibTrans" presStyleLbl="sibTrans2D1" presStyleIdx="6" presStyleCnt="8"/>
      <dgm:spPr/>
    </dgm:pt>
    <dgm:pt modelId="{9C5046F5-6874-4E77-A63C-18381AA9F670}" type="pres">
      <dgm:prSet presAssocID="{24D15EB3-5DC8-43FD-94E9-46109291F8C4}" presName="connTx" presStyleLbl="sibTrans2D1" presStyleIdx="6" presStyleCnt="8"/>
      <dgm:spPr/>
    </dgm:pt>
    <dgm:pt modelId="{43B7C1C3-3FD0-4A5B-A299-D5CE62BD52D1}" type="pres">
      <dgm:prSet presAssocID="{F30BD1BD-46DE-4C11-97B2-B2DDF2BEE73D}" presName="composite" presStyleCnt="0"/>
      <dgm:spPr/>
    </dgm:pt>
    <dgm:pt modelId="{975088A8-D9F3-4329-A5FE-29D6BFE7B1F1}" type="pres">
      <dgm:prSet presAssocID="{F30BD1BD-46DE-4C11-97B2-B2DDF2BEE73D}" presName="parTx" presStyleLbl="node1" presStyleIdx="6" presStyleCnt="9">
        <dgm:presLayoutVars>
          <dgm:chMax val="0"/>
          <dgm:chPref val="0"/>
          <dgm:bulletEnabled val="1"/>
        </dgm:presLayoutVars>
      </dgm:prSet>
      <dgm:spPr/>
    </dgm:pt>
    <dgm:pt modelId="{60F85598-4AB5-4635-A56C-605F1A4A03D2}" type="pres">
      <dgm:prSet presAssocID="{F30BD1BD-46DE-4C11-97B2-B2DDF2BEE73D}" presName="parSh" presStyleLbl="node1" presStyleIdx="7" presStyleCnt="9"/>
      <dgm:spPr>
        <a:xfrm>
          <a:off x="7224026" y="416883"/>
          <a:ext cx="749399" cy="259199"/>
        </a:xfrm>
        <a:prstGeom prst="roundRect">
          <a:avLst>
            <a:gd name="adj" fmla="val 10000"/>
          </a:avLst>
        </a:prstGeom>
      </dgm:spPr>
    </dgm:pt>
    <dgm:pt modelId="{A0FC65F6-091C-4616-8F19-04342DC6AD7B}" type="pres">
      <dgm:prSet presAssocID="{F30BD1BD-46DE-4C11-97B2-B2DDF2BEE73D}" presName="desTx" presStyleLbl="fgAcc1" presStyleIdx="7" presStyleCnt="9" custScaleX="128029">
        <dgm:presLayoutVars>
          <dgm:bulletEnabled val="1"/>
        </dgm:presLayoutVars>
      </dgm:prSet>
      <dgm:spPr>
        <a:xfrm>
          <a:off x="7213875" y="492685"/>
          <a:ext cx="629163" cy="618750"/>
        </a:xfrm>
        <a:prstGeom prst="roundRect">
          <a:avLst>
            <a:gd name="adj" fmla="val 10000"/>
          </a:avLst>
        </a:prstGeom>
      </dgm:spPr>
    </dgm:pt>
    <dgm:pt modelId="{E3664F44-19DD-4BE4-9B1B-D786288D9E25}" type="pres">
      <dgm:prSet presAssocID="{C7CD86E1-97BE-455E-A8C2-34CD0A1FA7B8}" presName="sibTrans" presStyleLbl="sibTrans2D1" presStyleIdx="7" presStyleCnt="8"/>
      <dgm:spPr>
        <a:xfrm>
          <a:off x="7809657" y="288373"/>
          <a:ext cx="202158" cy="156669"/>
        </a:xfrm>
        <a:prstGeom prst="rightArrow">
          <a:avLst>
            <a:gd name="adj1" fmla="val 60000"/>
            <a:gd name="adj2" fmla="val 50000"/>
          </a:avLst>
        </a:prstGeom>
      </dgm:spPr>
    </dgm:pt>
    <dgm:pt modelId="{F75DEE29-B154-4BBD-A811-2CFD508FFB9A}" type="pres">
      <dgm:prSet presAssocID="{C7CD86E1-97BE-455E-A8C2-34CD0A1FA7B8}" presName="connTx" presStyleLbl="sibTrans2D1" presStyleIdx="7" presStyleCnt="8"/>
      <dgm:spPr/>
    </dgm:pt>
    <dgm:pt modelId="{74DD1022-5FDC-4EE3-B1CD-10A0FAF188C4}" type="pres">
      <dgm:prSet presAssocID="{51F33B07-F9C5-453D-8A20-17C70078FF57}" presName="composite" presStyleCnt="0"/>
      <dgm:spPr/>
    </dgm:pt>
    <dgm:pt modelId="{319666E7-B70A-43F9-B8DE-2B0B682594B8}" type="pres">
      <dgm:prSet presAssocID="{51F33B07-F9C5-453D-8A20-17C70078FF57}" presName="parTx" presStyleLbl="node1" presStyleIdx="7" presStyleCnt="9">
        <dgm:presLayoutVars>
          <dgm:chMax val="0"/>
          <dgm:chPref val="0"/>
          <dgm:bulletEnabled val="1"/>
        </dgm:presLayoutVars>
      </dgm:prSet>
      <dgm:spPr/>
    </dgm:pt>
    <dgm:pt modelId="{97281D5B-2367-40D2-A7D7-CEEC888F39CC}" type="pres">
      <dgm:prSet presAssocID="{51F33B07-F9C5-453D-8A20-17C70078FF57}" presName="parSh" presStyleLbl="node1" presStyleIdx="8" presStyleCnt="9" custScaleX="164761" custScaleY="128155" custLinFactNeighborX="-8795" custLinFactNeighborY="-37081"/>
      <dgm:spPr/>
    </dgm:pt>
    <dgm:pt modelId="{53876C23-EB48-4D9D-A5FB-E91C3BB8D0A3}" type="pres">
      <dgm:prSet presAssocID="{51F33B07-F9C5-453D-8A20-17C70078FF57}" presName="desTx" presStyleLbl="fgAcc1" presStyleIdx="8" presStyleCnt="9" custFlipHor="1" custScaleX="12723" custScaleY="29037" custLinFactY="170493" custLinFactNeighborX="-73092" custLinFactNeighborY="200000">
        <dgm:presLayoutVars>
          <dgm:bulletEnabled val="1"/>
        </dgm:presLayoutVars>
      </dgm:prSet>
      <dgm:spPr/>
    </dgm:pt>
  </dgm:ptLst>
  <dgm:cxnLst>
    <dgm:cxn modelId="{276A9D06-9C2D-4F83-89FE-80AF8150BB29}" type="presOf" srcId="{ABFAD10F-4C8D-46DB-8D61-FB4C20001AA1}" destId="{67F94B97-94D7-4B3D-B966-B6C0CEC7F8CF}" srcOrd="1" destOrd="0" presId="urn:microsoft.com/office/officeart/2005/8/layout/process3"/>
    <dgm:cxn modelId="{16D6E206-9230-4B5D-91D3-852A46A6C5C0}" type="presOf" srcId="{D10CE338-92B9-4D80-8EE3-A5BF27ABAC9B}" destId="{2B8F2AA0-CCBF-4AAC-BF04-6C80D54E4BFE}" srcOrd="0" destOrd="1" presId="urn:microsoft.com/office/officeart/2005/8/layout/process3"/>
    <dgm:cxn modelId="{FA5D080E-889F-48F5-B370-134FCE63DEEE}" type="presOf" srcId="{7FB3A9A3-BA77-4E45-A6B5-00048D6B52FC}" destId="{C5F14572-1453-4DF9-9FBC-E12AD4C6616D}" srcOrd="1" destOrd="0" presId="urn:microsoft.com/office/officeart/2005/8/layout/process3"/>
    <dgm:cxn modelId="{6937EC0F-9381-4820-830C-B641ADF876AA}" type="presOf" srcId="{23FDCE49-3568-44F7-95BA-982259D482B8}" destId="{C9C001B7-303B-4B21-B5A7-A3D18EE7C530}" srcOrd="0" destOrd="0" presId="urn:microsoft.com/office/officeart/2005/8/layout/process3"/>
    <dgm:cxn modelId="{9F4C0813-B8EB-4DB5-8406-14BA18C62D19}" srcId="{EB511B93-55F1-4D3C-ABD7-7B51D9DEEE19}" destId="{D2771201-1CA0-4F1B-8B10-FE1DF0CC6E23}" srcOrd="2" destOrd="0" parTransId="{7EDDA532-9C0F-4EEF-820C-2708376D6F2D}" sibTransId="{823A5F9A-C539-4393-B46B-603537CA3721}"/>
    <dgm:cxn modelId="{64B1B518-F870-46B5-BCCD-7F4303ECE5A7}" type="presOf" srcId="{EB3577FE-9719-46BE-818E-721C268A5F7A}" destId="{53019D7F-45F3-46D7-BAB1-90F475F491B2}" srcOrd="1" destOrd="0" presId="urn:microsoft.com/office/officeart/2005/8/layout/process3"/>
    <dgm:cxn modelId="{1D28721A-8520-4669-83B2-AD115DDA8001}" srcId="{EB3577FE-9719-46BE-818E-721C268A5F7A}" destId="{4F7D0116-040A-4EA1-B2A6-CBBB8C7DCF00}" srcOrd="0" destOrd="0" parTransId="{9479A0BF-66EA-4A3D-89AA-5D3F4A16609E}" sibTransId="{EA773273-7F6D-435D-BD12-887B192BD579}"/>
    <dgm:cxn modelId="{57216C1F-59F4-46D1-A636-8376FD8E02C7}" type="presOf" srcId="{5AFD8366-7AA7-42D5-AFF8-6D8DEF02A4AF}" destId="{13D3019C-00E0-417D-A59A-3C0DF5705E63}" srcOrd="0" destOrd="0" presId="urn:microsoft.com/office/officeart/2005/8/layout/process3"/>
    <dgm:cxn modelId="{C469C321-8669-417F-AB4E-66F6823FD1F2}" type="presOf" srcId="{46B3BD85-85BD-434D-9F3A-3F7CC3A2BCA8}" destId="{0F312697-5080-4641-8E34-EB37648FBA8B}" srcOrd="1" destOrd="0" presId="urn:microsoft.com/office/officeart/2005/8/layout/process3"/>
    <dgm:cxn modelId="{82B26A22-1382-493D-A9BB-9B13FDF7F9D8}" type="presOf" srcId="{B5C55E0F-E183-4B18-8358-49BE85083788}" destId="{96F2293D-3DF7-40A5-A7A7-7A4B1E633724}" srcOrd="0" destOrd="0" presId="urn:microsoft.com/office/officeart/2005/8/layout/process3"/>
    <dgm:cxn modelId="{D757AF22-653D-4570-944D-CADDB5E36B97}" type="presOf" srcId="{5A09C3BC-79ED-4220-9081-E0C96A3327CE}" destId="{EB2DB7D9-EE4B-4841-BE3A-B46580B26666}" srcOrd="1" destOrd="0" presId="urn:microsoft.com/office/officeart/2005/8/layout/process3"/>
    <dgm:cxn modelId="{983BEF22-08EC-4AE5-BB24-590ACE1DC223}" srcId="{F30BD1BD-46DE-4C11-97B2-B2DDF2BEE73D}" destId="{C1251CBA-DB69-4D35-9BE7-F6552C41EED8}" srcOrd="0" destOrd="0" parTransId="{5B98DFCD-C22E-4633-B522-2D447BA1BB35}" sibTransId="{02346192-AA3F-4A88-9888-6D095EFE3A81}"/>
    <dgm:cxn modelId="{36567D2B-28AF-4641-A878-25AE663442B8}" type="presOf" srcId="{F30BD1BD-46DE-4C11-97B2-B2DDF2BEE73D}" destId="{975088A8-D9F3-4329-A5FE-29D6BFE7B1F1}" srcOrd="0" destOrd="0" presId="urn:microsoft.com/office/officeart/2005/8/layout/process3"/>
    <dgm:cxn modelId="{DBDEDD2C-F37D-4A6D-B5FA-20F84978F515}" type="presOf" srcId="{51F33B07-F9C5-453D-8A20-17C70078FF57}" destId="{97281D5B-2367-40D2-A7D7-CEEC888F39CC}" srcOrd="1" destOrd="0" presId="urn:microsoft.com/office/officeart/2005/8/layout/process3"/>
    <dgm:cxn modelId="{57AE1F2E-B2AB-4AAC-A886-6B7282DC4A0A}" type="presOf" srcId="{120A7EBC-CC6A-4136-A871-B8CFF4B64B91}" destId="{BB7E5972-E24F-47D2-BA6E-AD82575CA355}" srcOrd="0" destOrd="2" presId="urn:microsoft.com/office/officeart/2005/8/layout/process3"/>
    <dgm:cxn modelId="{A8F61331-8ED1-43A0-AB48-4D3AFE264867}" type="presOf" srcId="{2E816DBF-B898-44C4-9393-8EE11F13FB82}" destId="{D3A460F2-4576-4B6F-9EBF-DA9A7CB41ADA}" srcOrd="0" destOrd="1" presId="urn:microsoft.com/office/officeart/2005/8/layout/process3"/>
    <dgm:cxn modelId="{B1273638-2DF0-49C5-B765-BF40FDD51370}" srcId="{A10DC485-56DD-4899-BAC5-FE0F99A940CF}" destId="{F30BD1BD-46DE-4C11-97B2-B2DDF2BEE73D}" srcOrd="7" destOrd="0" parTransId="{012E6A55-31E9-4718-A302-C0D3BD279A60}" sibTransId="{C7CD86E1-97BE-455E-A8C2-34CD0A1FA7B8}"/>
    <dgm:cxn modelId="{8C986E39-3D37-486E-A813-FDFA3C5DA088}" type="presOf" srcId="{78CBBAE2-1360-490E-B8A2-078B1BF07702}" destId="{BB7E5972-E24F-47D2-BA6E-AD82575CA355}" srcOrd="0" destOrd="0" presId="urn:microsoft.com/office/officeart/2005/8/layout/process3"/>
    <dgm:cxn modelId="{6B0D615B-C6A9-4DC2-A83C-6130EB782E26}" type="presOf" srcId="{F30BD1BD-46DE-4C11-97B2-B2DDF2BEE73D}" destId="{60F85598-4AB5-4635-A56C-605F1A4A03D2}" srcOrd="1" destOrd="0" presId="urn:microsoft.com/office/officeart/2005/8/layout/process3"/>
    <dgm:cxn modelId="{DD7CEF5E-7258-42EA-A353-E595AAAE0CEC}" type="presOf" srcId="{5AFD8366-7AA7-42D5-AFF8-6D8DEF02A4AF}" destId="{E3927687-957B-42E8-8935-116C7D3E1F9C}" srcOrd="1" destOrd="0" presId="urn:microsoft.com/office/officeart/2005/8/layout/process3"/>
    <dgm:cxn modelId="{6250FC60-2AC9-488C-8ABB-932F22B56590}" srcId="{A10DC485-56DD-4899-BAC5-FE0F99A940CF}" destId="{B3822A39-4105-4921-B165-544D7FB73EA0}" srcOrd="2" destOrd="0" parTransId="{9073096E-8B0D-43A9-B8D2-A4F8E1890959}" sibTransId="{ABFAD10F-4C8D-46DB-8D61-FB4C20001AA1}"/>
    <dgm:cxn modelId="{B6131F63-8A51-4354-82DF-05CFCEA00C37}" type="presOf" srcId="{24D15EB3-5DC8-43FD-94E9-46109291F8C4}" destId="{9C5046F5-6874-4E77-A63C-18381AA9F670}" srcOrd="1" destOrd="0" presId="urn:microsoft.com/office/officeart/2005/8/layout/process3"/>
    <dgm:cxn modelId="{AB3C4643-F9B3-4CEB-B017-F6C3383AED4D}" type="presOf" srcId="{25FE0E29-C0BA-44AD-972A-77596264F09C}" destId="{484412EA-9822-40D5-AE78-9124D4230E26}" srcOrd="0" destOrd="1" presId="urn:microsoft.com/office/officeart/2005/8/layout/process3"/>
    <dgm:cxn modelId="{275CEA43-187B-42ED-B07E-BC8210F6B28E}" type="presOf" srcId="{4F593D33-D467-4DB7-A6EC-181905E9D8E3}" destId="{22D78671-E950-471D-8E67-E6E2CFB7F062}" srcOrd="0" destOrd="0" presId="urn:microsoft.com/office/officeart/2005/8/layout/process3"/>
    <dgm:cxn modelId="{911D7464-9077-47C5-AF87-D8B7AFBA4817}" type="presOf" srcId="{51F33B07-F9C5-453D-8A20-17C70078FF57}" destId="{319666E7-B70A-43F9-B8DE-2B0B682594B8}" srcOrd="0" destOrd="0" presId="urn:microsoft.com/office/officeart/2005/8/layout/process3"/>
    <dgm:cxn modelId="{5AFFF444-B540-4363-8C5F-F82C42FCA061}" type="presOf" srcId="{227BDB04-F39F-4A82-857E-2FFA3ED8FA1A}" destId="{4E261444-669E-447D-9C1A-5CA1A93D10ED}" srcOrd="1" destOrd="0" presId="urn:microsoft.com/office/officeart/2005/8/layout/process3"/>
    <dgm:cxn modelId="{3A60C765-E707-495A-BE6B-CE3C9C03D9D8}" srcId="{A10DC485-56DD-4899-BAC5-FE0F99A940CF}" destId="{46B3BD85-85BD-434D-9F3A-3F7CC3A2BCA8}" srcOrd="5" destOrd="0" parTransId="{3795B944-09D9-404C-9EA2-38CF8183C13D}" sibTransId="{5A09C3BC-79ED-4220-9081-E0C96A3327CE}"/>
    <dgm:cxn modelId="{26739248-9160-478C-BCA2-4015ECB18DAF}" srcId="{B5C55E0F-E183-4B18-8358-49BE85083788}" destId="{4F593D33-D467-4DB7-A6EC-181905E9D8E3}" srcOrd="0" destOrd="0" parTransId="{51FA309B-4402-4B73-A770-D58C400AA505}" sibTransId="{211636FC-A57B-416C-A3A7-F847E2844FDF}"/>
    <dgm:cxn modelId="{26F2F548-5B64-4D50-904B-27ACA2BF1D65}" type="presOf" srcId="{C7CD86E1-97BE-455E-A8C2-34CD0A1FA7B8}" destId="{F75DEE29-B154-4BBD-A811-2CFD508FFB9A}" srcOrd="1" destOrd="0" presId="urn:microsoft.com/office/officeart/2005/8/layout/process3"/>
    <dgm:cxn modelId="{C2C9F748-5195-4155-83BC-686415161973}" srcId="{B3822A39-4105-4921-B165-544D7FB73EA0}" destId="{78CBBAE2-1360-490E-B8A2-078B1BF07702}" srcOrd="0" destOrd="0" parTransId="{D56E5042-42EB-445B-8563-FDDE71624F2D}" sibTransId="{C8B98275-68F9-4EDF-A504-AE9F4E6851AA}"/>
    <dgm:cxn modelId="{95667949-5EA1-4AF2-B171-627F77FF5F94}" type="presOf" srcId="{EB511B93-55F1-4D3C-ABD7-7B51D9DEEE19}" destId="{B2ADF7F1-C718-48F9-92AF-D2BF3156A963}" srcOrd="0" destOrd="0" presId="urn:microsoft.com/office/officeart/2005/8/layout/process3"/>
    <dgm:cxn modelId="{77E9AD6B-0343-42B4-B78F-40EA7C5AB434}" type="presOf" srcId="{3C2A2EE2-8588-417F-A0AD-7D896B450936}" destId="{A0FC65F6-091C-4616-8F19-04342DC6AD7B}" srcOrd="0" destOrd="1" presId="urn:microsoft.com/office/officeart/2005/8/layout/process3"/>
    <dgm:cxn modelId="{B222556E-6EF7-404D-8D8A-1A75C5560ABD}" type="presOf" srcId="{B3822A39-4105-4921-B165-544D7FB73EA0}" destId="{F52C6465-F072-465E-A1F1-A4ADC7A7B66E}" srcOrd="0" destOrd="0" presId="urn:microsoft.com/office/officeart/2005/8/layout/process3"/>
    <dgm:cxn modelId="{D1FEFE6F-8AB7-4644-80FC-68B623610E28}" type="presOf" srcId="{5828F7BA-31A3-4736-B453-7D17EA60A259}" destId="{A0FC65F6-091C-4616-8F19-04342DC6AD7B}" srcOrd="0" destOrd="2" presId="urn:microsoft.com/office/officeart/2005/8/layout/process3"/>
    <dgm:cxn modelId="{475DE472-1253-4429-A17D-BA259D6EDB6F}" srcId="{A10DC485-56DD-4899-BAC5-FE0F99A940CF}" destId="{B5C55E0F-E183-4B18-8358-49BE85083788}" srcOrd="3" destOrd="0" parTransId="{82080F06-C8E9-4F47-9C45-77173A3F2B75}" sibTransId="{90DD0ECC-21DB-4BF4-8EFC-E583CED3954B}"/>
    <dgm:cxn modelId="{D162A773-5D59-440C-8752-143083A9D3D7}" type="presOf" srcId="{24D15EB3-5DC8-43FD-94E9-46109291F8C4}" destId="{5180F713-AF3C-4865-B0C7-E0235AB7E724}" srcOrd="0" destOrd="0" presId="urn:microsoft.com/office/officeart/2005/8/layout/process3"/>
    <dgm:cxn modelId="{D28CF373-0DE0-4842-9582-F1649318F0F6}" type="presOf" srcId="{B5C55E0F-E183-4B18-8358-49BE85083788}" destId="{A37131F7-60BA-475D-8A08-A0677FE003D1}" srcOrd="1" destOrd="0" presId="urn:microsoft.com/office/officeart/2005/8/layout/process3"/>
    <dgm:cxn modelId="{A0006754-0238-453D-9F18-2E47F3309512}" type="presOf" srcId="{90DD0ECC-21DB-4BF4-8EFC-E583CED3954B}" destId="{AB1C217D-42D9-4609-9C1F-9161A5738EE3}" srcOrd="0" destOrd="0" presId="urn:microsoft.com/office/officeart/2005/8/layout/process3"/>
    <dgm:cxn modelId="{106EB454-A6B1-4833-B706-70E9510F807E}" type="presOf" srcId="{EB511B93-55F1-4D3C-ABD7-7B51D9DEEE19}" destId="{83D42F31-71AF-4942-88F2-D1E188DCF396}" srcOrd="1" destOrd="0" presId="urn:microsoft.com/office/officeart/2005/8/layout/process3"/>
    <dgm:cxn modelId="{744B0976-E0DE-475A-94D1-3EFF1E2D0B1C}" type="presOf" srcId="{C7CD86E1-97BE-455E-A8C2-34CD0A1FA7B8}" destId="{E3664F44-19DD-4BE4-9B1B-D786288D9E25}" srcOrd="0" destOrd="0" presId="urn:microsoft.com/office/officeart/2005/8/layout/process3"/>
    <dgm:cxn modelId="{92509658-EB0D-4820-B7E9-36BD3360B2C0}" type="presOf" srcId="{A56B223B-FA4D-4478-A6A9-9348879D4BC0}" destId="{7CC193A0-BDE0-464C-8FE6-6E4C7D3FE14D}" srcOrd="1" destOrd="0" presId="urn:microsoft.com/office/officeart/2005/8/layout/process3"/>
    <dgm:cxn modelId="{4C64E979-D78C-4C9A-808F-627A399EB259}" srcId="{EB511B93-55F1-4D3C-ABD7-7B51D9DEEE19}" destId="{24344DA7-E2E6-4822-91FC-0BB23913D8D6}" srcOrd="0" destOrd="0" parTransId="{4095F217-DA59-458E-A975-2284FBD5007D}" sibTransId="{B91F6D8F-05DD-4A7B-BF8E-6125A5819043}"/>
    <dgm:cxn modelId="{980B457A-816D-435A-B169-77C8D3C461F3}" type="presOf" srcId="{A09EE596-6AAA-4912-9D29-16F96F6A40DC}" destId="{6CA0BDFE-7853-4EDB-A11E-7F4799AE090E}" srcOrd="0" destOrd="1" presId="urn:microsoft.com/office/officeart/2005/8/layout/process3"/>
    <dgm:cxn modelId="{1099F75A-F777-4735-A596-4FF0160635E8}" srcId="{B5C55E0F-E183-4B18-8358-49BE85083788}" destId="{49E99DFC-6BB1-4283-8602-81DFDC04DF13}" srcOrd="1" destOrd="0" parTransId="{A3C4A0EA-DC8A-4046-B176-768C8A8D639D}" sibTransId="{163E8FA2-1250-45CF-845A-B765679027A0}"/>
    <dgm:cxn modelId="{65F88583-7D42-474D-8B10-3A9BE3A94DE9}" type="presOf" srcId="{EB3577FE-9719-46BE-818E-721C268A5F7A}" destId="{35632795-EA83-4530-9FAF-6013A24CA807}" srcOrd="0" destOrd="0" presId="urn:microsoft.com/office/officeart/2005/8/layout/process3"/>
    <dgm:cxn modelId="{10D25387-C655-4A39-87E4-DED6DE65959E}" srcId="{A10DC485-56DD-4899-BAC5-FE0F99A940CF}" destId="{EB3577FE-9719-46BE-818E-721C268A5F7A}" srcOrd="1" destOrd="0" parTransId="{8D56F00A-93AA-4352-B57E-E715C0D09859}" sibTransId="{7FB3A9A3-BA77-4E45-A6B5-00048D6B52FC}"/>
    <dgm:cxn modelId="{B001238E-5E22-422D-B819-CC549D175A34}" type="presOf" srcId="{5A09C3BC-79ED-4220-9081-E0C96A3327CE}" destId="{6C3D88AD-FEA1-4074-97A6-A6FD3A9F2707}" srcOrd="0" destOrd="0" presId="urn:microsoft.com/office/officeart/2005/8/layout/process3"/>
    <dgm:cxn modelId="{E9C3C98F-B13E-468D-BD08-3CFA81F73809}" type="presOf" srcId="{ABFAD10F-4C8D-46DB-8D61-FB4C20001AA1}" destId="{812BD2AC-093F-4F78-8DB1-94408F7D47AC}" srcOrd="0" destOrd="0" presId="urn:microsoft.com/office/officeart/2005/8/layout/process3"/>
    <dgm:cxn modelId="{A673B199-4ED7-4306-B80C-0298B93C578B}" srcId="{EB3577FE-9719-46BE-818E-721C268A5F7A}" destId="{8F928B84-6A69-46A1-9EF0-CBEF73E0263D}" srcOrd="2" destOrd="0" parTransId="{781E36D4-1BF0-4CC0-922F-D7B271FC833E}" sibTransId="{379A476A-F1FD-44D6-BD80-28C8D16BB396}"/>
    <dgm:cxn modelId="{B254BA9B-AEB4-45CC-A251-1EFC982C96E2}" type="presOf" srcId="{90DD0ECC-21DB-4BF4-8EFC-E583CED3954B}" destId="{FB5AD10F-827C-4DDD-95A9-E6E9948F157E}" srcOrd="1" destOrd="0" presId="urn:microsoft.com/office/officeart/2005/8/layout/process3"/>
    <dgm:cxn modelId="{4C393E9E-AA45-4480-8A40-7BFE55AB0001}" srcId="{46B3BD85-85BD-434D-9F3A-3F7CC3A2BCA8}" destId="{2FDB4B47-3B2E-42B9-9C42-CEE9D2EFBDAE}" srcOrd="0" destOrd="0" parTransId="{C0C396EB-712D-4AC1-92C1-A4DD383CA1AC}" sibTransId="{A241E622-FB43-4051-BB64-7887310DADEC}"/>
    <dgm:cxn modelId="{E0A341A4-1E51-4EEA-A13F-D5DA30CC44AE}" srcId="{A10DC485-56DD-4899-BAC5-FE0F99A940CF}" destId="{23FDCE49-3568-44F7-95BA-982259D482B8}" srcOrd="0" destOrd="0" parTransId="{557BEAB1-228B-447B-BB3C-3FC6806386BF}" sibTransId="{5AFD8366-7AA7-42D5-AFF8-6D8DEF02A4AF}"/>
    <dgm:cxn modelId="{A2E101A5-D8F1-4B2F-9E5D-E94C417D2981}" srcId="{46B3BD85-85BD-434D-9F3A-3F7CC3A2BCA8}" destId="{17F9EE85-0B34-49E1-97ED-8EB98EBEBCF5}" srcOrd="2" destOrd="0" parTransId="{8A775B23-959D-4A79-8496-274C3976E86A}" sibTransId="{86B8541F-5F15-4FB8-8C0A-0DA7E699E048}"/>
    <dgm:cxn modelId="{F4A91CA6-2E23-48AD-92C7-65BAD31EBE4B}" type="presOf" srcId="{46B3BD85-85BD-434D-9F3A-3F7CC3A2BCA8}" destId="{4D5DE42E-5FAA-4EE0-B3DE-92D667E44DBB}" srcOrd="0" destOrd="0" presId="urn:microsoft.com/office/officeart/2005/8/layout/process3"/>
    <dgm:cxn modelId="{0C9A68A8-2297-4765-9A3E-80DDD5A78419}" type="presOf" srcId="{2FDB4B47-3B2E-42B9-9C42-CEE9D2EFBDAE}" destId="{D3A460F2-4576-4B6F-9EBF-DA9A7CB41ADA}" srcOrd="0" destOrd="0" presId="urn:microsoft.com/office/officeart/2005/8/layout/process3"/>
    <dgm:cxn modelId="{E4BE8EAD-80DB-4D28-BE8F-0B7DE59C8F9C}" srcId="{B3822A39-4105-4921-B165-544D7FB73EA0}" destId="{84C72A19-72B0-4E0A-9E61-DA430F3D63EE}" srcOrd="1" destOrd="0" parTransId="{4CB663CE-1DE4-4C3C-BF67-40B815B61A8F}" sibTransId="{4C24D3D7-2BDE-4A2E-9DEE-1A714F144C86}"/>
    <dgm:cxn modelId="{4DFDC2AD-6DBE-4320-93F2-1D68730E975A}" type="presOf" srcId="{227BDB04-F39F-4A82-857E-2FFA3ED8FA1A}" destId="{222698DA-8F28-4F5F-AE24-FFF873FFECA0}" srcOrd="0" destOrd="0" presId="urn:microsoft.com/office/officeart/2005/8/layout/process3"/>
    <dgm:cxn modelId="{A7AB79AE-6FE7-49AA-BCB9-128E57D46325}" type="presOf" srcId="{FDFA4340-ACCD-435D-8116-07F88195A064}" destId="{2B8F2AA0-CCBF-4AAC-BF04-6C80D54E4BFE}" srcOrd="0" destOrd="0" presId="urn:microsoft.com/office/officeart/2005/8/layout/process3"/>
    <dgm:cxn modelId="{3CCB02AF-4D03-4D41-94D9-374A44E3D465}" srcId="{F30BD1BD-46DE-4C11-97B2-B2DDF2BEE73D}" destId="{3C2A2EE2-8588-417F-A0AD-7D896B450936}" srcOrd="1" destOrd="0" parTransId="{54AA51E0-3712-406B-B7D5-B02C47EFBEAF}" sibTransId="{4324627D-18E5-4BC6-AB39-52E0C650AE39}"/>
    <dgm:cxn modelId="{F4B2A3B6-6CEA-4143-A2BE-F0F6E1A05102}" srcId="{A10DC485-56DD-4899-BAC5-FE0F99A940CF}" destId="{51F33B07-F9C5-453D-8A20-17C70078FF57}" srcOrd="8" destOrd="0" parTransId="{6823180D-BA95-4888-AE3B-F518A1232801}" sibTransId="{66AF08A3-A7A6-451A-9F9C-0ED2DD443BFD}"/>
    <dgm:cxn modelId="{1D63E7B8-465A-46B7-9827-C33323FA548C}" srcId="{227BDB04-F39F-4A82-857E-2FFA3ED8FA1A}" destId="{FDFA4340-ACCD-435D-8116-07F88195A064}" srcOrd="0" destOrd="0" parTransId="{3653138C-05C2-48B9-915B-6678001C211A}" sibTransId="{002A44FC-B947-4EA0-9112-98BA31092E92}"/>
    <dgm:cxn modelId="{ECD25BB9-8A83-4C5D-9152-1AF7AC39C7CC}" type="presOf" srcId="{84C72A19-72B0-4E0A-9E61-DA430F3D63EE}" destId="{BB7E5972-E24F-47D2-BA6E-AD82575CA355}" srcOrd="0" destOrd="1" presId="urn:microsoft.com/office/officeart/2005/8/layout/process3"/>
    <dgm:cxn modelId="{08D4A5BA-013E-43C3-9EBC-0ABCAB5FF6AC}" srcId="{EB511B93-55F1-4D3C-ABD7-7B51D9DEEE19}" destId="{25FE0E29-C0BA-44AD-972A-77596264F09C}" srcOrd="1" destOrd="0" parTransId="{9DB96019-DC7F-450F-9336-63F77BD50CE8}" sibTransId="{C4A7F2CF-26F7-49F4-BC41-54E5860C0F0A}"/>
    <dgm:cxn modelId="{EF1FB9BB-9674-4A78-88C5-973592D9D2E3}" type="presOf" srcId="{A56B223B-FA4D-4478-A6A9-9348879D4BC0}" destId="{9A5DDAC2-1B3C-467E-9B59-854B1B9037C1}" srcOrd="0" destOrd="0" presId="urn:microsoft.com/office/officeart/2005/8/layout/process3"/>
    <dgm:cxn modelId="{7B8974BD-D2C0-468A-AD9C-471C9DE0A4BD}" srcId="{B3822A39-4105-4921-B165-544D7FB73EA0}" destId="{120A7EBC-CC6A-4136-A871-B8CFF4B64B91}" srcOrd="2" destOrd="0" parTransId="{FC7B7453-7759-43DC-B00A-E82F92CE5139}" sibTransId="{2322E9A4-CF87-49C5-A77B-26FBA2721F7A}"/>
    <dgm:cxn modelId="{921ECFC2-9E34-41AA-BE8F-93406CB2BC76}" type="presOf" srcId="{7FB3A9A3-BA77-4E45-A6B5-00048D6B52FC}" destId="{FF714E3B-C94F-4B34-8B77-AE0375656E4F}" srcOrd="0" destOrd="0" presId="urn:microsoft.com/office/officeart/2005/8/layout/process3"/>
    <dgm:cxn modelId="{9955C4C5-FD96-40C9-ADE7-C927E4D942DC}" type="presOf" srcId="{23FDCE49-3568-44F7-95BA-982259D482B8}" destId="{E3518494-C5A6-4E1E-A583-D3EC9F01C0B0}" srcOrd="1" destOrd="0" presId="urn:microsoft.com/office/officeart/2005/8/layout/process3"/>
    <dgm:cxn modelId="{EC70ADCB-367C-4421-9FC5-AB2F9A202015}" type="presOf" srcId="{B3822A39-4105-4921-B165-544D7FB73EA0}" destId="{51ED47D5-D8D9-46B7-9372-CD1427A76EDD}" srcOrd="1" destOrd="0" presId="urn:microsoft.com/office/officeart/2005/8/layout/process3"/>
    <dgm:cxn modelId="{949875CD-D35B-4DA6-965B-6EFF696378D6}" type="presOf" srcId="{C1251CBA-DB69-4D35-9BE7-F6552C41EED8}" destId="{A0FC65F6-091C-4616-8F19-04342DC6AD7B}" srcOrd="0" destOrd="0" presId="urn:microsoft.com/office/officeart/2005/8/layout/process3"/>
    <dgm:cxn modelId="{3766F9D3-D4A3-41B2-9D32-8C2C044B68D6}" srcId="{EB3577FE-9719-46BE-818E-721C268A5F7A}" destId="{A09EE596-6AAA-4912-9D29-16F96F6A40DC}" srcOrd="1" destOrd="0" parTransId="{0232D1DB-AFF1-4B89-B9DD-3831A213298E}" sibTransId="{A715CA79-6553-4E55-AC4D-BA6DD3DBB224}"/>
    <dgm:cxn modelId="{337A1DD4-B3E6-4649-AB11-CA1D71F5BAD2}" srcId="{46B3BD85-85BD-434D-9F3A-3F7CC3A2BCA8}" destId="{2E816DBF-B898-44C4-9393-8EE11F13FB82}" srcOrd="1" destOrd="0" parTransId="{F83CC32A-9E85-41DF-9EA4-E6A8BE6FBC4A}" sibTransId="{8655C978-B9AB-4C7F-AD62-8332116B3D5B}"/>
    <dgm:cxn modelId="{34F507D7-002F-4013-85EE-6598795CBB7D}" srcId="{227BDB04-F39F-4A82-857E-2FFA3ED8FA1A}" destId="{D10CE338-92B9-4D80-8EE3-A5BF27ABAC9B}" srcOrd="1" destOrd="0" parTransId="{D34CAAA7-686D-408F-8082-EF618FD0690C}" sibTransId="{6DF1F402-CF5B-429E-A24B-4E4B08C93585}"/>
    <dgm:cxn modelId="{698444D8-16D2-4C9D-A7CD-4A0C71EB8447}" type="presOf" srcId="{A10DC485-56DD-4899-BAC5-FE0F99A940CF}" destId="{85B532EB-373A-41B1-AA37-ED74668167A3}" srcOrd="0" destOrd="0" presId="urn:microsoft.com/office/officeart/2005/8/layout/process3"/>
    <dgm:cxn modelId="{B4E3A7D8-868B-4D5A-A869-9A130A075857}" type="presOf" srcId="{24344DA7-E2E6-4822-91FC-0BB23913D8D6}" destId="{484412EA-9822-40D5-AE78-9124D4230E26}" srcOrd="0" destOrd="0" presId="urn:microsoft.com/office/officeart/2005/8/layout/process3"/>
    <dgm:cxn modelId="{167262E4-C1E6-471F-8024-ECB369A7B61B}" srcId="{A10DC485-56DD-4899-BAC5-FE0F99A940CF}" destId="{227BDB04-F39F-4A82-857E-2FFA3ED8FA1A}" srcOrd="6" destOrd="0" parTransId="{A99C1098-0ABC-4966-A6EF-F91644200E50}" sibTransId="{24D15EB3-5DC8-43FD-94E9-46109291F8C4}"/>
    <dgm:cxn modelId="{5FDD2CE6-9A9C-4AB5-81B7-7889FA073C2E}" srcId="{A10DC485-56DD-4899-BAC5-FE0F99A940CF}" destId="{EB511B93-55F1-4D3C-ABD7-7B51D9DEEE19}" srcOrd="4" destOrd="0" parTransId="{5472A33D-C9F2-4215-8DCD-99C157257DC7}" sibTransId="{A56B223B-FA4D-4478-A6A9-9348879D4BC0}"/>
    <dgm:cxn modelId="{31AC6FE9-1D97-43A4-9E97-93667263762E}" type="presOf" srcId="{17F9EE85-0B34-49E1-97ED-8EB98EBEBCF5}" destId="{D3A460F2-4576-4B6F-9EBF-DA9A7CB41ADA}" srcOrd="0" destOrd="2" presId="urn:microsoft.com/office/officeart/2005/8/layout/process3"/>
    <dgm:cxn modelId="{F3C0D9EB-068B-4184-83BD-56012A6D7091}" type="presOf" srcId="{4F7D0116-040A-4EA1-B2A6-CBBB8C7DCF00}" destId="{6CA0BDFE-7853-4EDB-A11E-7F4799AE090E}" srcOrd="0" destOrd="0" presId="urn:microsoft.com/office/officeart/2005/8/layout/process3"/>
    <dgm:cxn modelId="{69258FEE-32D8-4EB9-9065-8D4081BD6960}" srcId="{F30BD1BD-46DE-4C11-97B2-B2DDF2BEE73D}" destId="{5828F7BA-31A3-4736-B453-7D17EA60A259}" srcOrd="2" destOrd="0" parTransId="{D8943589-18C9-4785-9603-F9FF575C2667}" sibTransId="{C3A13A6A-42C6-4E6C-AE4B-19063E8220D1}"/>
    <dgm:cxn modelId="{59A67CF9-84DD-41DA-93E3-C019510A06AC}" type="presOf" srcId="{49E99DFC-6BB1-4283-8602-81DFDC04DF13}" destId="{22D78671-E950-471D-8E67-E6E2CFB7F062}" srcOrd="0" destOrd="1" presId="urn:microsoft.com/office/officeart/2005/8/layout/process3"/>
    <dgm:cxn modelId="{157A9DFB-2639-49F7-A468-C8B2DA574931}" type="presOf" srcId="{D2771201-1CA0-4F1B-8B10-FE1DF0CC6E23}" destId="{484412EA-9822-40D5-AE78-9124D4230E26}" srcOrd="0" destOrd="2" presId="urn:microsoft.com/office/officeart/2005/8/layout/process3"/>
    <dgm:cxn modelId="{2347D4FC-86B7-4F7D-AEC5-FE81CDEA0755}" type="presOf" srcId="{8F928B84-6A69-46A1-9EF0-CBEF73E0263D}" destId="{6CA0BDFE-7853-4EDB-A11E-7F4799AE090E}" srcOrd="0" destOrd="2" presId="urn:microsoft.com/office/officeart/2005/8/layout/process3"/>
    <dgm:cxn modelId="{2640F4E6-FCFB-4FA2-81D8-BA6A8AD7D0C5}" type="presParOf" srcId="{85B532EB-373A-41B1-AA37-ED74668167A3}" destId="{D75226BF-557A-419C-BECA-7EA28F954A14}" srcOrd="0" destOrd="0" presId="urn:microsoft.com/office/officeart/2005/8/layout/process3"/>
    <dgm:cxn modelId="{B6D44C65-47D3-46A2-ACC1-AF25F9CB711F}" type="presParOf" srcId="{D75226BF-557A-419C-BECA-7EA28F954A14}" destId="{C9C001B7-303B-4B21-B5A7-A3D18EE7C530}" srcOrd="0" destOrd="0" presId="urn:microsoft.com/office/officeart/2005/8/layout/process3"/>
    <dgm:cxn modelId="{63D72606-84AB-4046-B89F-8145F42D13F5}" type="presParOf" srcId="{D75226BF-557A-419C-BECA-7EA28F954A14}" destId="{E3518494-C5A6-4E1E-A583-D3EC9F01C0B0}" srcOrd="1" destOrd="0" presId="urn:microsoft.com/office/officeart/2005/8/layout/process3"/>
    <dgm:cxn modelId="{634F125B-B064-489E-A94C-E22CA5D15697}" type="presParOf" srcId="{D75226BF-557A-419C-BECA-7EA28F954A14}" destId="{B447FD1F-F7EB-45A9-B172-97B575B895D4}" srcOrd="2" destOrd="0" presId="urn:microsoft.com/office/officeart/2005/8/layout/process3"/>
    <dgm:cxn modelId="{88FB97D5-D7ED-48BD-A7BF-3261770CA4EE}" type="presParOf" srcId="{85B532EB-373A-41B1-AA37-ED74668167A3}" destId="{13D3019C-00E0-417D-A59A-3C0DF5705E63}" srcOrd="1" destOrd="0" presId="urn:microsoft.com/office/officeart/2005/8/layout/process3"/>
    <dgm:cxn modelId="{9FF56E5B-5B92-4715-9020-0141412EB8C2}" type="presParOf" srcId="{13D3019C-00E0-417D-A59A-3C0DF5705E63}" destId="{E3927687-957B-42E8-8935-116C7D3E1F9C}" srcOrd="0" destOrd="0" presId="urn:microsoft.com/office/officeart/2005/8/layout/process3"/>
    <dgm:cxn modelId="{1AA7FCD6-295E-4D3B-9A71-0F1B74EBDA65}" type="presParOf" srcId="{85B532EB-373A-41B1-AA37-ED74668167A3}" destId="{D16DB45E-70B7-489D-A3E8-5BCA64A1EC1C}" srcOrd="2" destOrd="0" presId="urn:microsoft.com/office/officeart/2005/8/layout/process3"/>
    <dgm:cxn modelId="{BD88EAD1-E49E-43CC-9933-0EC71AE7CEFF}" type="presParOf" srcId="{D16DB45E-70B7-489D-A3E8-5BCA64A1EC1C}" destId="{35632795-EA83-4530-9FAF-6013A24CA807}" srcOrd="0" destOrd="0" presId="urn:microsoft.com/office/officeart/2005/8/layout/process3"/>
    <dgm:cxn modelId="{3D9460B5-94C2-43A1-9E8C-9DDD15BDB403}" type="presParOf" srcId="{D16DB45E-70B7-489D-A3E8-5BCA64A1EC1C}" destId="{53019D7F-45F3-46D7-BAB1-90F475F491B2}" srcOrd="1" destOrd="0" presId="urn:microsoft.com/office/officeart/2005/8/layout/process3"/>
    <dgm:cxn modelId="{3F15BE3C-CA83-40FC-B166-B0EF386B0078}" type="presParOf" srcId="{D16DB45E-70B7-489D-A3E8-5BCA64A1EC1C}" destId="{6CA0BDFE-7853-4EDB-A11E-7F4799AE090E}" srcOrd="2" destOrd="0" presId="urn:microsoft.com/office/officeart/2005/8/layout/process3"/>
    <dgm:cxn modelId="{76693799-DCAB-407D-A326-3F8F74B646A1}" type="presParOf" srcId="{85B532EB-373A-41B1-AA37-ED74668167A3}" destId="{FF714E3B-C94F-4B34-8B77-AE0375656E4F}" srcOrd="3" destOrd="0" presId="urn:microsoft.com/office/officeart/2005/8/layout/process3"/>
    <dgm:cxn modelId="{C8450FA2-6882-43D9-8982-35AF0D4EDA30}" type="presParOf" srcId="{FF714E3B-C94F-4B34-8B77-AE0375656E4F}" destId="{C5F14572-1453-4DF9-9FBC-E12AD4C6616D}" srcOrd="0" destOrd="0" presId="urn:microsoft.com/office/officeart/2005/8/layout/process3"/>
    <dgm:cxn modelId="{A18EC37B-1D9C-4825-9235-B4E5A03A210A}" type="presParOf" srcId="{85B532EB-373A-41B1-AA37-ED74668167A3}" destId="{3BE02996-294E-4755-89D9-8E4C146E8AEA}" srcOrd="4" destOrd="0" presId="urn:microsoft.com/office/officeart/2005/8/layout/process3"/>
    <dgm:cxn modelId="{B8489E8E-33EA-4C9C-96A4-84F51AB83AFD}" type="presParOf" srcId="{3BE02996-294E-4755-89D9-8E4C146E8AEA}" destId="{F52C6465-F072-465E-A1F1-A4ADC7A7B66E}" srcOrd="0" destOrd="0" presId="urn:microsoft.com/office/officeart/2005/8/layout/process3"/>
    <dgm:cxn modelId="{EBFE547F-9B55-488E-9E2C-EB0CB63A1B6C}" type="presParOf" srcId="{3BE02996-294E-4755-89D9-8E4C146E8AEA}" destId="{51ED47D5-D8D9-46B7-9372-CD1427A76EDD}" srcOrd="1" destOrd="0" presId="urn:microsoft.com/office/officeart/2005/8/layout/process3"/>
    <dgm:cxn modelId="{448AB4F9-0FD8-4D59-B9D9-2C1F696927D5}" type="presParOf" srcId="{3BE02996-294E-4755-89D9-8E4C146E8AEA}" destId="{BB7E5972-E24F-47D2-BA6E-AD82575CA355}" srcOrd="2" destOrd="0" presId="urn:microsoft.com/office/officeart/2005/8/layout/process3"/>
    <dgm:cxn modelId="{B0E6293C-0B7D-41AE-A8B8-09F59CBEA841}" type="presParOf" srcId="{85B532EB-373A-41B1-AA37-ED74668167A3}" destId="{812BD2AC-093F-4F78-8DB1-94408F7D47AC}" srcOrd="5" destOrd="0" presId="urn:microsoft.com/office/officeart/2005/8/layout/process3"/>
    <dgm:cxn modelId="{05CE0613-B3FA-406F-8EEC-AE7BD915A3B1}" type="presParOf" srcId="{812BD2AC-093F-4F78-8DB1-94408F7D47AC}" destId="{67F94B97-94D7-4B3D-B966-B6C0CEC7F8CF}" srcOrd="0" destOrd="0" presId="urn:microsoft.com/office/officeart/2005/8/layout/process3"/>
    <dgm:cxn modelId="{ABDEB563-A6AD-4A88-ABB7-53BC3AD5AD25}" type="presParOf" srcId="{85B532EB-373A-41B1-AA37-ED74668167A3}" destId="{433B9776-DFAF-4E1C-9E4E-CA771CC0775B}" srcOrd="6" destOrd="0" presId="urn:microsoft.com/office/officeart/2005/8/layout/process3"/>
    <dgm:cxn modelId="{F260392D-3BAB-4533-A221-AE3AA22008A1}" type="presParOf" srcId="{433B9776-DFAF-4E1C-9E4E-CA771CC0775B}" destId="{96F2293D-3DF7-40A5-A7A7-7A4B1E633724}" srcOrd="0" destOrd="0" presId="urn:microsoft.com/office/officeart/2005/8/layout/process3"/>
    <dgm:cxn modelId="{3CB41352-8B4F-4DDB-822F-5178CE9050F9}" type="presParOf" srcId="{433B9776-DFAF-4E1C-9E4E-CA771CC0775B}" destId="{A37131F7-60BA-475D-8A08-A0677FE003D1}" srcOrd="1" destOrd="0" presId="urn:microsoft.com/office/officeart/2005/8/layout/process3"/>
    <dgm:cxn modelId="{0A48489E-F1D2-4802-9863-67E878B732A3}" type="presParOf" srcId="{433B9776-DFAF-4E1C-9E4E-CA771CC0775B}" destId="{22D78671-E950-471D-8E67-E6E2CFB7F062}" srcOrd="2" destOrd="0" presId="urn:microsoft.com/office/officeart/2005/8/layout/process3"/>
    <dgm:cxn modelId="{B5BB43EB-253C-4FD6-863B-4667CA7D47CF}" type="presParOf" srcId="{85B532EB-373A-41B1-AA37-ED74668167A3}" destId="{AB1C217D-42D9-4609-9C1F-9161A5738EE3}" srcOrd="7" destOrd="0" presId="urn:microsoft.com/office/officeart/2005/8/layout/process3"/>
    <dgm:cxn modelId="{EC2DCF8B-97A5-4BC8-8554-7372F85EE2D9}" type="presParOf" srcId="{AB1C217D-42D9-4609-9C1F-9161A5738EE3}" destId="{FB5AD10F-827C-4DDD-95A9-E6E9948F157E}" srcOrd="0" destOrd="0" presId="urn:microsoft.com/office/officeart/2005/8/layout/process3"/>
    <dgm:cxn modelId="{EB8A23A0-F2AA-45AB-B4FD-D475A2D50028}" type="presParOf" srcId="{85B532EB-373A-41B1-AA37-ED74668167A3}" destId="{C4D4F1A8-A9AD-45AE-8A96-C995F7171EBA}" srcOrd="8" destOrd="0" presId="urn:microsoft.com/office/officeart/2005/8/layout/process3"/>
    <dgm:cxn modelId="{574AA827-316E-4DB2-9AD2-EDC909ADFD4B}" type="presParOf" srcId="{C4D4F1A8-A9AD-45AE-8A96-C995F7171EBA}" destId="{B2ADF7F1-C718-48F9-92AF-D2BF3156A963}" srcOrd="0" destOrd="0" presId="urn:microsoft.com/office/officeart/2005/8/layout/process3"/>
    <dgm:cxn modelId="{56659F32-7228-49A7-BF81-FA59BB895DFE}" type="presParOf" srcId="{C4D4F1A8-A9AD-45AE-8A96-C995F7171EBA}" destId="{83D42F31-71AF-4942-88F2-D1E188DCF396}" srcOrd="1" destOrd="0" presId="urn:microsoft.com/office/officeart/2005/8/layout/process3"/>
    <dgm:cxn modelId="{C3630EBB-0AD9-45A3-8800-A89F3F7C8CED}" type="presParOf" srcId="{C4D4F1A8-A9AD-45AE-8A96-C995F7171EBA}" destId="{484412EA-9822-40D5-AE78-9124D4230E26}" srcOrd="2" destOrd="0" presId="urn:microsoft.com/office/officeart/2005/8/layout/process3"/>
    <dgm:cxn modelId="{44B3E60B-3A4A-439B-A378-E5EFB7A07B41}" type="presParOf" srcId="{85B532EB-373A-41B1-AA37-ED74668167A3}" destId="{9A5DDAC2-1B3C-467E-9B59-854B1B9037C1}" srcOrd="9" destOrd="0" presId="urn:microsoft.com/office/officeart/2005/8/layout/process3"/>
    <dgm:cxn modelId="{A71BD8F5-7258-48E2-A5B7-3770850A1F9E}" type="presParOf" srcId="{9A5DDAC2-1B3C-467E-9B59-854B1B9037C1}" destId="{7CC193A0-BDE0-464C-8FE6-6E4C7D3FE14D}" srcOrd="0" destOrd="0" presId="urn:microsoft.com/office/officeart/2005/8/layout/process3"/>
    <dgm:cxn modelId="{B3320CBA-6577-49B2-855F-33D437F894C7}" type="presParOf" srcId="{85B532EB-373A-41B1-AA37-ED74668167A3}" destId="{EB3AF9A5-BF9F-4C81-BEE1-AD8072EF6C33}" srcOrd="10" destOrd="0" presId="urn:microsoft.com/office/officeart/2005/8/layout/process3"/>
    <dgm:cxn modelId="{87EDF2C5-6E40-4131-AE42-63FD3B6CBDE0}" type="presParOf" srcId="{EB3AF9A5-BF9F-4C81-BEE1-AD8072EF6C33}" destId="{4D5DE42E-5FAA-4EE0-B3DE-92D667E44DBB}" srcOrd="0" destOrd="0" presId="urn:microsoft.com/office/officeart/2005/8/layout/process3"/>
    <dgm:cxn modelId="{320A7C7F-A7A9-4FBA-89EC-2985EE88F9FE}" type="presParOf" srcId="{EB3AF9A5-BF9F-4C81-BEE1-AD8072EF6C33}" destId="{0F312697-5080-4641-8E34-EB37648FBA8B}" srcOrd="1" destOrd="0" presId="urn:microsoft.com/office/officeart/2005/8/layout/process3"/>
    <dgm:cxn modelId="{4D27ECF5-1956-4D81-A810-FCCB291FBFEF}" type="presParOf" srcId="{EB3AF9A5-BF9F-4C81-BEE1-AD8072EF6C33}" destId="{D3A460F2-4576-4B6F-9EBF-DA9A7CB41ADA}" srcOrd="2" destOrd="0" presId="urn:microsoft.com/office/officeart/2005/8/layout/process3"/>
    <dgm:cxn modelId="{EC2B92AF-9BD4-47E8-AD9A-8A2EE26F1DD4}" type="presParOf" srcId="{85B532EB-373A-41B1-AA37-ED74668167A3}" destId="{6C3D88AD-FEA1-4074-97A6-A6FD3A9F2707}" srcOrd="11" destOrd="0" presId="urn:microsoft.com/office/officeart/2005/8/layout/process3"/>
    <dgm:cxn modelId="{18310682-EC26-4D6A-B960-D53D85B26910}" type="presParOf" srcId="{6C3D88AD-FEA1-4074-97A6-A6FD3A9F2707}" destId="{EB2DB7D9-EE4B-4841-BE3A-B46580B26666}" srcOrd="0" destOrd="0" presId="urn:microsoft.com/office/officeart/2005/8/layout/process3"/>
    <dgm:cxn modelId="{167D93BB-F41C-415E-8FEA-3D0E97487E48}" type="presParOf" srcId="{85B532EB-373A-41B1-AA37-ED74668167A3}" destId="{E72F78D5-CC65-439E-BBD7-24EB2023FB99}" srcOrd="12" destOrd="0" presId="urn:microsoft.com/office/officeart/2005/8/layout/process3"/>
    <dgm:cxn modelId="{76E969BC-62C9-41EB-93D2-4B46F8F08942}" type="presParOf" srcId="{E72F78D5-CC65-439E-BBD7-24EB2023FB99}" destId="{222698DA-8F28-4F5F-AE24-FFF873FFECA0}" srcOrd="0" destOrd="0" presId="urn:microsoft.com/office/officeart/2005/8/layout/process3"/>
    <dgm:cxn modelId="{62B6BC87-5358-422A-B67B-CD512E2C383C}" type="presParOf" srcId="{E72F78D5-CC65-439E-BBD7-24EB2023FB99}" destId="{4E261444-669E-447D-9C1A-5CA1A93D10ED}" srcOrd="1" destOrd="0" presId="urn:microsoft.com/office/officeart/2005/8/layout/process3"/>
    <dgm:cxn modelId="{DE8496DF-D298-4858-A4CE-57B79E6C28DC}" type="presParOf" srcId="{E72F78D5-CC65-439E-BBD7-24EB2023FB99}" destId="{2B8F2AA0-CCBF-4AAC-BF04-6C80D54E4BFE}" srcOrd="2" destOrd="0" presId="urn:microsoft.com/office/officeart/2005/8/layout/process3"/>
    <dgm:cxn modelId="{B69A42B0-69EB-4354-9EB6-CBAAB225DBCD}" type="presParOf" srcId="{85B532EB-373A-41B1-AA37-ED74668167A3}" destId="{5180F713-AF3C-4865-B0C7-E0235AB7E724}" srcOrd="13" destOrd="0" presId="urn:microsoft.com/office/officeart/2005/8/layout/process3"/>
    <dgm:cxn modelId="{6AC69D86-8D4C-4FA1-A345-9C213CB51128}" type="presParOf" srcId="{5180F713-AF3C-4865-B0C7-E0235AB7E724}" destId="{9C5046F5-6874-4E77-A63C-18381AA9F670}" srcOrd="0" destOrd="0" presId="urn:microsoft.com/office/officeart/2005/8/layout/process3"/>
    <dgm:cxn modelId="{75F18B5F-7249-4B39-B9A6-0235485C3D30}" type="presParOf" srcId="{85B532EB-373A-41B1-AA37-ED74668167A3}" destId="{43B7C1C3-3FD0-4A5B-A299-D5CE62BD52D1}" srcOrd="14" destOrd="0" presId="urn:microsoft.com/office/officeart/2005/8/layout/process3"/>
    <dgm:cxn modelId="{5F132E51-EB24-49C8-BB6F-C4B0FA65C373}" type="presParOf" srcId="{43B7C1C3-3FD0-4A5B-A299-D5CE62BD52D1}" destId="{975088A8-D9F3-4329-A5FE-29D6BFE7B1F1}" srcOrd="0" destOrd="0" presId="urn:microsoft.com/office/officeart/2005/8/layout/process3"/>
    <dgm:cxn modelId="{F5A387D7-1290-41AB-ABE6-BDDA9CDB7338}" type="presParOf" srcId="{43B7C1C3-3FD0-4A5B-A299-D5CE62BD52D1}" destId="{60F85598-4AB5-4635-A56C-605F1A4A03D2}" srcOrd="1" destOrd="0" presId="urn:microsoft.com/office/officeart/2005/8/layout/process3"/>
    <dgm:cxn modelId="{039B366B-4397-4B05-B045-464EFBEF7B9F}" type="presParOf" srcId="{43B7C1C3-3FD0-4A5B-A299-D5CE62BD52D1}" destId="{A0FC65F6-091C-4616-8F19-04342DC6AD7B}" srcOrd="2" destOrd="0" presId="urn:microsoft.com/office/officeart/2005/8/layout/process3"/>
    <dgm:cxn modelId="{CC292180-7B7E-4F03-969D-F4AB5BCF94EB}" type="presParOf" srcId="{85B532EB-373A-41B1-AA37-ED74668167A3}" destId="{E3664F44-19DD-4BE4-9B1B-D786288D9E25}" srcOrd="15" destOrd="0" presId="urn:microsoft.com/office/officeart/2005/8/layout/process3"/>
    <dgm:cxn modelId="{E06AAF4B-F3D7-480A-B331-72C5A7813E24}" type="presParOf" srcId="{E3664F44-19DD-4BE4-9B1B-D786288D9E25}" destId="{F75DEE29-B154-4BBD-A811-2CFD508FFB9A}" srcOrd="0" destOrd="0" presId="urn:microsoft.com/office/officeart/2005/8/layout/process3"/>
    <dgm:cxn modelId="{7C5A3B57-EE12-46F6-83BE-64936CBE006D}" type="presParOf" srcId="{85B532EB-373A-41B1-AA37-ED74668167A3}" destId="{74DD1022-5FDC-4EE3-B1CD-10A0FAF188C4}" srcOrd="16" destOrd="0" presId="urn:microsoft.com/office/officeart/2005/8/layout/process3"/>
    <dgm:cxn modelId="{3A2DBA0F-5EC8-4CD8-B69D-FD46C1A20EFC}" type="presParOf" srcId="{74DD1022-5FDC-4EE3-B1CD-10A0FAF188C4}" destId="{319666E7-B70A-43F9-B8DE-2B0B682594B8}" srcOrd="0" destOrd="0" presId="urn:microsoft.com/office/officeart/2005/8/layout/process3"/>
    <dgm:cxn modelId="{C17D8D5B-8742-4515-8CC3-24777C6BBEC0}" type="presParOf" srcId="{74DD1022-5FDC-4EE3-B1CD-10A0FAF188C4}" destId="{97281D5B-2367-40D2-A7D7-CEEC888F39CC}" srcOrd="1" destOrd="0" presId="urn:microsoft.com/office/officeart/2005/8/layout/process3"/>
    <dgm:cxn modelId="{83987FAC-2528-4E8F-A1B1-C18039377071}" type="presParOf" srcId="{74DD1022-5FDC-4EE3-B1CD-10A0FAF188C4}" destId="{53876C23-EB48-4D9D-A5FB-E91C3BB8D0A3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C71621-2264-4C1D-87E6-763653F1B9AA}">
      <dsp:nvSpPr>
        <dsp:cNvPr id="0" name=""/>
        <dsp:cNvSpPr/>
      </dsp:nvSpPr>
      <dsp:spPr>
        <a:xfrm rot="5400000">
          <a:off x="-134786" y="135051"/>
          <a:ext cx="898574" cy="629002"/>
        </a:xfrm>
        <a:prstGeom prst="chevron">
          <a:avLst/>
        </a:prstGeom>
        <a:solidFill>
          <a:srgbClr val="C9D803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>
              <a:solidFill>
                <a:srgbClr val="282828"/>
              </a:solidFill>
            </a:rPr>
            <a:t>Car Body</a:t>
          </a:r>
        </a:p>
      </dsp:txBody>
      <dsp:txXfrm rot="-5400000">
        <a:off x="0" y="314766"/>
        <a:ext cx="629002" cy="269572"/>
      </dsp:txXfrm>
    </dsp:sp>
    <dsp:sp modelId="{C2B40F50-4D5D-4611-B800-A9F23D26130F}">
      <dsp:nvSpPr>
        <dsp:cNvPr id="0" name=""/>
        <dsp:cNvSpPr/>
      </dsp:nvSpPr>
      <dsp:spPr>
        <a:xfrm rot="5400000">
          <a:off x="2079864" y="-1450596"/>
          <a:ext cx="584073" cy="348579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400" kern="1200"/>
            <a:t>Body Position: </a:t>
          </a:r>
          <a:r>
            <a:rPr lang="en-US" sz="1400" kern="1200" err="1"/>
            <a:t>X,Y,Z,Roll,Pitch,Yaw</a:t>
          </a:r>
          <a:endParaRPr lang="en-US" sz="1400" kern="1200"/>
        </a:p>
      </dsp:txBody>
      <dsp:txXfrm rot="-5400000">
        <a:off x="629002" y="28778"/>
        <a:ext cx="3457285" cy="527049"/>
      </dsp:txXfrm>
    </dsp:sp>
    <dsp:sp modelId="{761E2CCB-6566-4C92-8AC1-B62DAF5D11AA}">
      <dsp:nvSpPr>
        <dsp:cNvPr id="0" name=""/>
        <dsp:cNvSpPr/>
      </dsp:nvSpPr>
      <dsp:spPr>
        <a:xfrm rot="5400000">
          <a:off x="-134786" y="913699"/>
          <a:ext cx="898574" cy="629002"/>
        </a:xfrm>
        <a:prstGeom prst="chevron">
          <a:avLst/>
        </a:prstGeom>
        <a:solidFill>
          <a:srgbClr val="33CCFF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>
              <a:solidFill>
                <a:srgbClr val="282828"/>
              </a:solidFill>
            </a:rPr>
            <a:t>Suspension</a:t>
          </a:r>
        </a:p>
      </dsp:txBody>
      <dsp:txXfrm rot="-5400000">
        <a:off x="0" y="1093414"/>
        <a:ext cx="629002" cy="269572"/>
      </dsp:txXfrm>
    </dsp:sp>
    <dsp:sp modelId="{A6BBA859-F074-402A-90C6-99C990FD0038}">
      <dsp:nvSpPr>
        <dsp:cNvPr id="0" name=""/>
        <dsp:cNvSpPr/>
      </dsp:nvSpPr>
      <dsp:spPr>
        <a:xfrm rot="5400000">
          <a:off x="2079864" y="-671948"/>
          <a:ext cx="584073" cy="348579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400" kern="1200"/>
            <a:t>Kinematics &amp; Compliance</a:t>
          </a:r>
        </a:p>
      </dsp:txBody>
      <dsp:txXfrm rot="-5400000">
        <a:off x="629002" y="807426"/>
        <a:ext cx="3457285" cy="527049"/>
      </dsp:txXfrm>
    </dsp:sp>
    <dsp:sp modelId="{3A75DA57-8D15-4607-B7D4-B2CCAC5ED416}">
      <dsp:nvSpPr>
        <dsp:cNvPr id="0" name=""/>
        <dsp:cNvSpPr/>
      </dsp:nvSpPr>
      <dsp:spPr>
        <a:xfrm rot="5400000">
          <a:off x="-134786" y="1692347"/>
          <a:ext cx="898574" cy="629002"/>
        </a:xfrm>
        <a:prstGeom prst="chevron">
          <a:avLst/>
        </a:prstGeom>
        <a:solidFill>
          <a:srgbClr val="C9D803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>
              <a:solidFill>
                <a:srgbClr val="282828"/>
              </a:solidFill>
            </a:rPr>
            <a:t>Spindle</a:t>
          </a:r>
        </a:p>
      </dsp:txBody>
      <dsp:txXfrm rot="-5400000">
        <a:off x="0" y="1872062"/>
        <a:ext cx="629002" cy="269572"/>
      </dsp:txXfrm>
    </dsp:sp>
    <dsp:sp modelId="{A663DD7D-B74C-4AC1-BF3C-4F3439202418}">
      <dsp:nvSpPr>
        <dsp:cNvPr id="0" name=""/>
        <dsp:cNvSpPr/>
      </dsp:nvSpPr>
      <dsp:spPr>
        <a:xfrm rot="5400000">
          <a:off x="2079864" y="106699"/>
          <a:ext cx="584073" cy="348579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400" kern="1200"/>
            <a:t>Axle Position; </a:t>
          </a:r>
          <a:r>
            <a:rPr lang="en-US" sz="1400" kern="1200" err="1"/>
            <a:t>X,Y,Z,Steer,Camber,Spin</a:t>
          </a:r>
          <a:endParaRPr lang="en-US" sz="1400" kern="1200"/>
        </a:p>
      </dsp:txBody>
      <dsp:txXfrm rot="-5400000">
        <a:off x="629002" y="1586073"/>
        <a:ext cx="3457285" cy="527049"/>
      </dsp:txXfrm>
    </dsp:sp>
    <dsp:sp modelId="{C33F4B1C-916F-481D-8D7A-99F095119171}">
      <dsp:nvSpPr>
        <dsp:cNvPr id="0" name=""/>
        <dsp:cNvSpPr/>
      </dsp:nvSpPr>
      <dsp:spPr>
        <a:xfrm rot="5400000">
          <a:off x="-134786" y="2470996"/>
          <a:ext cx="898574" cy="629002"/>
        </a:xfrm>
        <a:prstGeom prst="chevron">
          <a:avLst/>
        </a:prstGeom>
        <a:solidFill>
          <a:srgbClr val="33CCFF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>
              <a:solidFill>
                <a:srgbClr val="282828"/>
              </a:solidFill>
            </a:rPr>
            <a:t>Tire</a:t>
          </a:r>
        </a:p>
      </dsp:txBody>
      <dsp:txXfrm rot="-5400000">
        <a:off x="0" y="2650711"/>
        <a:ext cx="629002" cy="269572"/>
      </dsp:txXfrm>
    </dsp:sp>
    <dsp:sp modelId="{DB8B1803-7BFD-4623-A950-B5A2CA9C7326}">
      <dsp:nvSpPr>
        <dsp:cNvPr id="0" name=""/>
        <dsp:cNvSpPr/>
      </dsp:nvSpPr>
      <dsp:spPr>
        <a:xfrm rot="5400000">
          <a:off x="2079864" y="885347"/>
          <a:ext cx="584073" cy="348579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400" kern="1200" dirty="0"/>
            <a:t>Slip Angle, Forces, and Deflections</a:t>
          </a:r>
        </a:p>
      </dsp:txBody>
      <dsp:txXfrm rot="-5400000">
        <a:off x="629002" y="2364721"/>
        <a:ext cx="3457285" cy="527049"/>
      </dsp:txXfrm>
    </dsp:sp>
    <dsp:sp modelId="{0028E15F-65DC-4A6D-B63D-868E3FB368AE}">
      <dsp:nvSpPr>
        <dsp:cNvPr id="0" name=""/>
        <dsp:cNvSpPr/>
      </dsp:nvSpPr>
      <dsp:spPr>
        <a:xfrm rot="5400000">
          <a:off x="-134786" y="3249644"/>
          <a:ext cx="898574" cy="629002"/>
        </a:xfrm>
        <a:prstGeom prst="chevron">
          <a:avLst/>
        </a:prstGeom>
        <a:solidFill>
          <a:srgbClr val="C9D803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>
              <a:solidFill>
                <a:srgbClr val="282828"/>
              </a:solidFill>
            </a:rPr>
            <a:t>Road</a:t>
          </a:r>
        </a:p>
      </dsp:txBody>
      <dsp:txXfrm rot="-5400000">
        <a:off x="0" y="3429359"/>
        <a:ext cx="629002" cy="269572"/>
      </dsp:txXfrm>
    </dsp:sp>
    <dsp:sp modelId="{F5D4DE17-8C66-4C37-93E7-D32A475E8A16}">
      <dsp:nvSpPr>
        <dsp:cNvPr id="0" name=""/>
        <dsp:cNvSpPr/>
      </dsp:nvSpPr>
      <dsp:spPr>
        <a:xfrm rot="5400000">
          <a:off x="2079864" y="1663995"/>
          <a:ext cx="584073" cy="348579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400" kern="1200"/>
            <a:t>Reference</a:t>
          </a:r>
        </a:p>
      </dsp:txBody>
      <dsp:txXfrm rot="-5400000">
        <a:off x="629002" y="3143369"/>
        <a:ext cx="3457285" cy="52704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C71621-2264-4C1D-87E6-763653F1B9AA}">
      <dsp:nvSpPr>
        <dsp:cNvPr id="0" name=""/>
        <dsp:cNvSpPr/>
      </dsp:nvSpPr>
      <dsp:spPr>
        <a:xfrm rot="5400000">
          <a:off x="-134786" y="135051"/>
          <a:ext cx="898574" cy="629002"/>
        </a:xfrm>
        <a:prstGeom prst="chevron">
          <a:avLst/>
        </a:prstGeom>
        <a:solidFill>
          <a:srgbClr val="C9D803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>
              <a:solidFill>
                <a:srgbClr val="282828"/>
              </a:solidFill>
            </a:rPr>
            <a:t>Car Body</a:t>
          </a:r>
        </a:p>
      </dsp:txBody>
      <dsp:txXfrm rot="-5400000">
        <a:off x="0" y="314766"/>
        <a:ext cx="629002" cy="269572"/>
      </dsp:txXfrm>
    </dsp:sp>
    <dsp:sp modelId="{C2B40F50-4D5D-4611-B800-A9F23D26130F}">
      <dsp:nvSpPr>
        <dsp:cNvPr id="0" name=""/>
        <dsp:cNvSpPr/>
      </dsp:nvSpPr>
      <dsp:spPr>
        <a:xfrm rot="5400000">
          <a:off x="2311030" y="-1681762"/>
          <a:ext cx="584073" cy="394812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400" kern="1200" dirty="0"/>
            <a:t>Body Position: X, Y, Z, Roll, Pitch, and Yaw</a:t>
          </a:r>
        </a:p>
      </dsp:txBody>
      <dsp:txXfrm rot="-5400000">
        <a:off x="629002" y="28778"/>
        <a:ext cx="3919617" cy="527049"/>
      </dsp:txXfrm>
    </dsp:sp>
    <dsp:sp modelId="{761E2CCB-6566-4C92-8AC1-B62DAF5D11AA}">
      <dsp:nvSpPr>
        <dsp:cNvPr id="0" name=""/>
        <dsp:cNvSpPr/>
      </dsp:nvSpPr>
      <dsp:spPr>
        <a:xfrm rot="5400000">
          <a:off x="-134786" y="913699"/>
          <a:ext cx="898574" cy="629002"/>
        </a:xfrm>
        <a:prstGeom prst="chevron">
          <a:avLst/>
        </a:prstGeom>
        <a:solidFill>
          <a:srgbClr val="33CCFF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>
              <a:solidFill>
                <a:srgbClr val="282828"/>
              </a:solidFill>
            </a:rPr>
            <a:t>Suspension</a:t>
          </a:r>
        </a:p>
      </dsp:txBody>
      <dsp:txXfrm rot="-5400000">
        <a:off x="0" y="1093414"/>
        <a:ext cx="629002" cy="269572"/>
      </dsp:txXfrm>
    </dsp:sp>
    <dsp:sp modelId="{A6BBA859-F074-402A-90C6-99C990FD0038}">
      <dsp:nvSpPr>
        <dsp:cNvPr id="0" name=""/>
        <dsp:cNvSpPr/>
      </dsp:nvSpPr>
      <dsp:spPr>
        <a:xfrm rot="5400000">
          <a:off x="2311030" y="-903114"/>
          <a:ext cx="584073" cy="394812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400" kern="1200"/>
            <a:t>Kinematics &amp; Compliance</a:t>
          </a:r>
        </a:p>
      </dsp:txBody>
      <dsp:txXfrm rot="-5400000">
        <a:off x="629002" y="807426"/>
        <a:ext cx="3919617" cy="527049"/>
      </dsp:txXfrm>
    </dsp:sp>
    <dsp:sp modelId="{3A75DA57-8D15-4607-B7D4-B2CCAC5ED416}">
      <dsp:nvSpPr>
        <dsp:cNvPr id="0" name=""/>
        <dsp:cNvSpPr/>
      </dsp:nvSpPr>
      <dsp:spPr>
        <a:xfrm rot="5400000">
          <a:off x="-134786" y="1692347"/>
          <a:ext cx="898574" cy="629002"/>
        </a:xfrm>
        <a:prstGeom prst="chevron">
          <a:avLst/>
        </a:prstGeom>
        <a:solidFill>
          <a:srgbClr val="C9D803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>
              <a:solidFill>
                <a:srgbClr val="282828"/>
              </a:solidFill>
            </a:rPr>
            <a:t>Spindle</a:t>
          </a:r>
        </a:p>
      </dsp:txBody>
      <dsp:txXfrm rot="-5400000">
        <a:off x="0" y="1872062"/>
        <a:ext cx="629002" cy="269572"/>
      </dsp:txXfrm>
    </dsp:sp>
    <dsp:sp modelId="{A663DD7D-B74C-4AC1-BF3C-4F3439202418}">
      <dsp:nvSpPr>
        <dsp:cNvPr id="0" name=""/>
        <dsp:cNvSpPr/>
      </dsp:nvSpPr>
      <dsp:spPr>
        <a:xfrm rot="5400000">
          <a:off x="2311030" y="-124466"/>
          <a:ext cx="584073" cy="394812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400" kern="1200" dirty="0"/>
            <a:t>Axle Position: X, Y, Z, Steer, Camber, and Spin</a:t>
          </a:r>
        </a:p>
      </dsp:txBody>
      <dsp:txXfrm rot="-5400000">
        <a:off x="629002" y="1586074"/>
        <a:ext cx="3919617" cy="527049"/>
      </dsp:txXfrm>
    </dsp:sp>
    <dsp:sp modelId="{C33F4B1C-916F-481D-8D7A-99F095119171}">
      <dsp:nvSpPr>
        <dsp:cNvPr id="0" name=""/>
        <dsp:cNvSpPr/>
      </dsp:nvSpPr>
      <dsp:spPr>
        <a:xfrm rot="5400000">
          <a:off x="-134786" y="2470996"/>
          <a:ext cx="898574" cy="629002"/>
        </a:xfrm>
        <a:prstGeom prst="chevron">
          <a:avLst/>
        </a:prstGeom>
        <a:solidFill>
          <a:srgbClr val="33CCFF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>
              <a:solidFill>
                <a:srgbClr val="282828"/>
              </a:solidFill>
            </a:rPr>
            <a:t>Tire</a:t>
          </a:r>
        </a:p>
      </dsp:txBody>
      <dsp:txXfrm rot="-5400000">
        <a:off x="0" y="2650711"/>
        <a:ext cx="629002" cy="269572"/>
      </dsp:txXfrm>
    </dsp:sp>
    <dsp:sp modelId="{DB8B1803-7BFD-4623-A950-B5A2CA9C7326}">
      <dsp:nvSpPr>
        <dsp:cNvPr id="0" name=""/>
        <dsp:cNvSpPr/>
      </dsp:nvSpPr>
      <dsp:spPr>
        <a:xfrm rot="5400000">
          <a:off x="2311030" y="654181"/>
          <a:ext cx="584073" cy="394812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400" kern="1200" dirty="0"/>
            <a:t>Slip Angle, Forces, and Deflections</a:t>
          </a:r>
        </a:p>
      </dsp:txBody>
      <dsp:txXfrm rot="-5400000">
        <a:off x="629002" y="2364721"/>
        <a:ext cx="3919617" cy="527049"/>
      </dsp:txXfrm>
    </dsp:sp>
    <dsp:sp modelId="{0028E15F-65DC-4A6D-B63D-868E3FB368AE}">
      <dsp:nvSpPr>
        <dsp:cNvPr id="0" name=""/>
        <dsp:cNvSpPr/>
      </dsp:nvSpPr>
      <dsp:spPr>
        <a:xfrm rot="5400000">
          <a:off x="-134786" y="3249644"/>
          <a:ext cx="898574" cy="629002"/>
        </a:xfrm>
        <a:prstGeom prst="chevron">
          <a:avLst/>
        </a:prstGeom>
        <a:solidFill>
          <a:srgbClr val="C9D803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>
              <a:solidFill>
                <a:srgbClr val="282828"/>
              </a:solidFill>
            </a:rPr>
            <a:t>Road</a:t>
          </a:r>
        </a:p>
      </dsp:txBody>
      <dsp:txXfrm rot="-5400000">
        <a:off x="0" y="3429359"/>
        <a:ext cx="629002" cy="269572"/>
      </dsp:txXfrm>
    </dsp:sp>
    <dsp:sp modelId="{F5D4DE17-8C66-4C37-93E7-D32A475E8A16}">
      <dsp:nvSpPr>
        <dsp:cNvPr id="0" name=""/>
        <dsp:cNvSpPr/>
      </dsp:nvSpPr>
      <dsp:spPr>
        <a:xfrm rot="5400000">
          <a:off x="2311030" y="1432829"/>
          <a:ext cx="584073" cy="394812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400" kern="1200"/>
            <a:t>Reference</a:t>
          </a:r>
        </a:p>
      </dsp:txBody>
      <dsp:txXfrm rot="-5400000">
        <a:off x="629002" y="3143369"/>
        <a:ext cx="3919617" cy="52704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8494-C5A6-4E1E-A583-D3EC9F01C0B0}">
      <dsp:nvSpPr>
        <dsp:cNvPr id="0" name=""/>
        <dsp:cNvSpPr/>
      </dsp:nvSpPr>
      <dsp:spPr>
        <a:xfrm>
          <a:off x="12872" y="158990"/>
          <a:ext cx="690597" cy="495768"/>
        </a:xfrm>
        <a:prstGeom prst="roundRect">
          <a:avLst>
            <a:gd name="adj" fmla="val 10000"/>
          </a:avLst>
        </a:prstGeom>
        <a:solidFill>
          <a:srgbClr val="FF99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896" tIns="56896" rIns="56896" bIns="30480" numCol="1" spcCol="1270" anchor="t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 dirty="0">
            <a:solidFill>
              <a:schemeClr val="tx1"/>
            </a:solidFill>
          </a:endParaRPr>
        </a:p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solidFill>
                <a:schemeClr val="tx1"/>
              </a:solidFill>
            </a:rPr>
            <a:t>      EVENT</a:t>
          </a:r>
        </a:p>
      </dsp:txBody>
      <dsp:txXfrm>
        <a:off x="12872" y="158990"/>
        <a:ext cx="690597" cy="302012"/>
      </dsp:txXfrm>
    </dsp:sp>
    <dsp:sp modelId="{B447FD1F-F7EB-45A9-B172-97B575B895D4}">
      <dsp:nvSpPr>
        <dsp:cNvPr id="0" name=""/>
        <dsp:cNvSpPr/>
      </dsp:nvSpPr>
      <dsp:spPr>
        <a:xfrm>
          <a:off x="239605" y="716772"/>
          <a:ext cx="136835" cy="31235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D3019C-00E0-417D-A59A-3C0DF5705E63}">
      <dsp:nvSpPr>
        <dsp:cNvPr id="0" name=""/>
        <dsp:cNvSpPr/>
      </dsp:nvSpPr>
      <dsp:spPr>
        <a:xfrm rot="163511">
          <a:off x="772716" y="247261"/>
          <a:ext cx="147146" cy="171938"/>
        </a:xfrm>
        <a:prstGeom prst="rightArrow">
          <a:avLst>
            <a:gd name="adj1" fmla="val 60000"/>
            <a:gd name="adj2" fmla="val 50000"/>
          </a:avLst>
        </a:prstGeom>
        <a:solidFill>
          <a:srgbClr val="C9D80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>
            <a:solidFill>
              <a:prstClr val="white"/>
            </a:solidFill>
            <a:latin typeface="Bahnschrift"/>
            <a:ea typeface="+mn-ea"/>
            <a:cs typeface="+mn-cs"/>
          </a:endParaRPr>
        </a:p>
      </dsp:txBody>
      <dsp:txXfrm>
        <a:off x="772741" y="280600"/>
        <a:ext cx="103002" cy="103162"/>
      </dsp:txXfrm>
    </dsp:sp>
    <dsp:sp modelId="{53019D7F-45F3-46D7-BAB1-90F475F491B2}">
      <dsp:nvSpPr>
        <dsp:cNvPr id="0" name=""/>
        <dsp:cNvSpPr/>
      </dsp:nvSpPr>
      <dsp:spPr>
        <a:xfrm>
          <a:off x="980790" y="217949"/>
          <a:ext cx="690597" cy="414763"/>
        </a:xfrm>
        <a:prstGeom prst="roundRect">
          <a:avLst>
            <a:gd name="adj" fmla="val 10000"/>
          </a:avLst>
        </a:prstGeom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896" tIns="56896" rIns="56896" bIns="30480" numCol="1" spcCol="1270" anchor="t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/>
              </a:solidFill>
              <a:latin typeface="Bahnschrift"/>
              <a:ea typeface="+mn-ea"/>
              <a:cs typeface="+mn-cs"/>
            </a:rPr>
            <a:t>Sensor</a:t>
          </a:r>
        </a:p>
      </dsp:txBody>
      <dsp:txXfrm>
        <a:off x="980790" y="217949"/>
        <a:ext cx="690597" cy="276238"/>
      </dsp:txXfrm>
    </dsp:sp>
    <dsp:sp modelId="{6CA0BDFE-7853-4EDB-A11E-7F4799AE090E}">
      <dsp:nvSpPr>
        <dsp:cNvPr id="0" name=""/>
        <dsp:cNvSpPr/>
      </dsp:nvSpPr>
      <dsp:spPr>
        <a:xfrm>
          <a:off x="1025454" y="494188"/>
          <a:ext cx="884165" cy="684861"/>
        </a:xfrm>
        <a:prstGeom prst="roundRect">
          <a:avLst>
            <a:gd name="adj" fmla="val 10000"/>
          </a:avLst>
        </a:prstGeom>
        <a:solidFill>
          <a:srgbClr val="FFCE00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6896" tIns="56896" rIns="56896" bIns="56896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800" kern="1200"/>
            <a:t>Electronics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/>
            <a:t>Latency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/>
            <a:t>Exposure</a:t>
          </a:r>
        </a:p>
      </dsp:txBody>
      <dsp:txXfrm>
        <a:off x="1045513" y="514247"/>
        <a:ext cx="844047" cy="644743"/>
      </dsp:txXfrm>
    </dsp:sp>
    <dsp:sp modelId="{FF714E3B-C94F-4B34-8B77-AE0375656E4F}">
      <dsp:nvSpPr>
        <dsp:cNvPr id="0" name=""/>
        <dsp:cNvSpPr/>
      </dsp:nvSpPr>
      <dsp:spPr>
        <a:xfrm>
          <a:off x="1800276" y="270099"/>
          <a:ext cx="273242" cy="171938"/>
        </a:xfrm>
        <a:prstGeom prst="rightArrow">
          <a:avLst>
            <a:gd name="adj1" fmla="val 60000"/>
            <a:gd name="adj2" fmla="val 50000"/>
          </a:avLst>
        </a:prstGeom>
        <a:solidFill>
          <a:srgbClr val="C9D80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1800276" y="304487"/>
        <a:ext cx="221661" cy="103162"/>
      </dsp:txXfrm>
    </dsp:sp>
    <dsp:sp modelId="{51ED47D5-D8D9-46B7-9372-CD1427A76EDD}">
      <dsp:nvSpPr>
        <dsp:cNvPr id="0" name=""/>
        <dsp:cNvSpPr/>
      </dsp:nvSpPr>
      <dsp:spPr>
        <a:xfrm>
          <a:off x="2186940" y="217949"/>
          <a:ext cx="690597" cy="414763"/>
        </a:xfrm>
        <a:prstGeom prst="roundRect">
          <a:avLst>
            <a:gd name="adj" fmla="val 10000"/>
          </a:avLst>
        </a:prstGeom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896" tIns="56896" rIns="56896" bIns="30480" numCol="1" spcCol="1270" anchor="t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/>
              </a:solidFill>
              <a:latin typeface="Bahnschrift"/>
              <a:ea typeface="+mn-ea"/>
              <a:cs typeface="+mn-cs"/>
            </a:rPr>
            <a:t>Data</a:t>
          </a:r>
        </a:p>
      </dsp:txBody>
      <dsp:txXfrm>
        <a:off x="2186940" y="217949"/>
        <a:ext cx="690597" cy="276238"/>
      </dsp:txXfrm>
    </dsp:sp>
    <dsp:sp modelId="{BB7E5972-E24F-47D2-BA6E-AD82575CA355}">
      <dsp:nvSpPr>
        <dsp:cNvPr id="0" name=""/>
        <dsp:cNvSpPr/>
      </dsp:nvSpPr>
      <dsp:spPr>
        <a:xfrm>
          <a:off x="2231604" y="494188"/>
          <a:ext cx="884165" cy="684861"/>
        </a:xfrm>
        <a:prstGeom prst="roundRect">
          <a:avLst>
            <a:gd name="adj" fmla="val 10000"/>
          </a:avLst>
        </a:prstGeom>
        <a:solidFill>
          <a:srgbClr val="FFCE00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6896" tIns="56896" rIns="56896" bIns="56896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800" kern="1200"/>
            <a:t>Processing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/>
            <a:t>Bus System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/>
            <a:t>Communication</a:t>
          </a:r>
        </a:p>
      </dsp:txBody>
      <dsp:txXfrm>
        <a:off x="2251663" y="514247"/>
        <a:ext cx="844047" cy="644743"/>
      </dsp:txXfrm>
    </dsp:sp>
    <dsp:sp modelId="{812BD2AC-093F-4F78-8DB1-94408F7D47AC}">
      <dsp:nvSpPr>
        <dsp:cNvPr id="0" name=""/>
        <dsp:cNvSpPr/>
      </dsp:nvSpPr>
      <dsp:spPr>
        <a:xfrm>
          <a:off x="3006425" y="270099"/>
          <a:ext cx="273242" cy="171938"/>
        </a:xfrm>
        <a:prstGeom prst="rightArrow">
          <a:avLst>
            <a:gd name="adj1" fmla="val 60000"/>
            <a:gd name="adj2" fmla="val 50000"/>
          </a:avLst>
        </a:prstGeom>
        <a:solidFill>
          <a:srgbClr val="C9D80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>
            <a:solidFill>
              <a:prstClr val="white"/>
            </a:solidFill>
            <a:latin typeface="Bahnschrift"/>
            <a:ea typeface="+mn-ea"/>
            <a:cs typeface="+mn-cs"/>
          </a:endParaRPr>
        </a:p>
      </dsp:txBody>
      <dsp:txXfrm>
        <a:off x="3006425" y="304487"/>
        <a:ext cx="221661" cy="103162"/>
      </dsp:txXfrm>
    </dsp:sp>
    <dsp:sp modelId="{A37131F7-60BA-475D-8A08-A0677FE003D1}">
      <dsp:nvSpPr>
        <dsp:cNvPr id="0" name=""/>
        <dsp:cNvSpPr/>
      </dsp:nvSpPr>
      <dsp:spPr>
        <a:xfrm>
          <a:off x="3393089" y="217949"/>
          <a:ext cx="690597" cy="414763"/>
        </a:xfrm>
        <a:prstGeom prst="roundRect">
          <a:avLst>
            <a:gd name="adj" fmla="val 10000"/>
          </a:avLst>
        </a:prstGeom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672" tIns="42672" rIns="42672" bIns="22860" numCol="1" spcCol="1270" anchor="t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/>
              </a:solidFill>
              <a:latin typeface="Bahnschrift"/>
              <a:ea typeface="+mn-ea"/>
              <a:cs typeface="+mn-cs"/>
            </a:rPr>
            <a:t>Processing</a:t>
          </a:r>
        </a:p>
      </dsp:txBody>
      <dsp:txXfrm>
        <a:off x="3393089" y="217949"/>
        <a:ext cx="690597" cy="276238"/>
      </dsp:txXfrm>
    </dsp:sp>
    <dsp:sp modelId="{22D78671-E950-471D-8E67-E6E2CFB7F062}">
      <dsp:nvSpPr>
        <dsp:cNvPr id="0" name=""/>
        <dsp:cNvSpPr/>
      </dsp:nvSpPr>
      <dsp:spPr>
        <a:xfrm>
          <a:off x="3437753" y="494188"/>
          <a:ext cx="884165" cy="684861"/>
        </a:xfrm>
        <a:prstGeom prst="roundRect">
          <a:avLst>
            <a:gd name="adj" fmla="val 10000"/>
          </a:avLst>
        </a:prstGeom>
        <a:solidFill>
          <a:srgbClr val="FFCE00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6896" tIns="56896" rIns="56896" bIns="56896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Processing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 dirty="0"/>
            <a:t>Real-Time Latency</a:t>
          </a:r>
        </a:p>
      </dsp:txBody>
      <dsp:txXfrm>
        <a:off x="3457812" y="514247"/>
        <a:ext cx="844047" cy="644743"/>
      </dsp:txXfrm>
    </dsp:sp>
    <dsp:sp modelId="{AB1C217D-42D9-4609-9C1F-9161A5738EE3}">
      <dsp:nvSpPr>
        <dsp:cNvPr id="0" name=""/>
        <dsp:cNvSpPr/>
      </dsp:nvSpPr>
      <dsp:spPr>
        <a:xfrm>
          <a:off x="4212575" y="270099"/>
          <a:ext cx="273242" cy="171938"/>
        </a:xfrm>
        <a:prstGeom prst="rightArrow">
          <a:avLst>
            <a:gd name="adj1" fmla="val 60000"/>
            <a:gd name="adj2" fmla="val 50000"/>
          </a:avLst>
        </a:prstGeom>
        <a:solidFill>
          <a:srgbClr val="C9D80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4212575" y="304487"/>
        <a:ext cx="221661" cy="103162"/>
      </dsp:txXfrm>
    </dsp:sp>
    <dsp:sp modelId="{83D42F31-71AF-4942-88F2-D1E188DCF396}">
      <dsp:nvSpPr>
        <dsp:cNvPr id="0" name=""/>
        <dsp:cNvSpPr/>
      </dsp:nvSpPr>
      <dsp:spPr>
        <a:xfrm>
          <a:off x="4599239" y="217949"/>
          <a:ext cx="690597" cy="414763"/>
        </a:xfrm>
        <a:prstGeom prst="roundRect">
          <a:avLst>
            <a:gd name="adj" fmla="val 10000"/>
          </a:avLst>
        </a:prstGeom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672" tIns="42672" rIns="42672" bIns="22860" numCol="1" spcCol="1270" anchor="t" anchorCtr="0">
          <a:noAutofit/>
        </a:bodyPr>
        <a:lstStyle/>
        <a:p>
          <a:pPr marL="0" lvl="0" indent="0" algn="l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/>
              </a:solidFill>
              <a:latin typeface="Bahnschrift"/>
              <a:ea typeface="+mn-ea"/>
              <a:cs typeface="+mn-cs"/>
            </a:rPr>
            <a:t>Algorithm</a:t>
          </a:r>
        </a:p>
      </dsp:txBody>
      <dsp:txXfrm>
        <a:off x="4599239" y="217949"/>
        <a:ext cx="690597" cy="276238"/>
      </dsp:txXfrm>
    </dsp:sp>
    <dsp:sp modelId="{484412EA-9822-40D5-AE78-9124D4230E26}">
      <dsp:nvSpPr>
        <dsp:cNvPr id="0" name=""/>
        <dsp:cNvSpPr/>
      </dsp:nvSpPr>
      <dsp:spPr>
        <a:xfrm>
          <a:off x="4607598" y="494188"/>
          <a:ext cx="956774" cy="684861"/>
        </a:xfrm>
        <a:prstGeom prst="roundRect">
          <a:avLst>
            <a:gd name="adj" fmla="val 10000"/>
          </a:avLst>
        </a:prstGeom>
        <a:solidFill>
          <a:srgbClr val="FFCE00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6896" tIns="56896" rIns="56896" bIns="56896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Processing</a:t>
          </a:r>
          <a:endParaRPr lang="en-US" sz="800" kern="120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 dirty="0"/>
            <a:t>Multi-Sensor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/>
            <a:t>Synchronization</a:t>
          </a:r>
        </a:p>
      </dsp:txBody>
      <dsp:txXfrm>
        <a:off x="4627657" y="514247"/>
        <a:ext cx="916656" cy="644743"/>
      </dsp:txXfrm>
    </dsp:sp>
    <dsp:sp modelId="{9A5DDAC2-1B3C-467E-9B59-854B1B9037C1}">
      <dsp:nvSpPr>
        <dsp:cNvPr id="0" name=""/>
        <dsp:cNvSpPr/>
      </dsp:nvSpPr>
      <dsp:spPr>
        <a:xfrm>
          <a:off x="5427800" y="270099"/>
          <a:ext cx="292484" cy="171938"/>
        </a:xfrm>
        <a:prstGeom prst="rightArrow">
          <a:avLst>
            <a:gd name="adj1" fmla="val 60000"/>
            <a:gd name="adj2" fmla="val 50000"/>
          </a:avLst>
        </a:prstGeom>
        <a:solidFill>
          <a:srgbClr val="C9D80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5427800" y="304487"/>
        <a:ext cx="240903" cy="103162"/>
      </dsp:txXfrm>
    </dsp:sp>
    <dsp:sp modelId="{0F312697-5080-4641-8E34-EB37648FBA8B}">
      <dsp:nvSpPr>
        <dsp:cNvPr id="0" name=""/>
        <dsp:cNvSpPr/>
      </dsp:nvSpPr>
      <dsp:spPr>
        <a:xfrm>
          <a:off x="5841693" y="217949"/>
          <a:ext cx="690597" cy="414763"/>
        </a:xfrm>
        <a:prstGeom prst="roundRect">
          <a:avLst>
            <a:gd name="adj" fmla="val 10000"/>
          </a:avLst>
        </a:prstGeom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672" tIns="42672" rIns="42672" bIns="22860" numCol="1" spcCol="1270" anchor="t" anchorCtr="0">
          <a:noAutofit/>
        </a:bodyPr>
        <a:lstStyle/>
        <a:p>
          <a:pPr marL="0" lvl="0" indent="0" algn="l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/>
              </a:solidFill>
              <a:latin typeface="Bahnschrift"/>
              <a:ea typeface="+mn-ea"/>
              <a:cs typeface="+mn-cs"/>
            </a:rPr>
            <a:t>Response</a:t>
          </a:r>
        </a:p>
      </dsp:txBody>
      <dsp:txXfrm>
        <a:off x="5841693" y="217949"/>
        <a:ext cx="690597" cy="276238"/>
      </dsp:txXfrm>
    </dsp:sp>
    <dsp:sp modelId="{D3A460F2-4576-4B6F-9EBF-DA9A7CB41ADA}">
      <dsp:nvSpPr>
        <dsp:cNvPr id="0" name=""/>
        <dsp:cNvSpPr/>
      </dsp:nvSpPr>
      <dsp:spPr>
        <a:xfrm>
          <a:off x="5886357" y="494188"/>
          <a:ext cx="884165" cy="684861"/>
        </a:xfrm>
        <a:prstGeom prst="roundRect">
          <a:avLst>
            <a:gd name="adj" fmla="val 10000"/>
          </a:avLst>
        </a:prstGeom>
        <a:solidFill>
          <a:srgbClr val="FFCE00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6896" tIns="56896" rIns="56896" bIns="56896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800" kern="1200"/>
            <a:t>Processing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/>
            <a:t>Action Output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/>
            <a:t>Bus system</a:t>
          </a:r>
        </a:p>
      </dsp:txBody>
      <dsp:txXfrm>
        <a:off x="5906416" y="514247"/>
        <a:ext cx="844047" cy="644743"/>
      </dsp:txXfrm>
    </dsp:sp>
    <dsp:sp modelId="{6C3D88AD-FEA1-4074-97A6-A6FD3A9F2707}">
      <dsp:nvSpPr>
        <dsp:cNvPr id="0" name=""/>
        <dsp:cNvSpPr/>
      </dsp:nvSpPr>
      <dsp:spPr>
        <a:xfrm>
          <a:off x="6661179" y="270099"/>
          <a:ext cx="273242" cy="171938"/>
        </a:xfrm>
        <a:prstGeom prst="rightArrow">
          <a:avLst>
            <a:gd name="adj1" fmla="val 60000"/>
            <a:gd name="adj2" fmla="val 50000"/>
          </a:avLst>
        </a:prstGeom>
        <a:solidFill>
          <a:srgbClr val="C9D80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661179" y="304487"/>
        <a:ext cx="221661" cy="103162"/>
      </dsp:txXfrm>
    </dsp:sp>
    <dsp:sp modelId="{4E261444-669E-447D-9C1A-5CA1A93D10ED}">
      <dsp:nvSpPr>
        <dsp:cNvPr id="0" name=""/>
        <dsp:cNvSpPr/>
      </dsp:nvSpPr>
      <dsp:spPr>
        <a:xfrm>
          <a:off x="7047843" y="217949"/>
          <a:ext cx="690597" cy="414763"/>
        </a:xfrm>
        <a:prstGeom prst="roundRect">
          <a:avLst>
            <a:gd name="adj" fmla="val 10000"/>
          </a:avLst>
        </a:prstGeom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672" tIns="42672" rIns="42672" bIns="22860" numCol="1" spcCol="1270" anchor="t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solidFill>
                <a:srgbClr val="282828"/>
              </a:solidFill>
              <a:latin typeface="Bahnschrift"/>
              <a:ea typeface="+mn-ea"/>
              <a:cs typeface="+mn-cs"/>
            </a:rPr>
            <a:t>Steer</a:t>
          </a:r>
          <a:r>
            <a:rPr lang="en-US" sz="800" kern="1200" dirty="0">
              <a:solidFill>
                <a:srgbClr val="282828"/>
              </a:solidFill>
            </a:rPr>
            <a:t>/Brake</a:t>
          </a:r>
        </a:p>
      </dsp:txBody>
      <dsp:txXfrm>
        <a:off x="7047843" y="217949"/>
        <a:ext cx="690597" cy="276238"/>
      </dsp:txXfrm>
    </dsp:sp>
    <dsp:sp modelId="{2B8F2AA0-CCBF-4AAC-BF04-6C80D54E4BFE}">
      <dsp:nvSpPr>
        <dsp:cNvPr id="0" name=""/>
        <dsp:cNvSpPr/>
      </dsp:nvSpPr>
      <dsp:spPr>
        <a:xfrm>
          <a:off x="7092506" y="494188"/>
          <a:ext cx="884165" cy="684861"/>
        </a:xfrm>
        <a:prstGeom prst="roundRect">
          <a:avLst>
            <a:gd name="adj" fmla="val 10000"/>
          </a:avLst>
        </a:prstGeom>
        <a:solidFill>
          <a:srgbClr val="B4C10F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6896" tIns="56896" rIns="56896" bIns="56896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en-US" sz="800" kern="1200"/>
            <a:t>Mechanics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/>
            <a:t>Mechanical System</a:t>
          </a:r>
        </a:p>
      </dsp:txBody>
      <dsp:txXfrm>
        <a:off x="7112565" y="514247"/>
        <a:ext cx="844047" cy="644743"/>
      </dsp:txXfrm>
    </dsp:sp>
    <dsp:sp modelId="{5180F713-AF3C-4865-B0C7-E0235AB7E724}">
      <dsp:nvSpPr>
        <dsp:cNvPr id="0" name=""/>
        <dsp:cNvSpPr/>
      </dsp:nvSpPr>
      <dsp:spPr>
        <a:xfrm>
          <a:off x="7867328" y="270099"/>
          <a:ext cx="273242" cy="171938"/>
        </a:xfrm>
        <a:prstGeom prst="rightArrow">
          <a:avLst>
            <a:gd name="adj1" fmla="val 60000"/>
            <a:gd name="adj2" fmla="val 50000"/>
          </a:avLst>
        </a:prstGeom>
        <a:solidFill>
          <a:srgbClr val="C9D80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7867328" y="304487"/>
        <a:ext cx="221661" cy="103162"/>
      </dsp:txXfrm>
    </dsp:sp>
    <dsp:sp modelId="{60F85598-4AB5-4635-A56C-605F1A4A03D2}">
      <dsp:nvSpPr>
        <dsp:cNvPr id="0" name=""/>
        <dsp:cNvSpPr/>
      </dsp:nvSpPr>
      <dsp:spPr>
        <a:xfrm>
          <a:off x="8253992" y="217949"/>
          <a:ext cx="690597" cy="414763"/>
        </a:xfrm>
        <a:prstGeom prst="roundRect">
          <a:avLst>
            <a:gd name="adj" fmla="val 10000"/>
          </a:avLst>
        </a:prstGeom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672" tIns="42672" rIns="42672" bIns="22860" numCol="1" spcCol="1270" anchor="t" anchorCtr="0">
          <a:noAutofit/>
        </a:bodyPr>
        <a:lstStyle/>
        <a:p>
          <a:pPr marL="0" lvl="0" indent="0" algn="l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/>
              </a:solidFill>
              <a:latin typeface="Bahnschrift"/>
              <a:ea typeface="+mn-ea"/>
              <a:cs typeface="+mn-cs"/>
            </a:rPr>
            <a:t>Vehicle Trajectory</a:t>
          </a:r>
        </a:p>
      </dsp:txBody>
      <dsp:txXfrm>
        <a:off x="8253992" y="217949"/>
        <a:ext cx="690597" cy="276238"/>
      </dsp:txXfrm>
    </dsp:sp>
    <dsp:sp modelId="{A0FC65F6-091C-4616-8F19-04342DC6AD7B}">
      <dsp:nvSpPr>
        <dsp:cNvPr id="0" name=""/>
        <dsp:cNvSpPr/>
      </dsp:nvSpPr>
      <dsp:spPr>
        <a:xfrm>
          <a:off x="8298656" y="494188"/>
          <a:ext cx="884165" cy="684861"/>
        </a:xfrm>
        <a:prstGeom prst="roundRect">
          <a:avLst>
            <a:gd name="adj" fmla="val 10000"/>
          </a:avLst>
        </a:prstGeom>
        <a:solidFill>
          <a:srgbClr val="B4C10F"/>
        </a:solidFill>
        <a:ln w="12700" cap="flat" cmpd="sng" algn="ctr">
          <a:solidFill>
            <a:srgbClr val="DDDDD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6896" tIns="56896" rIns="56896" bIns="56896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800" kern="1200"/>
            <a:t>Mechanics</a:t>
          </a:r>
          <a:endParaRPr lang="en-US" sz="800" kern="120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Bahnschrift"/>
            <a:ea typeface="+mn-ea"/>
            <a:cs typeface="+mn-cs"/>
          </a:endParaRP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Grip</a:t>
          </a: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Inertia</a:t>
          </a:r>
        </a:p>
      </dsp:txBody>
      <dsp:txXfrm>
        <a:off x="8318715" y="514247"/>
        <a:ext cx="844047" cy="644743"/>
      </dsp:txXfrm>
    </dsp:sp>
    <dsp:sp modelId="{E3664F44-19DD-4BE4-9B1B-D786288D9E25}">
      <dsp:nvSpPr>
        <dsp:cNvPr id="0" name=""/>
        <dsp:cNvSpPr/>
      </dsp:nvSpPr>
      <dsp:spPr>
        <a:xfrm rot="21554149">
          <a:off x="9058282" y="262370"/>
          <a:ext cx="241072" cy="171938"/>
        </a:xfrm>
        <a:prstGeom prst="rightArrow">
          <a:avLst>
            <a:gd name="adj1" fmla="val 60000"/>
            <a:gd name="adj2" fmla="val 50000"/>
          </a:avLst>
        </a:prstGeom>
        <a:solidFill>
          <a:srgbClr val="C9D80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>
            <a:solidFill>
              <a:prstClr val="white"/>
            </a:solidFill>
            <a:latin typeface="Bahnschrift"/>
            <a:ea typeface="+mn-ea"/>
            <a:cs typeface="+mn-cs"/>
          </a:endParaRPr>
        </a:p>
      </dsp:txBody>
      <dsp:txXfrm>
        <a:off x="9058284" y="297102"/>
        <a:ext cx="189491" cy="103162"/>
      </dsp:txXfrm>
    </dsp:sp>
    <dsp:sp modelId="{97281D5B-2367-40D2-A7D7-CEEC888F39CC}">
      <dsp:nvSpPr>
        <dsp:cNvPr id="0" name=""/>
        <dsp:cNvSpPr/>
      </dsp:nvSpPr>
      <dsp:spPr>
        <a:xfrm>
          <a:off x="9399404" y="160801"/>
          <a:ext cx="1137835" cy="681195"/>
        </a:xfrm>
        <a:prstGeom prst="roundRect">
          <a:avLst>
            <a:gd name="adj" fmla="val 10000"/>
          </a:avLst>
        </a:prstGeom>
        <a:solidFill>
          <a:srgbClr val="33CCFF">
            <a:alpha val="9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896" tIns="56896" rIns="56896" bIns="30480" numCol="1" spcCol="1270" anchor="t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 dirty="0"/>
        </a:p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      CORRECTION</a:t>
          </a:r>
        </a:p>
      </dsp:txBody>
      <dsp:txXfrm>
        <a:off x="9399404" y="160801"/>
        <a:ext cx="1137835" cy="354014"/>
      </dsp:txXfrm>
    </dsp:sp>
    <dsp:sp modelId="{53876C23-EB48-4D9D-A5FB-E91C3BB8D0A3}">
      <dsp:nvSpPr>
        <dsp:cNvPr id="0" name=""/>
        <dsp:cNvSpPr/>
      </dsp:nvSpPr>
      <dsp:spPr>
        <a:xfrm flipH="1">
          <a:off x="9799329" y="1339256"/>
          <a:ext cx="11179" cy="577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B4AC4-1C0D-4A05-8EBC-B8DE22E0FD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382D00-2E6E-4AB3-8FA1-D71B8A6313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4B7D6-AE30-4D1B-A4FF-A0A878AE8C28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DB21C-2AEB-4F3B-85E8-BB9E1717C3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25F8CE-E197-4ABC-A226-A165705A68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8796BC-03D5-462E-A891-5C7BD8F2D9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37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F8CA6-C868-4999-A3F8-EBB8012C9E08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B9E0A-0FEB-4884-B0D7-08502F4BE7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85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111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3953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6637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E39F74-F4C4-411B-A3B1-5D6160F708FA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381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rst/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52416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39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75789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Title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C51AE-2B3D-40D8-8861-F20A000102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2223" y="2564480"/>
            <a:ext cx="9692148" cy="1325563"/>
          </a:xfrm>
        </p:spPr>
        <p:txBody>
          <a:bodyPr/>
          <a:lstStyle>
            <a:lvl1pPr>
              <a:defRPr sz="5400" cap="all" baseline="0">
                <a:solidFill>
                  <a:srgbClr val="282828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88158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ext Column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D6EA65C5-8CEF-4977-AC2B-D8A5AC05CFE1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37160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D2B3EE-1684-4AFC-958B-EE9A8621DA12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41604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171834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Two Pic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5203588" cy="4313186"/>
          </a:xfrm>
        </p:spPr>
        <p:txBody>
          <a:bodyPr numCol="1"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130E21-A7C2-44A0-9C33-8A111980F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4FF3150-9EE0-487A-97A0-FB89C4017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3170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3 pic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8AA474A5-805E-4A24-AF7C-5C38CCA95F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3966314" cy="4556125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CBF93B8-2588-4454-A571-EDC436CC310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137198" y="1695192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E1E0180A-5C4F-4262-B97A-561851BAFD24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9126371" y="2608106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>
                <a:solidFill>
                  <a:srgbClr val="282828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7DC7AFB5-E20A-4A4F-AF29-4D9075C4C6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354141" y="4088989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C4D2082-9FD3-4F81-AFB1-95087BE3B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4CB3EAA-C87C-4BBA-8008-7D06C5BB7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48109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Wide - right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2C20545A-82B9-458A-A3E8-61AB3AEB6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525149A-C54D-402B-A1D0-8DF6474819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F4D3519-975A-4D4D-8EBE-3AB5C848C85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66837" y="1581912"/>
            <a:ext cx="5857875" cy="4432300"/>
          </a:xfrm>
        </p:spPr>
        <p:txBody>
          <a:bodyPr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57350" indent="-285750"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06F57D-63AB-4430-9D07-B9C4DEC57103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450138" y="1581150"/>
            <a:ext cx="3903662" cy="4432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5371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Left Text Right Pic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76866"/>
          </a:xfrm>
        </p:spPr>
        <p:txBody>
          <a:bodyPr numCol="1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52352" y="1825625"/>
            <a:ext cx="4467447" cy="4351338"/>
          </a:xfrm>
        </p:spPr>
        <p:txBody>
          <a:bodyPr numCol="1"/>
          <a:lstStyle>
            <a:lvl1pPr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D7B78E-6FF4-4D0E-93E9-8996806A6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48791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94B5A-310C-42F7-B3D0-091754704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64948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412C0E-BA42-4933-A795-84FAC0C620C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62113" y="1703388"/>
            <a:ext cx="9691687" cy="408305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850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42DDC-DE03-4B42-90C8-B107EABBD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47195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8" r:id="rId2"/>
    <p:sldLayoutId id="2147483685" r:id="rId3"/>
    <p:sldLayoutId id="2147483676" r:id="rId4"/>
    <p:sldLayoutId id="2147483677" r:id="rId5"/>
    <p:sldLayoutId id="2147483686" r:id="rId6"/>
    <p:sldLayoutId id="2147483687" r:id="rId7"/>
    <p:sldLayoutId id="2147483694" r:id="rId8"/>
    <p:sldLayoutId id="2147483695" r:id="rId9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4361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2.png"/><Relationship Id="rId4" Type="http://schemas.openxmlformats.org/officeDocument/2006/relationships/slide" Target="slide3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5.xml"/><Relationship Id="rId4" Type="http://schemas.openxmlformats.org/officeDocument/2006/relationships/comments" Target="../comments/commen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openxmlformats.org/officeDocument/2006/relationships/image" Target="../media/image35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mailto:support@ezmetrology.com" TargetMode="External"/><Relationship Id="rId2" Type="http://schemas.openxmlformats.org/officeDocument/2006/relationships/hyperlink" Target="mailto:info@ezmetrology.com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Academy.ezmetrology.com" TargetMode="External"/><Relationship Id="rId5" Type="http://schemas.openxmlformats.org/officeDocument/2006/relationships/hyperlink" Target="https://portal.ezmetrology.com/" TargetMode="External"/><Relationship Id="rId4" Type="http://schemas.openxmlformats.org/officeDocument/2006/relationships/hyperlink" Target="http://www.ezmetrology.com/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25C18D3-183D-4F77-8FF9-90BB1DBCD8A8}"/>
              </a:ext>
            </a:extLst>
          </p:cNvPr>
          <p:cNvSpPr txBox="1"/>
          <p:nvPr/>
        </p:nvSpPr>
        <p:spPr>
          <a:xfrm>
            <a:off x="3982282" y="2468595"/>
            <a:ext cx="422744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282828"/>
                </a:solidFill>
                <a:latin typeface="Bahnschrift" panose="020B0502040204020203" pitchFamily="34" charset="0"/>
              </a:rPr>
              <a:t>EZMotion</a:t>
            </a:r>
          </a:p>
          <a:p>
            <a:pPr algn="ctr"/>
            <a:r>
              <a:rPr lang="en-US" sz="4000" dirty="0">
                <a:solidFill>
                  <a:srgbClr val="282828"/>
                </a:solidFill>
                <a:latin typeface="Bahnschrift" panose="020B0502040204020203" pitchFamily="34" charset="0"/>
              </a:rPr>
              <a:t>Vehicle Dynamics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0A5D9E-1FE2-40D5-8DCF-7E771E93BC07}"/>
              </a:ext>
            </a:extLst>
          </p:cNvPr>
          <p:cNvSpPr txBox="1"/>
          <p:nvPr/>
        </p:nvSpPr>
        <p:spPr>
          <a:xfrm>
            <a:off x="2909137" y="4180019"/>
            <a:ext cx="61415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Use EZMotion technology to measure vehicle, suspension, and tire dynamics to improve understanding, modeling and handling.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481E674-C00D-41E3-B4FB-868CBFEA9BD8}"/>
              </a:ext>
            </a:extLst>
          </p:cNvPr>
          <p:cNvCxnSpPr>
            <a:cxnSpLocks/>
          </p:cNvCxnSpPr>
          <p:nvPr/>
        </p:nvCxnSpPr>
        <p:spPr>
          <a:xfrm>
            <a:off x="3141267" y="3977390"/>
            <a:ext cx="5909465" cy="0"/>
          </a:xfrm>
          <a:prstGeom prst="line">
            <a:avLst/>
          </a:prstGeom>
          <a:ln>
            <a:solidFill>
              <a:srgbClr val="C9D8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71C6092-2E78-5968-9C13-49BBF1849F19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701470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B27BED6-47FA-4121-869E-EF0699BEE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Index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DCBF5936-E45A-4F90-8914-5776E36F68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8840" y="1063256"/>
            <a:ext cx="4750564" cy="3920974"/>
          </a:xfrm>
        </p:spPr>
        <p:txBody>
          <a:bodyPr vert="horz" lIns="91440" tIns="45720" rIns="91440" bIns="45720" numCol="1" rtlCol="0" anchor="t">
            <a:normAutofit lnSpcReduction="10000"/>
          </a:bodyPr>
          <a:lstStyle/>
          <a:p>
            <a:r>
              <a:rPr lang="en-US" sz="1800" dirty="0"/>
              <a:t>Introduction</a:t>
            </a:r>
          </a:p>
          <a:p>
            <a:r>
              <a:rPr lang="en-US" sz="1800" dirty="0"/>
              <a:t>EZMotion Technology</a:t>
            </a:r>
          </a:p>
          <a:p>
            <a:r>
              <a:rPr lang="en-US" sz="1800" dirty="0"/>
              <a:t>Tire Dynamics</a:t>
            </a:r>
          </a:p>
          <a:p>
            <a:r>
              <a:rPr lang="en-US" sz="1800" dirty="0"/>
              <a:t>Suspension Dynamics</a:t>
            </a:r>
          </a:p>
          <a:p>
            <a:r>
              <a:rPr lang="en-US" sz="1800" dirty="0"/>
              <a:t>ADAS – Autonomous System</a:t>
            </a:r>
          </a:p>
          <a:p>
            <a:r>
              <a:rPr lang="en-US" sz="1800" dirty="0"/>
              <a:t>Wheel Clearance</a:t>
            </a:r>
          </a:p>
          <a:p>
            <a:r>
              <a:rPr lang="en-US" sz="1800" dirty="0"/>
              <a:t>Mobile Tire Scan</a:t>
            </a:r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8" name="Section Zoom 7">
                <a:extLst>
                  <a:ext uri="{FF2B5EF4-FFF2-40B4-BE49-F238E27FC236}">
                    <a16:creationId xmlns:a16="http://schemas.microsoft.com/office/drawing/2014/main" id="{B7F16836-8C76-4171-B0D4-E2429697B2AA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536165086"/>
                  </p:ext>
                </p:extLst>
              </p:nvPr>
            </p:nvGraphicFramePr>
            <p:xfrm>
              <a:off x="2626502" y="5184145"/>
              <a:ext cx="2420464" cy="1361511"/>
            </p:xfrm>
            <a:graphic>
              <a:graphicData uri="http://schemas.microsoft.com/office/powerpoint/2016/sectionzoom">
                <psez:sectionZm>
                  <psez:sectionZmObj sectionId="{F6B24956-B447-45B8-8988-92822142DBC7}">
                    <psez:zmPr id="{16602BF1-8A37-485B-87E1-86F8B4B06A59}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420464" cy="1361511"/>
                        </a:xfrm>
                        <a:prstGeom prst="rect">
                          <a:avLst/>
                        </a:prstGeom>
                        <a:ln w="9525">
                          <a:solidFill>
                            <a:srgbClr val="C9D803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8" name="Section Zoom 7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B7F16836-8C76-4171-B0D4-E2429697B2A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626502" y="5184145"/>
                <a:ext cx="2420464" cy="1361511"/>
              </a:xfrm>
              <a:prstGeom prst="rect">
                <a:avLst/>
              </a:prstGeom>
              <a:ln w="9525">
                <a:solidFill>
                  <a:srgbClr val="C9D803"/>
                </a:solidFill>
              </a:ln>
            </p:spPr>
          </p:pic>
        </mc:Fallback>
      </mc:AlternateContent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56B4AAB2-6F85-D048-C032-B62F2C12503E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8C4FA76-9EB6-6EAF-1B31-D43331C621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51310" y="377157"/>
            <a:ext cx="4917586" cy="5948692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CB6E2E5-E172-BA28-EAEC-185E1DDD0BBD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4990163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A3752A-7B7E-4CA6-93C6-67A728CD7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0197" y="2586965"/>
            <a:ext cx="3002262" cy="1325563"/>
          </a:xfrm>
        </p:spPr>
        <p:txBody>
          <a:bodyPr>
            <a:normAutofit/>
          </a:bodyPr>
          <a:lstStyle/>
          <a:p>
            <a:r>
              <a:rPr lang="en-US" sz="3200" cap="none" dirty="0"/>
              <a:t>1. Introduction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40200C0-BF12-861A-03B9-A4742E1C351C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D533EE5-3848-C5D9-9EC7-88128D092188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6933637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2ECA3CC-FE12-495B-8C55-3C4BBD316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1791" y="1394436"/>
            <a:ext cx="10899334" cy="4313186"/>
          </a:xfrm>
        </p:spPr>
        <p:txBody>
          <a:bodyPr vert="horz" lIns="91440" tIns="45720" rIns="91440" bIns="45720" numCol="1" rtlCol="0" anchor="t">
            <a:normAutofit fontScale="92500" lnSpcReduction="20000"/>
          </a:bodyPr>
          <a:lstStyle/>
          <a:p>
            <a:pPr marL="0" indent="0">
              <a:lnSpc>
                <a:spcPct val="12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sz="1800" dirty="0">
                <a:solidFill>
                  <a:srgbClr val="282828"/>
                </a:solidFill>
              </a:rPr>
              <a:t>EZMotion Technology measures accurate data on axle position and angle during real-life driving events: </a:t>
            </a:r>
            <a:endParaRPr lang="en-GB" sz="1800" dirty="0"/>
          </a:p>
          <a:p>
            <a:pPr marL="914400" indent="-285750">
              <a:lnSpc>
                <a:spcPct val="120000"/>
              </a:lnSpc>
              <a:buClr>
                <a:srgbClr val="C9D803"/>
              </a:buClr>
              <a:buFont typeface="Arial" panose="020B0604020202020204" pitchFamily="34" charset="0"/>
              <a:buChar char="•"/>
            </a:pPr>
            <a:r>
              <a:rPr lang="en-GB" sz="1800" b="1" dirty="0">
                <a:solidFill>
                  <a:srgbClr val="282828"/>
                </a:solidFill>
              </a:rPr>
              <a:t>3D Position Data</a:t>
            </a:r>
            <a:r>
              <a:rPr lang="en-GB" sz="1800" dirty="0">
                <a:solidFill>
                  <a:srgbClr val="282828"/>
                </a:solidFill>
              </a:rPr>
              <a:t>: Wheel movement and displacement in X, Y and Z directions</a:t>
            </a:r>
          </a:p>
          <a:p>
            <a:pPr marL="914400" indent="-285750">
              <a:lnSpc>
                <a:spcPct val="120000"/>
              </a:lnSpc>
              <a:buClr>
                <a:srgbClr val="C9D803"/>
              </a:buClr>
              <a:buFont typeface="Arial" panose="020B0604020202020204" pitchFamily="34" charset="0"/>
              <a:buChar char="•"/>
            </a:pPr>
            <a:r>
              <a:rPr lang="en-GB" sz="1800" b="1" dirty="0">
                <a:solidFill>
                  <a:srgbClr val="282828"/>
                </a:solidFill>
              </a:rPr>
              <a:t>Steer and Camber Angles</a:t>
            </a:r>
            <a:r>
              <a:rPr lang="en-GB" sz="1800" dirty="0">
                <a:solidFill>
                  <a:srgbClr val="282828"/>
                </a:solidFill>
              </a:rPr>
              <a:t>: Measure geometry changes depending on position or load</a:t>
            </a:r>
          </a:p>
          <a:p>
            <a:pPr marL="0" indent="0">
              <a:lnSpc>
                <a:spcPct val="120000"/>
              </a:lnSpc>
              <a:buClr>
                <a:srgbClr val="C9D803"/>
              </a:buClr>
              <a:buNone/>
            </a:pPr>
            <a:endParaRPr lang="en-GB" sz="1800" dirty="0">
              <a:solidFill>
                <a:srgbClr val="282828"/>
              </a:solidFill>
            </a:endParaRPr>
          </a:p>
          <a:p>
            <a:pPr marL="0" indent="0">
              <a:lnSpc>
                <a:spcPct val="120000"/>
              </a:lnSpc>
              <a:buClr>
                <a:srgbClr val="C9D803"/>
              </a:buClr>
              <a:buNone/>
            </a:pPr>
            <a:r>
              <a:rPr lang="en-GB" sz="1800" dirty="0">
                <a:solidFill>
                  <a:srgbClr val="282828"/>
                </a:solidFill>
              </a:rPr>
              <a:t>This data can be used to:</a:t>
            </a:r>
          </a:p>
          <a:p>
            <a:pPr marL="914400" indent="-285750">
              <a:lnSpc>
                <a:spcPct val="120000"/>
              </a:lnSpc>
              <a:buClr>
                <a:srgbClr val="C9D803"/>
              </a:buClr>
              <a:buFont typeface="Arial" panose="020B0604020202020204" pitchFamily="34" charset="0"/>
              <a:buChar char="•"/>
            </a:pPr>
            <a:r>
              <a:rPr lang="en-GB" sz="1800" b="1" dirty="0">
                <a:solidFill>
                  <a:srgbClr val="282828"/>
                </a:solidFill>
              </a:rPr>
              <a:t>Optimize Tire Characteristics</a:t>
            </a:r>
          </a:p>
          <a:p>
            <a:pPr marL="914400" indent="-285750">
              <a:lnSpc>
                <a:spcPct val="120000"/>
              </a:lnSpc>
              <a:buClr>
                <a:srgbClr val="C9D803"/>
              </a:buClr>
              <a:buFont typeface="Arial" panose="020B0604020202020204" pitchFamily="34" charset="0"/>
              <a:buChar char="•"/>
            </a:pPr>
            <a:r>
              <a:rPr lang="en-GB" sz="1800" b="1" dirty="0">
                <a:solidFill>
                  <a:srgbClr val="282828"/>
                </a:solidFill>
              </a:rPr>
              <a:t>Improve Simulation Models  (Input or Validate)</a:t>
            </a:r>
          </a:p>
          <a:p>
            <a:pPr marL="914400" indent="-285750">
              <a:lnSpc>
                <a:spcPct val="120000"/>
              </a:lnSpc>
              <a:buClr>
                <a:srgbClr val="C9D803"/>
              </a:buClr>
              <a:buFont typeface="Arial" panose="020B0604020202020204" pitchFamily="34" charset="0"/>
              <a:buChar char="•"/>
            </a:pPr>
            <a:r>
              <a:rPr lang="en-GB" sz="1800" b="1" dirty="0">
                <a:solidFill>
                  <a:srgbClr val="282828"/>
                </a:solidFill>
              </a:rPr>
              <a:t>Suspension Geometry Study (Kinematics &amp; Compliance)</a:t>
            </a:r>
          </a:p>
          <a:p>
            <a:pPr marL="914400" indent="-285750">
              <a:lnSpc>
                <a:spcPct val="120000"/>
              </a:lnSpc>
              <a:buClr>
                <a:srgbClr val="C9D803"/>
              </a:buClr>
              <a:buFont typeface="Arial" panose="020B0604020202020204" pitchFamily="34" charset="0"/>
              <a:buChar char="•"/>
            </a:pPr>
            <a:r>
              <a:rPr lang="en-GB" sz="1800" b="1" dirty="0">
                <a:solidFill>
                  <a:srgbClr val="282828"/>
                </a:solidFill>
              </a:rPr>
              <a:t>Develop Drive Files for Test Benches</a:t>
            </a:r>
          </a:p>
          <a:p>
            <a:pPr marL="914400" indent="-285750">
              <a:lnSpc>
                <a:spcPct val="120000"/>
              </a:lnSpc>
              <a:buClr>
                <a:srgbClr val="C9D803"/>
              </a:buClr>
              <a:buFont typeface="Arial" panose="020B0604020202020204" pitchFamily="34" charset="0"/>
              <a:buChar char="•"/>
            </a:pPr>
            <a:r>
              <a:rPr lang="en-GB" sz="1800" b="1" dirty="0">
                <a:solidFill>
                  <a:srgbClr val="282828"/>
                </a:solidFill>
              </a:rPr>
              <a:t>Suspension Damper/Spring Tuning</a:t>
            </a:r>
          </a:p>
          <a:p>
            <a:pPr marL="0" indent="0">
              <a:lnSpc>
                <a:spcPct val="12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2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2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2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2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1A88B1D-9B3B-420C-BEAC-068A7086D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Introduction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E08CFCF-4A57-4F21-8CB8-ECFF2F76F6F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1.1 </a:t>
            </a:r>
            <a:r>
              <a:rPr lang="en-US" err="1"/>
              <a:t>EZMotion</a:t>
            </a:r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C2DEBC1-909E-9F63-24A0-458686F7251D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47D9A8E-C138-B3F7-EEFC-156902016A88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2085665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C1190EA-7CEE-09ED-35E2-497523D1C6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000" y="2882031"/>
            <a:ext cx="7513320" cy="2903220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71A88B1D-9B3B-420C-BEAC-068A7086D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Introduction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E08CFCF-4A57-4F21-8CB8-ECFF2F76F6F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1.2 Kinematic Chain</a:t>
            </a:r>
          </a:p>
        </p:txBody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B4E00B31-7208-4FC0-9FCD-079ACED5D98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29231794"/>
              </p:ext>
            </p:extLst>
          </p:nvPr>
        </p:nvGraphicFramePr>
        <p:xfrm>
          <a:off x="7825797" y="2397420"/>
          <a:ext cx="4114800" cy="40136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Content Placeholder 1">
            <a:extLst>
              <a:ext uri="{FF2B5EF4-FFF2-40B4-BE49-F238E27FC236}">
                <a16:creationId xmlns:a16="http://schemas.microsoft.com/office/drawing/2014/main" id="{3B90C319-51A9-4950-8FD9-5C2F36F4E8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1938" y="1581912"/>
            <a:ext cx="9253962" cy="608372"/>
          </a:xfrm>
          <a:noFill/>
          <a:ln w="19050">
            <a:solidFill>
              <a:srgbClr val="282828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1400" b="1" dirty="0">
                <a:solidFill>
                  <a:schemeClr val="dk1"/>
                </a:solidFill>
              </a:rPr>
              <a:t>Why is wheel position data so important?</a:t>
            </a:r>
          </a:p>
          <a:p>
            <a:pPr marL="0" indent="0">
              <a:buNone/>
            </a:pPr>
            <a:r>
              <a:rPr lang="en-GB" sz="1400" dirty="0">
                <a:solidFill>
                  <a:schemeClr val="dk1"/>
                </a:solidFill>
              </a:rPr>
              <a:t>It provides the missing link between the body and road to identify and separate suspension and tire effects.</a:t>
            </a:r>
            <a:endParaRPr lang="en-GB" sz="1800" b="1" dirty="0"/>
          </a:p>
        </p:txBody>
      </p:sp>
      <p:pic>
        <p:nvPicPr>
          <p:cNvPr id="14" name="Picture 13" descr="Icon&#10;&#10;Description automatically generated">
            <a:extLst>
              <a:ext uri="{FF2B5EF4-FFF2-40B4-BE49-F238E27FC236}">
                <a16:creationId xmlns:a16="http://schemas.microsoft.com/office/drawing/2014/main" id="{242DA7D0-E626-474A-83F0-A240DAF735F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7242" y="1122456"/>
            <a:ext cx="603318" cy="766214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95840A24-E490-573C-67A2-65C15489E260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28C361F-A7DD-BA58-7EF1-74F3ED534920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1254629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">
            <a:extLst>
              <a:ext uri="{FF2B5EF4-FFF2-40B4-BE49-F238E27FC236}">
                <a16:creationId xmlns:a16="http://schemas.microsoft.com/office/drawing/2014/main" id="{3B90C319-51A9-4950-8FD9-5C2F36F4E8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7838" y="1376293"/>
            <a:ext cx="7032171" cy="4313186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sz="1400" dirty="0">
                <a:solidFill>
                  <a:srgbClr val="282828"/>
                </a:solidFill>
              </a:rPr>
              <a:t>Instrumentation example for full handling and performance analysis:</a:t>
            </a:r>
            <a:endParaRPr lang="en-GB" dirty="0"/>
          </a:p>
          <a:p>
            <a:pPr marL="0" indent="0" algn="ctr">
              <a:lnSpc>
                <a:spcPct val="12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2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2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0C1F53F-4D86-481F-8EE4-EAA40139DD02}"/>
              </a:ext>
            </a:extLst>
          </p:cNvPr>
          <p:cNvSpPr txBox="1"/>
          <p:nvPr/>
        </p:nvSpPr>
        <p:spPr>
          <a:xfrm>
            <a:off x="7513708" y="1980633"/>
            <a:ext cx="3725955" cy="4313186"/>
          </a:xfrm>
          <a:prstGeom prst="rect">
            <a:avLst/>
          </a:prstGeom>
          <a:solidFill>
            <a:srgbClr val="00B0F0"/>
          </a:solidFill>
          <a:ln>
            <a:solidFill>
              <a:srgbClr val="C9D803"/>
            </a:solidFill>
          </a:ln>
        </p:spPr>
        <p:txBody>
          <a:bodyPr wrap="square" lIns="91440" tIns="45720" rIns="91440" bIns="45720" rtlCol="0" anchor="t" anchorCtr="0">
            <a:noAutofit/>
          </a:bodyPr>
          <a:lstStyle/>
          <a:p>
            <a:pPr algn="ctr"/>
            <a:r>
              <a:rPr lang="en-US" b="1" dirty="0">
                <a:solidFill>
                  <a:srgbClr val="7030A0"/>
                </a:solidFill>
              </a:rPr>
              <a:t>IOManager Suite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1A88B1D-9B3B-420C-BEAC-068A7086D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Introduction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E08CFCF-4A57-4F21-8CB8-ECFF2F76F6F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1.3 measurement solutions</a:t>
            </a:r>
          </a:p>
        </p:txBody>
      </p:sp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303AEC38-0E8D-4F8C-B4D5-69B9EC9FEF0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96492642"/>
              </p:ext>
            </p:extLst>
          </p:nvPr>
        </p:nvGraphicFramePr>
        <p:xfrm>
          <a:off x="2123471" y="2485959"/>
          <a:ext cx="4577132" cy="40136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A4467CA-6969-4C63-9F91-52B50C0A5D25}"/>
              </a:ext>
            </a:extLst>
          </p:cNvPr>
          <p:cNvSpPr txBox="1"/>
          <p:nvPr/>
        </p:nvSpPr>
        <p:spPr>
          <a:xfrm>
            <a:off x="6599630" y="2572290"/>
            <a:ext cx="2862941" cy="373785"/>
          </a:xfrm>
          <a:prstGeom prst="rect">
            <a:avLst/>
          </a:prstGeom>
          <a:solidFill>
            <a:schemeClr val="bg1">
              <a:lumMod val="50000"/>
              <a:alpha val="70000"/>
            </a:schemeClr>
          </a:solidFill>
          <a:ln>
            <a:solidFill>
              <a:srgbClr val="C9D803"/>
            </a:solidFill>
          </a:ln>
        </p:spPr>
        <p:txBody>
          <a:bodyPr wrap="square" rtlCol="0" anchor="ctr" anchorCtr="1">
            <a:noAutofit/>
          </a:bodyPr>
          <a:lstStyle/>
          <a:p>
            <a:r>
              <a:rPr lang="en-US" sz="1400">
                <a:solidFill>
                  <a:schemeClr val="tx2"/>
                </a:solidFill>
              </a:rPr>
              <a:t>Inertial Units, GPS, Ride Height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58E315F-8D91-4494-9487-FB2F7AE8BBA4}"/>
              </a:ext>
            </a:extLst>
          </p:cNvPr>
          <p:cNvSpPr txBox="1"/>
          <p:nvPr/>
        </p:nvSpPr>
        <p:spPr>
          <a:xfrm>
            <a:off x="6599630" y="4929687"/>
            <a:ext cx="2862941" cy="359229"/>
          </a:xfrm>
          <a:prstGeom prst="rect">
            <a:avLst/>
          </a:prstGeom>
          <a:solidFill>
            <a:schemeClr val="bg1">
              <a:lumMod val="50000"/>
              <a:alpha val="70000"/>
            </a:schemeClr>
          </a:solidFill>
          <a:ln>
            <a:solidFill>
              <a:srgbClr val="C9D803"/>
            </a:solidFill>
          </a:ln>
        </p:spPr>
        <p:txBody>
          <a:bodyPr wrap="square" rtlCol="0" anchor="ctr" anchorCtr="1">
            <a:noAutofit/>
          </a:bodyPr>
          <a:lstStyle>
            <a:defPPr>
              <a:defRPr lang="en-US"/>
            </a:defPPr>
            <a:lvl1pPr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tx2"/>
                </a:solidFill>
              </a:rPr>
              <a:t>Wheel</a:t>
            </a:r>
            <a:r>
              <a:rPr lang="en-US" dirty="0"/>
              <a:t> </a:t>
            </a:r>
            <a:r>
              <a:rPr lang="en-US" dirty="0">
                <a:solidFill>
                  <a:schemeClr val="tx2"/>
                </a:solidFill>
              </a:rPr>
              <a:t>Force</a:t>
            </a:r>
            <a:r>
              <a:rPr lang="en-US" dirty="0"/>
              <a:t> </a:t>
            </a:r>
            <a:r>
              <a:rPr lang="en-US" dirty="0">
                <a:solidFill>
                  <a:schemeClr val="tx2"/>
                </a:solidFill>
              </a:rPr>
              <a:t>Transducer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F54442-40A6-4976-9102-2AADA1172085}"/>
              </a:ext>
            </a:extLst>
          </p:cNvPr>
          <p:cNvSpPr txBox="1"/>
          <p:nvPr/>
        </p:nvSpPr>
        <p:spPr>
          <a:xfrm>
            <a:off x="6599630" y="5713641"/>
            <a:ext cx="2862941" cy="359229"/>
          </a:xfrm>
          <a:prstGeom prst="rect">
            <a:avLst/>
          </a:prstGeom>
          <a:solidFill>
            <a:schemeClr val="bg1">
              <a:lumMod val="50000"/>
              <a:alpha val="70000"/>
            </a:schemeClr>
          </a:solidFill>
          <a:ln>
            <a:solidFill>
              <a:srgbClr val="C9D803"/>
            </a:solidFill>
          </a:ln>
        </p:spPr>
        <p:txBody>
          <a:bodyPr wrap="square" rtlCol="0" anchor="ctr" anchorCtr="1">
            <a:noAutofit/>
          </a:bodyPr>
          <a:lstStyle>
            <a:defPPr>
              <a:defRPr lang="en-US"/>
            </a:defPPr>
            <a:lvl1pPr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tx2"/>
                </a:solidFill>
              </a:rPr>
              <a:t>Slip</a:t>
            </a:r>
            <a:r>
              <a:rPr lang="en-US" dirty="0"/>
              <a:t> </a:t>
            </a:r>
            <a:r>
              <a:rPr lang="en-US" dirty="0">
                <a:solidFill>
                  <a:schemeClr val="tx2"/>
                </a:solidFill>
              </a:rPr>
              <a:t>Angle</a:t>
            </a:r>
            <a:r>
              <a:rPr lang="en-US" dirty="0"/>
              <a:t> </a:t>
            </a:r>
            <a:r>
              <a:rPr lang="en-US" dirty="0">
                <a:solidFill>
                  <a:schemeClr val="tx2"/>
                </a:solidFill>
              </a:rPr>
              <a:t>Sensor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860E477-3437-48B7-A9CB-4F6C164C3881}"/>
              </a:ext>
            </a:extLst>
          </p:cNvPr>
          <p:cNvSpPr txBox="1"/>
          <p:nvPr/>
        </p:nvSpPr>
        <p:spPr>
          <a:xfrm>
            <a:off x="6610473" y="3314015"/>
            <a:ext cx="2862941" cy="1215109"/>
          </a:xfrm>
          <a:prstGeom prst="rect">
            <a:avLst/>
          </a:prstGeom>
          <a:solidFill>
            <a:srgbClr val="C9D803"/>
          </a:solidFill>
          <a:ln>
            <a:solidFill>
              <a:srgbClr val="FF4612"/>
            </a:solidFill>
          </a:ln>
        </p:spPr>
        <p:txBody>
          <a:bodyPr wrap="square" lIns="91440" tIns="45720" rIns="91440" bIns="45720" rtlCol="0" anchor="ctr" anchorCtr="1">
            <a:noAutofit/>
          </a:bodyPr>
          <a:lstStyle/>
          <a:p>
            <a:pPr algn="ctr"/>
            <a:r>
              <a:rPr lang="en-US" b="1">
                <a:solidFill>
                  <a:srgbClr val="7030A0"/>
                </a:solidFill>
              </a:rPr>
              <a:t>EZMotion Technology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F0F5FF9-79F1-9C79-BDA8-D4C4F875B53B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FBD8296-A3BA-421F-A98C-25D04E591157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9453911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A3752A-7B7E-4CA6-93C6-67A728CD7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3135" y="2467044"/>
            <a:ext cx="4503777" cy="1325563"/>
          </a:xfrm>
        </p:spPr>
        <p:txBody>
          <a:bodyPr>
            <a:normAutofit/>
          </a:bodyPr>
          <a:lstStyle/>
          <a:p>
            <a:r>
              <a:rPr lang="en-US" sz="3200" cap="none" dirty="0"/>
              <a:t>2. EZMotion Technology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29323F6-C8F2-206C-241D-964BB9D24ADB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233616E-C5B8-7138-FD3D-425866882D5E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3424803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92C4AC1-2C56-42EC-94B4-76A1FC75F2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02761" y="1414711"/>
            <a:ext cx="6111431" cy="5469315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Dual High-Speed Digital Cameras</a:t>
            </a:r>
            <a:endParaRPr lang="en-US" dirty="0"/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EZMotion is composed of 2 high-speed, high-resolution cameras that track passive optical targets in the measurement volume. Proven stereo vision will provide superior accuracy.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The </a:t>
            </a:r>
            <a:r>
              <a:rPr lang="en-US" sz="1400" b="1" dirty="0">
                <a:solidFill>
                  <a:srgbClr val="282828"/>
                </a:solidFill>
              </a:rPr>
              <a:t>camera</a:t>
            </a:r>
            <a:r>
              <a:rPr lang="en-US" sz="1400" dirty="0">
                <a:solidFill>
                  <a:srgbClr val="282828"/>
                </a:solidFill>
              </a:rPr>
              <a:t> unit is firmly mounted to the body.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The composite </a:t>
            </a:r>
            <a:r>
              <a:rPr lang="en-US" sz="1400" b="1" dirty="0">
                <a:solidFill>
                  <a:srgbClr val="282828"/>
                </a:solidFill>
              </a:rPr>
              <a:t>wheel probe</a:t>
            </a:r>
            <a:r>
              <a:rPr lang="en-US" sz="1400" dirty="0">
                <a:solidFill>
                  <a:srgbClr val="282828"/>
                </a:solidFill>
              </a:rPr>
              <a:t> with passive targets is placed on the rim. </a:t>
            </a:r>
          </a:p>
          <a:p>
            <a:pPr marL="0" indent="0">
              <a:buNone/>
            </a:pPr>
            <a:endParaRPr lang="en-US" sz="1600" dirty="0">
              <a:solidFill>
                <a:srgbClr val="282828"/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0BE1C9AF-B218-431F-9FA7-056444EF5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EZMotion Technology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2AC8424-E2F5-4284-9E70-4058A1A29CA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2.1 Stereo Vision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2312F5-FAC1-2D18-D13E-5364FCC4B5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3333" y="190875"/>
            <a:ext cx="4975860" cy="27736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4F7F07E-732E-E9C1-54FB-307AAD784B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6532" y="3033897"/>
            <a:ext cx="4052220" cy="340063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BC0646E-281C-DD60-CED2-2483512989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9422" y="3612068"/>
            <a:ext cx="2377440" cy="281178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3C3C2BA-C238-5C2C-D528-0B1E70B7AF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0837" y="3760887"/>
            <a:ext cx="3169920" cy="208788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DB42C9E6-03C1-109C-7332-A63DAE2E0030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90C836A-5912-3926-2E7D-F19A897A57D6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3342095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0BE1C9AF-B218-431F-9FA7-056444EF5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EZMotion Technology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2AC8424-E2F5-4284-9E70-4058A1A29CA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2.2 Wheel Measurement</a:t>
            </a:r>
          </a:p>
        </p:txBody>
      </p:sp>
      <p:pic>
        <p:nvPicPr>
          <p:cNvPr id="2" name="Media 9A (400)">
            <a:hlinkClick r:id="" action="ppaction://media"/>
            <a:extLst>
              <a:ext uri="{FF2B5EF4-FFF2-40B4-BE49-F238E27FC236}">
                <a16:creationId xmlns:a16="http://schemas.microsoft.com/office/drawing/2014/main" id="{6A45FAE9-9EC6-2924-2F21-2FF1E8B360C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249613" y="1920874"/>
            <a:ext cx="5407207" cy="304572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0564016-D233-2B67-74E0-C35A02207875}"/>
              </a:ext>
            </a:extLst>
          </p:cNvPr>
          <p:cNvSpPr txBox="1"/>
          <p:nvPr/>
        </p:nvSpPr>
        <p:spPr>
          <a:xfrm>
            <a:off x="2692515" y="5758934"/>
            <a:ext cx="727566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282828"/>
                </a:solidFill>
              </a:rPr>
              <a:t>Video demonstrating EZMotion installation and vehicle monitoring.</a:t>
            </a:r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4912197-50C0-D7E5-E2F5-2D8876B54E90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1E16AD1-0FD4-1D35-06FE-2A90138B4E44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167320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0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9E53B97-BB47-4821-954B-06B7CDCD15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1789" y="1394436"/>
            <a:ext cx="11051559" cy="5444091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400" dirty="0">
                <a:solidFill>
                  <a:srgbClr val="282828"/>
                </a:solidFill>
              </a:rPr>
              <a:t>EZMotion is designed to meet all of the requirements imposed by the operating conditions:</a:t>
            </a:r>
            <a:endParaRPr lang="en-GB" dirty="0"/>
          </a:p>
          <a:p>
            <a:pPr marL="0" indent="0">
              <a:lnSpc>
                <a:spcPct val="100000"/>
              </a:lnSpc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400" b="1" dirty="0"/>
              <a:t>Solid State – No Moving Parts</a:t>
            </a:r>
          </a:p>
          <a:p>
            <a:pPr marL="742950" lvl="2" indent="-285750">
              <a:lnSpc>
                <a:spcPct val="100000"/>
              </a:lnSpc>
            </a:pPr>
            <a:r>
              <a:rPr lang="en-GB" sz="1400" dirty="0">
                <a:solidFill>
                  <a:srgbClr val="282828"/>
                </a:solidFill>
              </a:rPr>
              <a:t>No mechanical or electrical connections to the wheel center</a:t>
            </a:r>
          </a:p>
          <a:p>
            <a:pPr marL="742950" lvl="2" indent="-285750">
              <a:lnSpc>
                <a:spcPct val="100000"/>
              </a:lnSpc>
            </a:pPr>
            <a:r>
              <a:rPr lang="en-GB" sz="1400" dirty="0"/>
              <a:t>No moving parts in the camara to increase shock resistance</a:t>
            </a: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400" b="1" dirty="0"/>
              <a:t>Lightweight </a:t>
            </a:r>
          </a:p>
          <a:p>
            <a:pPr marL="742950" lvl="2" indent="-285750">
              <a:lnSpc>
                <a:spcPct val="100000"/>
              </a:lnSpc>
            </a:pPr>
            <a:r>
              <a:rPr lang="en-GB" sz="1400" dirty="0"/>
              <a:t>Almost no additional unsuspended mass</a:t>
            </a:r>
          </a:p>
          <a:p>
            <a:pPr marL="742950" lvl="2" indent="-285750">
              <a:lnSpc>
                <a:spcPct val="100000"/>
              </a:lnSpc>
            </a:pPr>
            <a:r>
              <a:rPr lang="en-GB" sz="1400" dirty="0"/>
              <a:t>Only a small lightweight composite probe holds the passive optical trackers to the spindle</a:t>
            </a: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400" b="1" dirty="0"/>
              <a:t>High Speed </a:t>
            </a:r>
          </a:p>
          <a:p>
            <a:pPr marL="742950" lvl="2" indent="-285750">
              <a:lnSpc>
                <a:spcPct val="100000"/>
              </a:lnSpc>
              <a:buClr>
                <a:schemeClr val="tx1"/>
              </a:buClr>
            </a:pPr>
            <a:r>
              <a:rPr lang="en-GB" sz="1400" dirty="0"/>
              <a:t>Record 6D positions at up to 500Hz to capture sudden and transient dynamic events</a:t>
            </a: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400" b="1" dirty="0"/>
              <a:t>Real-Time  Processing</a:t>
            </a:r>
          </a:p>
          <a:p>
            <a:pPr marL="742950" lvl="2" indent="-285750">
              <a:lnSpc>
                <a:spcPct val="100000"/>
              </a:lnSpc>
              <a:buClr>
                <a:schemeClr val="tx1"/>
              </a:buClr>
            </a:pPr>
            <a:r>
              <a:rPr lang="en-GB" sz="1400" dirty="0"/>
              <a:t>Real-time processing for unlimited recording time and speed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400" b="1" dirty="0"/>
              <a:t>Closed Loop for Steering Robot</a:t>
            </a:r>
          </a:p>
          <a:p>
            <a:pPr marL="742950" lvl="2" indent="-285750">
              <a:lnSpc>
                <a:spcPct val="100000"/>
              </a:lnSpc>
              <a:buClr>
                <a:schemeClr val="tx1"/>
              </a:buClr>
            </a:pPr>
            <a:r>
              <a:rPr lang="en-GB" sz="1400" dirty="0"/>
              <a:t>Real-time output can generate an input for a steering robot to achieve the target values of angles or displacements</a:t>
            </a:r>
            <a:endParaRPr lang="en-GB" sz="1400" dirty="0">
              <a:solidFill>
                <a:srgbClr val="282828"/>
              </a:solidFill>
            </a:endParaRPr>
          </a:p>
          <a:p>
            <a:pPr marL="457200" lvl="2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457200" lvl="2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457200" lvl="2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B5AC843-6E2A-461A-B60A-F33C30DB6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2. EZMotion  Technology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7D432A9-565E-4EE1-AD92-BC07387B57F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2.3 Technology advantages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DFD3627D-16E4-10E6-5D91-5F155B826E31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0CE0C3E-8E60-C0B9-9E76-A518C98E7DEA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9515921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9E53B97-BB47-4821-954B-06B7CDCD15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88597" y="1371600"/>
            <a:ext cx="5364479" cy="5437647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600" dirty="0" err="1">
                <a:solidFill>
                  <a:srgbClr val="282828"/>
                </a:solidFill>
              </a:rPr>
              <a:t>EZMotion’s</a:t>
            </a:r>
            <a:r>
              <a:rPr lang="en-GB" sz="1600" dirty="0">
                <a:solidFill>
                  <a:srgbClr val="282828"/>
                </a:solidFill>
              </a:rPr>
              <a:t> unique capability to collect both outdoor data on the track and reproduce the same recording indoors guarantees the best correlation.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600" b="1" dirty="0"/>
              <a:t>Performant Optics</a:t>
            </a:r>
          </a:p>
          <a:p>
            <a:pPr marL="457200" lvl="2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dirty="0">
                <a:solidFill>
                  <a:srgbClr val="282828"/>
                </a:solidFill>
              </a:rPr>
              <a:t>Optimal lens and filters will enable the best image quality throughout the testing and ensure best accuracy.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600" b="1" dirty="0"/>
              <a:t>Advanced Tracking</a:t>
            </a:r>
          </a:p>
          <a:p>
            <a:pPr marL="457200" lvl="2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dirty="0">
                <a:solidFill>
                  <a:srgbClr val="282828"/>
                </a:solidFill>
              </a:rPr>
              <a:t>The real-time image processing follows the movement of the wheel in real time and is able to feed the output back to a steering robot, if required.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600" b="1" dirty="0"/>
              <a:t>Integrated Lighting</a:t>
            </a:r>
          </a:p>
          <a:p>
            <a:pPr marL="457200" lvl="2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dirty="0">
                <a:solidFill>
                  <a:srgbClr val="282828"/>
                </a:solidFill>
              </a:rPr>
              <a:t>Daylight will often be sufficient for outdoor measurements.  </a:t>
            </a:r>
            <a:r>
              <a:rPr lang="en-GB" dirty="0"/>
              <a:t>Inside a building, the integrated light will enable the same test conditions to be accurately measured.</a:t>
            </a:r>
            <a:endParaRPr lang="en-GB" dirty="0">
              <a:solidFill>
                <a:srgbClr val="282828"/>
              </a:solidFill>
            </a:endParaRPr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B5AC843-6E2A-461A-B60A-F33C30DB6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2. EZMotion  Technology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7D432A9-565E-4EE1-AD92-BC07387B57F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2.4 InDOOR and Outdoor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12C130-1CE5-6F10-DFD7-ED091DA9E2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4101" y="412065"/>
            <a:ext cx="5364480" cy="27965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2B163A7-A746-3564-ED47-FEEFDDF193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1241" y="3347866"/>
            <a:ext cx="5387340" cy="3040380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208CA4-36B8-88DD-FC63-52262D7AE73C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7C64811-29F0-4404-851D-D54E031D87E3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7342048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D3B144D-46FE-4B62-8B41-9DB9E16A36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49680" y="1557264"/>
            <a:ext cx="9745605" cy="4929498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1600" dirty="0">
                <a:solidFill>
                  <a:srgbClr val="282828"/>
                </a:solidFill>
              </a:rPr>
              <a:t>EZMotion is designed to be practical and adapts to any vehicle for on track measurements:</a:t>
            </a:r>
            <a:endParaRPr lang="en-GB" sz="1600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600" b="1" dirty="0"/>
              <a:t>Mechanical Modularity</a:t>
            </a:r>
            <a:endParaRPr lang="en-GB" sz="1600" b="1" dirty="0">
              <a:solidFill>
                <a:srgbClr val="282828"/>
              </a:solidFill>
            </a:endParaRPr>
          </a:p>
          <a:p>
            <a:pPr marL="457200" lvl="2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dirty="0" err="1"/>
              <a:t>EZMotion’s</a:t>
            </a:r>
            <a:r>
              <a:rPr lang="en-GB" dirty="0"/>
              <a:t> modular mechanical mount can be adapted to any type of vehicle:                                                  SUV, truck, sedan, race car, or van.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600" b="1" dirty="0"/>
              <a:t>Optical Tuning</a:t>
            </a:r>
          </a:p>
          <a:p>
            <a:pPr marL="457200" lvl="2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dirty="0"/>
              <a:t>The high-speed cameras can be fitted with different lens sizes to accommodate varying measurement volumes for covering larger travel or steer angles if required. </a:t>
            </a:r>
          </a:p>
          <a:p>
            <a:pPr marL="457200" lvl="2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B13B9FA-6F25-4509-9C33-582786B89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EZMotion Technology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E47E06A-8603-40AF-A068-691BD747025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2.5 Adaptability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C3A5E4-A309-4ED2-A0E3-5B7471FF93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634" y="3906110"/>
            <a:ext cx="4038600" cy="227838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7D5D164-FE45-EE58-674A-5142505DF4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1406" y="3906110"/>
            <a:ext cx="3863340" cy="2286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95FE966-E60B-D05A-F685-08F5C26D13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4918" y="3906110"/>
            <a:ext cx="3680460" cy="2278380"/>
          </a:xfrm>
          <a:prstGeom prst="rect">
            <a:avLst/>
          </a:prstGeom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98C5FE91-F2DC-C3E3-3D96-F1887425EC77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8CA88C5A-AAB2-C1DA-02B4-C91CAA66E4E7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8938452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D3B144D-46FE-4B62-8B41-9DB9E16A36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7759" y="1288002"/>
            <a:ext cx="5985073" cy="4929498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600" dirty="0">
                <a:solidFill>
                  <a:srgbClr val="282828"/>
                </a:solidFill>
              </a:rPr>
              <a:t>EZMotion is designed to be practical and adapts to any vehicle for on track measurements:</a:t>
            </a:r>
            <a:endParaRPr lang="en-GB" sz="1600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600" b="1" dirty="0"/>
              <a:t>Minimal Protrusion</a:t>
            </a:r>
            <a:endParaRPr lang="en-GB" sz="1600" b="1" dirty="0">
              <a:solidFill>
                <a:srgbClr val="282828"/>
              </a:solidFill>
            </a:endParaRPr>
          </a:p>
          <a:p>
            <a:pPr marL="457200" lvl="2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dirty="0"/>
              <a:t>EZMotion has minimal equipment outside the body (~300mm) to facilitate the driving and execution of the manoeuvres.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600" b="1" dirty="0"/>
              <a:t>Step-By-Step Installation</a:t>
            </a:r>
          </a:p>
          <a:p>
            <a:pPr marL="457200" lvl="2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dirty="0"/>
              <a:t>Guided installation and configuration for fast, error- free setup.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600" b="1" dirty="0"/>
              <a:t>Template Recording 	</a:t>
            </a:r>
          </a:p>
          <a:p>
            <a:pPr marL="457200" lvl="2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dirty="0"/>
              <a:t>EZMotion data management via templates and scripted processing. 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600" b="1" dirty="0"/>
              <a:t>Software Designed for the Driver</a:t>
            </a:r>
            <a:r>
              <a:rPr lang="en-GB" sz="1600" dirty="0">
                <a:solidFill>
                  <a:srgbClr val="282828"/>
                </a:solidFill>
              </a:rPr>
              <a:t>		</a:t>
            </a:r>
          </a:p>
          <a:p>
            <a:pPr marL="457200" lvl="2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dirty="0"/>
              <a:t>A graphical interface and touchscreen operation with real-time feedback to minimize distractions for the driver.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B13B9FA-6F25-4509-9C33-582786B89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EZMotion Technology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E47E06A-8603-40AF-A068-691BD747025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2.6 vehicle oriented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23DD9B-331C-A829-6538-630A7464FB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6512" y="308422"/>
            <a:ext cx="4053840" cy="30632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156B7F2-5984-808B-38A2-95A3C71C78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6512" y="3520549"/>
            <a:ext cx="4053840" cy="295656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961AD49-B887-EDAD-4024-39F15017E17E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C5CFA66-8F1E-31DC-E4B2-5CF996AD3589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8737041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D3B144D-46FE-4B62-8B41-9DB9E16A36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1516" y="1049106"/>
            <a:ext cx="10250891" cy="4554545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600" dirty="0">
                <a:solidFill>
                  <a:srgbClr val="282828"/>
                </a:solidFill>
              </a:rPr>
              <a:t>EZMotion is modular and can be used for a single wheel or multiple axes:</a:t>
            </a:r>
            <a:endParaRPr lang="en-GB" sz="1600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600" b="1" dirty="0"/>
              <a:t>Any Number of Wheels (4, 6, 8, or More)</a:t>
            </a:r>
            <a:r>
              <a:rPr lang="en-GB" sz="1600" dirty="0">
                <a:solidFill>
                  <a:srgbClr val="282828"/>
                </a:solidFill>
              </a:rPr>
              <a:t>	 	</a:t>
            </a:r>
          </a:p>
          <a:p>
            <a:pPr marL="457200" lvl="2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dirty="0"/>
              <a:t>Track all wheels simultaneously to establish toe angles and relative positions of the full drivetrain. 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600" b="1" dirty="0"/>
              <a:t>Alignment Procedures	</a:t>
            </a:r>
            <a:r>
              <a:rPr lang="en-GB" sz="1600" dirty="0">
                <a:solidFill>
                  <a:srgbClr val="282828"/>
                </a:solidFill>
              </a:rPr>
              <a:t>	</a:t>
            </a:r>
          </a:p>
          <a:p>
            <a:pPr marL="457200" lvl="2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dirty="0"/>
              <a:t>The integrated alignment procedures sets a </a:t>
            </a:r>
            <a:r>
              <a:rPr lang="en-GB" b="1" dirty="0"/>
              <a:t>common reference </a:t>
            </a:r>
            <a:r>
              <a:rPr lang="en-GB" dirty="0"/>
              <a:t>system for all wheels. The relative position can now be reported. Different methods are available and can use, for example, initial camber and steer angles from a static alignment procedure.</a:t>
            </a:r>
            <a:endParaRPr lang="en-GB" dirty="0">
              <a:solidFill>
                <a:srgbClr val="282828"/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B13B9FA-6F25-4509-9C33-582786B89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EZMotion Technology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E47E06A-8603-40AF-A068-691BD747025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2.7 Full Vehicle setup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BA6C46-63B6-6CC9-3BAA-9EB0DE74B2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2353" y="3777522"/>
            <a:ext cx="4114342" cy="251033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1D5AAC7-ACFA-762D-577A-544AEB0D1D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1520" y="3772803"/>
            <a:ext cx="5322720" cy="2515055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E77DDC9-D7D5-4EC0-76A8-854D172CAA8E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FEE0D02-2A1F-4D5E-3101-BD786B7AFFDB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4930746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F435DCC-84B3-426E-90FA-BEA4FCBEC3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52536" y="1214318"/>
            <a:ext cx="6025385" cy="4887709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sz="16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600" dirty="0">
                <a:solidFill>
                  <a:srgbClr val="282828"/>
                </a:solidFill>
              </a:rPr>
              <a:t>IOManager can extend the capability of EZMotion by integrating other sensor technology and merging all recordings into a single environment.</a:t>
            </a:r>
          </a:p>
          <a:p>
            <a:pPr marL="0" indent="0">
              <a:buNone/>
            </a:pPr>
            <a:r>
              <a:rPr lang="en-GB" sz="1600" b="1" dirty="0"/>
              <a:t>Sensor Integration</a:t>
            </a:r>
            <a:endParaRPr lang="en-US" sz="1600" dirty="0">
              <a:solidFill>
                <a:srgbClr val="282828"/>
              </a:solidFill>
            </a:endParaRPr>
          </a:p>
          <a:p>
            <a:pPr marL="742950" lvl="2" indent="-285750"/>
            <a:r>
              <a:rPr lang="en-US" dirty="0">
                <a:solidFill>
                  <a:srgbClr val="282828"/>
                </a:solidFill>
              </a:rPr>
              <a:t>Integrating data streams from other sensors or systems</a:t>
            </a:r>
            <a:r>
              <a:rPr lang="en-US" dirty="0"/>
              <a:t>, l</a:t>
            </a:r>
            <a:r>
              <a:rPr lang="en-US" sz="1600" dirty="0">
                <a:solidFill>
                  <a:srgbClr val="282828"/>
                </a:solidFill>
              </a:rPr>
              <a:t>oad cells, pressure gauges, accelerometers, GPS, CAN, and  tire temperature </a:t>
            </a:r>
          </a:p>
          <a:p>
            <a:pPr marL="685800" lvl="2"/>
            <a:r>
              <a:rPr lang="en-US" dirty="0"/>
              <a:t>Sensor </a:t>
            </a:r>
            <a:r>
              <a:rPr lang="en-US" b="1" dirty="0"/>
              <a:t>S</a:t>
            </a:r>
            <a:r>
              <a:rPr lang="en-US" b="1" dirty="0">
                <a:solidFill>
                  <a:srgbClr val="282828"/>
                </a:solidFill>
              </a:rPr>
              <a:t>ynchronization</a:t>
            </a:r>
          </a:p>
          <a:p>
            <a:pPr marL="0" lvl="2" indent="0">
              <a:spcBef>
                <a:spcPts val="1000"/>
              </a:spcBef>
              <a:buNone/>
            </a:pPr>
            <a:r>
              <a:rPr lang="en-GB" b="1" dirty="0">
                <a:solidFill>
                  <a:srgbClr val="C9D803"/>
                </a:solidFill>
              </a:rPr>
              <a:t>Processing</a:t>
            </a:r>
            <a:endParaRPr lang="en-US" b="1" dirty="0">
              <a:solidFill>
                <a:srgbClr val="C9D803"/>
              </a:solidFill>
            </a:endParaRPr>
          </a:p>
          <a:p>
            <a:pPr marL="685800" lvl="2"/>
            <a:r>
              <a:rPr lang="en-US" dirty="0">
                <a:solidFill>
                  <a:srgbClr val="282828"/>
                </a:solidFill>
              </a:rPr>
              <a:t>Data Management</a:t>
            </a:r>
            <a:r>
              <a:rPr lang="en-US" dirty="0"/>
              <a:t> </a:t>
            </a:r>
            <a:endParaRPr lang="en-US" dirty="0">
              <a:solidFill>
                <a:srgbClr val="282828"/>
              </a:solidFill>
            </a:endParaRPr>
          </a:p>
          <a:p>
            <a:pPr marL="1143000" lvl="4"/>
            <a:r>
              <a:rPr lang="en-US" sz="1600" dirty="0">
                <a:solidFill>
                  <a:srgbClr val="282828"/>
                </a:solidFill>
              </a:rPr>
              <a:t>Sessions, Multi-test, Multi-channel</a:t>
            </a:r>
          </a:p>
          <a:p>
            <a:pPr marL="685800" lvl="2"/>
            <a:r>
              <a:rPr lang="en-US" dirty="0"/>
              <a:t>Real-time Processing</a:t>
            </a:r>
          </a:p>
          <a:p>
            <a:pPr marL="1143000" lvl="4"/>
            <a:r>
              <a:rPr lang="en-US" sz="1600" dirty="0"/>
              <a:t>Real-time calculations (toe, speed, acceleration), low-pass/high-pass filters</a:t>
            </a:r>
          </a:p>
          <a:p>
            <a:pPr marL="0" lvl="2" indent="0">
              <a:spcBef>
                <a:spcPts val="1000"/>
              </a:spcBef>
              <a:buNone/>
            </a:pPr>
            <a:r>
              <a:rPr lang="en-GB" b="1" dirty="0">
                <a:solidFill>
                  <a:srgbClr val="C9D803"/>
                </a:solidFill>
              </a:rPr>
              <a:t>Output</a:t>
            </a:r>
            <a:endParaRPr lang="en-US" b="1" dirty="0">
              <a:solidFill>
                <a:srgbClr val="C9D803"/>
              </a:solidFill>
            </a:endParaRPr>
          </a:p>
          <a:p>
            <a:pPr marL="685800" lvl="2"/>
            <a:r>
              <a:rPr lang="en-US" dirty="0"/>
              <a:t>TCPIP Stream, File, Analog, and 3D Animation 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E144D8DD-C001-4A2A-9D6B-16DCBECBA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EZMotion technology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54C654A-092E-4009-9A42-B14968481D5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2.8 </a:t>
            </a:r>
            <a:r>
              <a:rPr lang="en-US" dirty="0" err="1"/>
              <a:t>Iomanager</a:t>
            </a:r>
            <a:r>
              <a:rPr lang="en-US" dirty="0"/>
              <a:t> Suite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B92E041-47C7-F219-8726-5AAAD86633A9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F189AC3-C078-8E32-20E6-4CA4991173B5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E31A447-626A-6E92-9A2D-3258C563A4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3969" y="494247"/>
            <a:ext cx="4996725" cy="297390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0314CFE-F7C9-5968-376E-87E62133FE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3969" y="3617134"/>
            <a:ext cx="4974374" cy="2273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9850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5E781AC-249A-4F39-B8EC-D3C2569AC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EZMotion technology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44DAC8-B684-46F5-97E9-335BD9C8081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2.9 Track ready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66FA91-B459-48EE-A9B8-DF8FEDF19CA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29694" y="1400483"/>
            <a:ext cx="5743295" cy="4438347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sz="16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600" dirty="0">
                <a:solidFill>
                  <a:srgbClr val="282828"/>
                </a:solidFill>
              </a:rPr>
              <a:t>Many different maneuvers can be run with EZMotion based on the objectives of the testing:</a:t>
            </a:r>
            <a:endParaRPr lang="en-US" sz="1600" dirty="0"/>
          </a:p>
          <a:p>
            <a:pPr marL="685800" lvl="2"/>
            <a:endParaRPr lang="en-US" dirty="0"/>
          </a:p>
          <a:p>
            <a:pPr marL="685800" lvl="2"/>
            <a:r>
              <a:rPr lang="en-US" dirty="0"/>
              <a:t>Skid Pad</a:t>
            </a:r>
          </a:p>
          <a:p>
            <a:pPr marL="685800" lvl="2"/>
            <a:r>
              <a:rPr lang="en-US" dirty="0"/>
              <a:t>Step Steer with or without Driving Robot</a:t>
            </a:r>
          </a:p>
          <a:p>
            <a:pPr marL="685800" lvl="2"/>
            <a:r>
              <a:rPr lang="en-US" dirty="0"/>
              <a:t>Progressive Steering</a:t>
            </a:r>
          </a:p>
          <a:p>
            <a:pPr marL="685800" lvl="2"/>
            <a:r>
              <a:rPr lang="en-US" dirty="0"/>
              <a:t>Belgian Blocks</a:t>
            </a:r>
          </a:p>
          <a:p>
            <a:pPr marL="685800" lvl="2"/>
            <a:r>
              <a:rPr lang="en-US" dirty="0"/>
              <a:t>Emergency Braking</a:t>
            </a:r>
          </a:p>
          <a:p>
            <a:pPr marL="685800" lvl="2"/>
            <a:r>
              <a:rPr lang="en-US" dirty="0"/>
              <a:t>Driveway 15 deg, 30 deg (Vertical Load, One Corner, Maximum Body Twist)</a:t>
            </a:r>
          </a:p>
          <a:p>
            <a:pPr marL="685800" lvl="2"/>
            <a:r>
              <a:rPr lang="en-US" dirty="0"/>
              <a:t>Pothole (Impact  One Wheel)</a:t>
            </a:r>
          </a:p>
          <a:p>
            <a:pPr marL="685800" lvl="2"/>
            <a:r>
              <a:rPr lang="en-US" dirty="0"/>
              <a:t>Speed Bump (Impact Full Axle)</a:t>
            </a:r>
          </a:p>
          <a:p>
            <a:pPr marL="685800" lvl="2"/>
            <a:r>
              <a:rPr lang="en-US" dirty="0"/>
              <a:t>Curb (Slow Load, One Corner)</a:t>
            </a:r>
          </a:p>
          <a:p>
            <a:pPr marL="685800" lvl="2"/>
            <a:r>
              <a:rPr lang="en-US" dirty="0"/>
              <a:t>Forward Full Steer and Brake (Positive Load in X)</a:t>
            </a:r>
          </a:p>
          <a:p>
            <a:pPr marL="685800" lvl="2"/>
            <a:r>
              <a:rPr lang="en-US" dirty="0"/>
              <a:t>Reverse Full Steer and Brake (Negative Load in X)</a:t>
            </a:r>
          </a:p>
          <a:p>
            <a:pPr marL="457200" lvl="2" indent="0">
              <a:buNone/>
            </a:pP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CD28190-DEA6-7A74-3724-20F49EED17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0484" y="439608"/>
            <a:ext cx="4893846" cy="31800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C0C2975-2AFF-C8CD-00CE-80EEB0B802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9933" y="3769052"/>
            <a:ext cx="4874397" cy="2513163"/>
          </a:xfrm>
          <a:prstGeom prst="rect">
            <a:avLst/>
          </a:prstGeom>
        </p:spPr>
      </p:pic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4B8DEC82-4945-68E1-7A28-0151CD58A050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0C80D9C-F932-02DD-B052-A0ED17ACF98F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6511044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A3752A-7B7E-4CA6-93C6-67A728CD7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7511" y="2534500"/>
            <a:ext cx="3436977" cy="1325563"/>
          </a:xfrm>
        </p:spPr>
        <p:txBody>
          <a:bodyPr>
            <a:normAutofit/>
          </a:bodyPr>
          <a:lstStyle/>
          <a:p>
            <a:r>
              <a:rPr lang="en-US" sz="3200" cap="none" dirty="0"/>
              <a:t>3. Tire Dynamics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3A9C446-08B9-D9DA-45EC-A5FAEADEB767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D47498A-C851-E3D1-EB48-C1B19CFA5809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3441302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D3B144D-46FE-4B62-8B41-9DB9E16A36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7759" y="1025138"/>
            <a:ext cx="6112489" cy="5485879"/>
          </a:xfrm>
        </p:spPr>
        <p:txBody>
          <a:bodyPr vert="horz" lIns="91440" tIns="45720" rIns="91440" bIns="45720" numCol="1" rtlCol="0" anchor="t">
            <a:normAutofit lnSpcReduction="10000"/>
          </a:bodyPr>
          <a:lstStyle/>
          <a:p>
            <a:pPr marL="0" indent="0">
              <a:lnSpc>
                <a:spcPct val="12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sz="1600" dirty="0">
                <a:solidFill>
                  <a:srgbClr val="282828"/>
                </a:solidFill>
              </a:rPr>
              <a:t>When the spindle position and orientation are recorded, the slip angle can be established with high fidelity. </a:t>
            </a:r>
            <a:endParaRPr lang="en-GB" sz="1600" dirty="0"/>
          </a:p>
          <a:p>
            <a:pPr marL="0" indent="0">
              <a:buClr>
                <a:srgbClr val="C9D803"/>
              </a:buClr>
              <a:buNone/>
              <a:tabLst>
                <a:tab pos="1374775" algn="l"/>
              </a:tabLst>
            </a:pPr>
            <a:r>
              <a:rPr lang="en-GB" sz="1600" b="1" dirty="0"/>
              <a:t>Steer Angle Per Wheel</a:t>
            </a:r>
            <a:r>
              <a:rPr lang="en-GB" sz="1600" b="1" dirty="0">
                <a:solidFill>
                  <a:srgbClr val="282828"/>
                </a:solidFill>
              </a:rPr>
              <a:t>	 	</a:t>
            </a:r>
          </a:p>
          <a:p>
            <a:pPr marL="457200" lvl="2" indent="0">
              <a:buClr>
                <a:srgbClr val="C9D803"/>
              </a:buClr>
              <a:buNone/>
            </a:pPr>
            <a:r>
              <a:rPr lang="en-GB" dirty="0">
                <a:solidFill>
                  <a:srgbClr val="282828"/>
                </a:solidFill>
              </a:rPr>
              <a:t>For any given steer i</a:t>
            </a:r>
            <a:r>
              <a:rPr lang="en-GB" dirty="0"/>
              <a:t>nput, the actual individual steer angle is measured per wheel.</a:t>
            </a:r>
            <a:r>
              <a:rPr lang="en-GB" dirty="0">
                <a:solidFill>
                  <a:srgbClr val="282828"/>
                </a:solidFill>
              </a:rPr>
              <a:t>  </a:t>
            </a:r>
          </a:p>
          <a:p>
            <a:pPr marL="0" indent="0">
              <a:lnSpc>
                <a:spcPct val="120000"/>
              </a:lnSpc>
              <a:buClr>
                <a:srgbClr val="C9D803"/>
              </a:buClr>
              <a:buNone/>
            </a:pPr>
            <a:r>
              <a:rPr lang="en-GB" sz="1600" b="1" dirty="0"/>
              <a:t>Camber Angle	</a:t>
            </a:r>
            <a:r>
              <a:rPr lang="en-GB" sz="1600" b="1" dirty="0">
                <a:solidFill>
                  <a:srgbClr val="282828"/>
                </a:solidFill>
              </a:rPr>
              <a:t>	</a:t>
            </a:r>
          </a:p>
          <a:p>
            <a:pPr marL="457200" lvl="2" indent="0">
              <a:lnSpc>
                <a:spcPct val="120000"/>
              </a:lnSpc>
              <a:buClr>
                <a:srgbClr val="C9D803"/>
              </a:buClr>
              <a:buNone/>
            </a:pPr>
            <a:r>
              <a:rPr lang="en-GB" dirty="0">
                <a:solidFill>
                  <a:srgbClr val="282828"/>
                </a:solidFill>
              </a:rPr>
              <a:t>Camber angle is captured and monitored as a function of vertical  displacement (Z) or lateral load.</a:t>
            </a:r>
          </a:p>
          <a:p>
            <a:pPr marL="0" indent="0">
              <a:lnSpc>
                <a:spcPct val="120000"/>
              </a:lnSpc>
              <a:buClr>
                <a:srgbClr val="C9D803"/>
              </a:buClr>
              <a:buNone/>
            </a:pPr>
            <a:r>
              <a:rPr lang="en-GB" sz="1600" b="1" dirty="0"/>
              <a:t>Tire Compression	</a:t>
            </a:r>
            <a:r>
              <a:rPr lang="en-GB" sz="1600" b="1" dirty="0">
                <a:solidFill>
                  <a:srgbClr val="282828"/>
                </a:solidFill>
              </a:rPr>
              <a:t>	</a:t>
            </a:r>
          </a:p>
          <a:p>
            <a:pPr marL="457200" lvl="2" indent="0">
              <a:lnSpc>
                <a:spcPct val="120000"/>
              </a:lnSpc>
              <a:buClr>
                <a:srgbClr val="C9D803"/>
              </a:buClr>
              <a:buNone/>
            </a:pPr>
            <a:r>
              <a:rPr lang="en-GB" dirty="0">
                <a:solidFill>
                  <a:srgbClr val="282828"/>
                </a:solidFill>
              </a:rPr>
              <a:t>When the spindle position is captured, the exact distance and tire compression can be derived..</a:t>
            </a:r>
          </a:p>
          <a:p>
            <a:pPr marL="0" indent="0">
              <a:buClr>
                <a:srgbClr val="C9D803"/>
              </a:buClr>
              <a:buNone/>
            </a:pPr>
            <a:r>
              <a:rPr lang="en-GB" sz="1600" b="1" dirty="0"/>
              <a:t>Drive Train Geometry</a:t>
            </a:r>
            <a:r>
              <a:rPr lang="en-GB" sz="1600" b="1" dirty="0">
                <a:solidFill>
                  <a:srgbClr val="282828"/>
                </a:solidFill>
              </a:rPr>
              <a:t>		</a:t>
            </a:r>
          </a:p>
          <a:p>
            <a:pPr marL="457200" lvl="2" indent="0">
              <a:buClr>
                <a:srgbClr val="C9D803"/>
              </a:buClr>
              <a:buNone/>
            </a:pPr>
            <a:r>
              <a:rPr lang="en-GB" dirty="0">
                <a:solidFill>
                  <a:srgbClr val="282828"/>
                </a:solidFill>
              </a:rPr>
              <a:t>Get the full drivetrain, wheel, and tire geometry and correlate the results to the lateral </a:t>
            </a:r>
            <a:r>
              <a:rPr lang="en-GB" dirty="0"/>
              <a:t>acceleration (G)</a:t>
            </a:r>
            <a:r>
              <a:rPr lang="en-GB" dirty="0">
                <a:solidFill>
                  <a:srgbClr val="282828"/>
                </a:solidFill>
              </a:rPr>
              <a:t>. </a:t>
            </a:r>
          </a:p>
          <a:p>
            <a:pPr marL="0" indent="0">
              <a:lnSpc>
                <a:spcPct val="110000"/>
              </a:lnSpc>
              <a:buClr>
                <a:srgbClr val="C9D803"/>
              </a:buClr>
              <a:buNone/>
            </a:pPr>
            <a:r>
              <a:rPr lang="en-GB" sz="1600" dirty="0">
                <a:solidFill>
                  <a:srgbClr val="282828"/>
                </a:solidFill>
              </a:rPr>
              <a:t>Mathematical models can be refined based on the actual data as input or control points.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B13B9FA-6F25-4509-9C33-582786B89D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686" y="346983"/>
            <a:ext cx="9801447" cy="667512"/>
          </a:xfrm>
        </p:spPr>
        <p:txBody>
          <a:bodyPr/>
          <a:lstStyle/>
          <a:p>
            <a:r>
              <a:rPr lang="en-US" dirty="0"/>
              <a:t>3. Tire dynamics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E47E06A-8603-40AF-A068-691BD747025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3.1 Spindle position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934D5C-5A25-A75C-BF6D-3230D925DA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4055" y="137121"/>
            <a:ext cx="4050657" cy="247866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DB527ED-0EFD-E55F-8C2C-DB7593F225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4055" y="2696616"/>
            <a:ext cx="4050657" cy="3509265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1431355-15CF-C0C3-BD06-00806A272E0D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08A771B-8271-D635-6765-2D04F95009DA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2404328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D3B144D-46FE-4B62-8B41-9DB9E16A36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15624" y="1920874"/>
            <a:ext cx="5846953" cy="3732200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lnSpc>
                <a:spcPct val="120000"/>
              </a:lnSpc>
              <a:buClr>
                <a:srgbClr val="C9D803"/>
              </a:buClr>
              <a:buNone/>
            </a:pPr>
            <a:endParaRPr lang="en-GB" sz="1400" b="1" dirty="0">
              <a:solidFill>
                <a:srgbClr val="282828"/>
              </a:solidFill>
            </a:endParaRPr>
          </a:p>
          <a:p>
            <a:pPr marL="0" indent="0">
              <a:lnSpc>
                <a:spcPct val="80000"/>
              </a:lnSpc>
              <a:buClr>
                <a:srgbClr val="C9D803"/>
              </a:buClr>
              <a:buNone/>
              <a:tabLst>
                <a:tab pos="1374775" algn="l"/>
              </a:tabLst>
            </a:pPr>
            <a:r>
              <a:rPr lang="en-GB" sz="1600" b="1" dirty="0"/>
              <a:t>Simulation and Modelling:  Example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1600" dirty="0">
                <a:solidFill>
                  <a:srgbClr val="282828"/>
                </a:solidFill>
              </a:rPr>
              <a:t>Accurate data will directly improve the tire design process and parameters.</a:t>
            </a:r>
            <a:endParaRPr lang="en-GB" sz="1600" dirty="0"/>
          </a:p>
          <a:p>
            <a:pPr marL="0" indent="0">
              <a:lnSpc>
                <a:spcPct val="120000"/>
              </a:lnSpc>
              <a:buClr>
                <a:srgbClr val="C9D803"/>
              </a:buClr>
              <a:buNone/>
            </a:pPr>
            <a:endParaRPr lang="en-GB" sz="1600" dirty="0">
              <a:solidFill>
                <a:srgbClr val="282828"/>
              </a:solidFill>
            </a:endParaRPr>
          </a:p>
          <a:p>
            <a:pPr marL="0" indent="0">
              <a:lnSpc>
                <a:spcPct val="120000"/>
              </a:lnSpc>
              <a:buClr>
                <a:srgbClr val="C9D803"/>
              </a:buClr>
              <a:buNone/>
            </a:pPr>
            <a:r>
              <a:rPr lang="en-GB" sz="1600" dirty="0">
                <a:solidFill>
                  <a:srgbClr val="282828"/>
                </a:solidFill>
              </a:rPr>
              <a:t>The accurate slip angle will improve the detail of the curve. </a:t>
            </a:r>
          </a:p>
          <a:p>
            <a:pPr marL="0" indent="0">
              <a:lnSpc>
                <a:spcPct val="110000"/>
              </a:lnSpc>
              <a:buClr>
                <a:srgbClr val="C9D803"/>
              </a:buClr>
              <a:buNone/>
            </a:pPr>
            <a:endParaRPr lang="en-GB" sz="1600" dirty="0">
              <a:solidFill>
                <a:srgbClr val="282828"/>
              </a:solidFill>
            </a:endParaRPr>
          </a:p>
          <a:p>
            <a:pPr marL="0" indent="0">
              <a:lnSpc>
                <a:spcPct val="110000"/>
              </a:lnSpc>
              <a:buClr>
                <a:srgbClr val="C9D803"/>
              </a:buClr>
              <a:buNone/>
            </a:pPr>
            <a:r>
              <a:rPr lang="en-GB" sz="1600" dirty="0">
                <a:solidFill>
                  <a:srgbClr val="282828"/>
                </a:solidFill>
              </a:rPr>
              <a:t>The answers will enable the engineers to select the optimal configuration to meet all specifications.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B13B9FA-6F25-4509-9C33-582786B89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Tire dynamics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E47E06A-8603-40AF-A068-691BD747025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3.2 Lateral Force Curve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AAE349D-D964-D2FA-FF71-05B60B5D08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9914" y="227351"/>
            <a:ext cx="4172013" cy="327988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7FE0497-AB38-EA31-B7D7-4AE0BBA7F8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7553" y="3645010"/>
            <a:ext cx="4164374" cy="2695829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2F65053-DBC6-ECC3-1A24-F7B68B041292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2F26293-87E9-03C5-A582-00EC65039DF4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2097041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A3752A-7B7E-4CA6-93C6-67A728CD7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3272" y="2429569"/>
            <a:ext cx="4891023" cy="1325563"/>
          </a:xfrm>
        </p:spPr>
        <p:txBody>
          <a:bodyPr>
            <a:normAutofit/>
          </a:bodyPr>
          <a:lstStyle/>
          <a:p>
            <a:r>
              <a:rPr lang="en-US" sz="3200" cap="none" dirty="0"/>
              <a:t>4. Suspension Dynamics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8016FFA-B414-FDA2-EC3F-D55DD27CEB31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BB66D4E-27D5-0B6A-2B8A-7D12D7D8CBF5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3046728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B4F8CFD-5AA2-455B-8B11-F9948F94FF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44598" y="1467007"/>
            <a:ext cx="6115571" cy="4234567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endParaRPr lang="en-GB" sz="1400" b="1" dirty="0"/>
          </a:p>
          <a:p>
            <a:pPr marL="0" indent="0">
              <a:lnSpc>
                <a:spcPct val="100000"/>
              </a:lnSpc>
              <a:buNone/>
            </a:pPr>
            <a:r>
              <a:rPr lang="en-GB" sz="1600" b="1" dirty="0"/>
              <a:t>On Track</a:t>
            </a:r>
            <a:endParaRPr lang="en-GB" sz="1600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600" dirty="0">
                <a:solidFill>
                  <a:srgbClr val="282828"/>
                </a:solidFill>
              </a:rPr>
              <a:t>Accurate spindle position data can be collected for driving events on the track. Depending on the scope of the research  different characteristics can be extracted:</a:t>
            </a:r>
          </a:p>
          <a:p>
            <a:pPr marL="914400" indent="-28575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282828"/>
                </a:solidFill>
              </a:rPr>
              <a:t>Maximum – Minimum Vertical or Horizontal Travel (kinematics)</a:t>
            </a:r>
            <a:endParaRPr lang="en-GB" sz="1600" dirty="0"/>
          </a:p>
          <a:p>
            <a:pPr marL="914400" indent="-28575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282828"/>
                </a:solidFill>
              </a:rPr>
              <a:t>Camber as a  Function of Z Position (kinematics)</a:t>
            </a:r>
          </a:p>
          <a:p>
            <a:pPr marL="914400" indent="-28575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282828"/>
                </a:solidFill>
              </a:rPr>
              <a:t>Maximum Vertical Travel Speed (damper)</a:t>
            </a:r>
          </a:p>
          <a:p>
            <a:pPr marL="914400" indent="-28575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282828"/>
                </a:solidFill>
              </a:rPr>
              <a:t>Deflection Under Brake (compliance)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600" dirty="0">
                <a:solidFill>
                  <a:srgbClr val="282828"/>
                </a:solidFill>
              </a:rPr>
              <a:t>Combined with a wheel force transducer, the system can provide load vs. displacement curves establishing the kinematics and compliance of the suspension assembly.</a:t>
            </a:r>
          </a:p>
          <a:p>
            <a:pPr marL="0" indent="0">
              <a:lnSpc>
                <a:spcPct val="100000"/>
              </a:lnSpc>
              <a:buNone/>
            </a:pPr>
            <a:endParaRPr lang="en-GB" sz="1400" dirty="0">
              <a:solidFill>
                <a:srgbClr val="282828"/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9E35EF7-11BA-4DA3-AC0D-8A5903CE5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Suspension dynamics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CD39F36-9DBD-4270-A5FC-9D0C12794E1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4.1 Kinematics &amp; Compliance on track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288000-FAB0-E936-ECD9-9207DD4A07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3617" y="947504"/>
            <a:ext cx="4226912" cy="272192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33ECFCC-3D0C-3FAB-FB41-ABC34AA17D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3617" y="3869307"/>
            <a:ext cx="4226912" cy="2256542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C4D767-BDC1-7CA7-DFC6-06D61522B2E9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DA4AD51-F2BE-9611-93AB-EDC140567DA5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5779951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B4F8CFD-5AA2-455B-8B11-F9948F94FF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443748"/>
            <a:ext cx="5888596" cy="4424900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b="1" dirty="0"/>
          </a:p>
          <a:p>
            <a:pPr marL="0" indent="0">
              <a:lnSpc>
                <a:spcPct val="100000"/>
              </a:lnSpc>
              <a:buNone/>
            </a:pPr>
            <a:r>
              <a:rPr lang="en-GB" sz="1600" b="1" dirty="0"/>
              <a:t>Drive File Development</a:t>
            </a:r>
            <a:endParaRPr lang="en-GB" sz="1600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600" dirty="0">
                <a:solidFill>
                  <a:srgbClr val="282828"/>
                </a:solidFill>
              </a:rPr>
              <a:t>The recorded data from the track can be used for drive file generation on a test rig to simulate, study, and improve a suspension layout. 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600" dirty="0">
                <a:solidFill>
                  <a:srgbClr val="282828"/>
                </a:solidFill>
              </a:rPr>
              <a:t>The data will ensure that the simulation is as representative as possible of the real-world case.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6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600" b="1" dirty="0"/>
              <a:t>Aging of Suspension Characteristics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600" dirty="0">
                <a:solidFill>
                  <a:srgbClr val="282828"/>
                </a:solidFill>
              </a:rPr>
              <a:t>Observe how the initial suspension kinematics and compliance evolve over the lifecycle of a vehicle and how this will influence handling and safety.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9E35EF7-11BA-4DA3-AC0D-8A5903CE5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Suspension dynamics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CD39F36-9DBD-4270-A5FC-9D0C12794E1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4.2 Data Applications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7193E9E-CE35-F0AA-0C8E-2818481B06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9756" y="365126"/>
            <a:ext cx="3867275" cy="300857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B1A932C-9C32-EB76-27BB-CA4002048A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9756" y="3532886"/>
            <a:ext cx="3867275" cy="2707719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7C230CD-9980-BD44-4AEE-2758EF1B2F54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09F7E0B-8D28-4BCA-1553-6A1FB42E7207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6670072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35A5A5-17C3-4A74-BBC3-3AA755992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8125" y="3337670"/>
            <a:ext cx="7702543" cy="686099"/>
          </a:xfrm>
        </p:spPr>
        <p:txBody>
          <a:bodyPr anchor="ctr">
            <a:normAutofit/>
          </a:bodyPr>
          <a:lstStyle/>
          <a:p>
            <a:r>
              <a:rPr lang="en-US" dirty="0"/>
              <a:t>5. ADAS – Autonomous Systems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A20995D-F283-BF4E-238F-6D7AD2289AE7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6381824-E546-16CE-29F1-6377C82C8792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40180891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16D5A6-5256-496C-A009-E724023C4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5. Autonomous systems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6A0613-D9DD-482F-8828-DA57D0F895B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numCol="1" rtlCol="0" anchor="t">
            <a:noAutofit/>
          </a:bodyPr>
          <a:lstStyle/>
          <a:p>
            <a:r>
              <a:rPr lang="en-US" dirty="0"/>
              <a:t>5.1 Response time</a:t>
            </a:r>
          </a:p>
          <a:p>
            <a:endParaRPr lang="en-US" dirty="0"/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6A251052-BDF3-4BC3-A27F-D5554EB52DC0}"/>
              </a:ext>
            </a:extLst>
          </p:cNvPr>
          <p:cNvSpPr txBox="1">
            <a:spLocks/>
          </p:cNvSpPr>
          <p:nvPr/>
        </p:nvSpPr>
        <p:spPr>
          <a:xfrm>
            <a:off x="1004812" y="1418219"/>
            <a:ext cx="8023073" cy="4245308"/>
          </a:xfrm>
          <a:prstGeom prst="rect">
            <a:avLst/>
          </a:prstGeom>
        </p:spPr>
        <p:txBody>
          <a:bodyPr vert="horz" lIns="91440" tIns="45720" rIns="91440" bIns="45720" numCol="1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sz="1600" b="1" dirty="0">
                <a:solidFill>
                  <a:srgbClr val="C9D803"/>
                </a:solidFill>
              </a:rPr>
              <a:t>Cut-In Cut-Out Test / Emergency Brake / Avoidance</a:t>
            </a:r>
            <a:endParaRPr lang="en-GB" sz="1600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600" dirty="0"/>
              <a:t>Decisions are made for each specific situation.  Control systems are at the base but only a part of the chain. For optimal performance, the responding mechanical systems need to be equally capable.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600" dirty="0"/>
              <a:t>Radar systems will, for example, detect obstacles or situations and make associated reactions to correct the trajectory.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600" b="1" dirty="0">
                <a:solidFill>
                  <a:srgbClr val="C9D803"/>
                </a:solidFill>
              </a:rPr>
              <a:t>System Response Time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GB" sz="1600" dirty="0"/>
              <a:t>To measure the overall system performance of these systems and compare to others, the often slower mechanical action should be included in the evaluation.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GB" sz="1600" dirty="0"/>
              <a:t>EZMotion establishes the intermediate mechanical response to identify the potential latency in the mechanical systems with the opportunity to improve the outcome.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400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400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400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400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400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400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400" dirty="0"/>
          </a:p>
        </p:txBody>
      </p:sp>
      <p:graphicFrame>
        <p:nvGraphicFramePr>
          <p:cNvPr id="13" name="Diagram 12">
            <a:extLst>
              <a:ext uri="{FF2B5EF4-FFF2-40B4-BE49-F238E27FC236}">
                <a16:creationId xmlns:a16="http://schemas.microsoft.com/office/drawing/2014/main" id="{16EE74E3-5008-4F10-854D-73D3D1DE345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18538075"/>
              </p:ext>
            </p:extLst>
          </p:nvPr>
        </p:nvGraphicFramePr>
        <p:xfrm>
          <a:off x="1004812" y="4758268"/>
          <a:ext cx="10610850" cy="1397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54D9E59F-4CF0-43B1-98EA-FAB2DE84DEE6}"/>
              </a:ext>
            </a:extLst>
          </p:cNvPr>
          <p:cNvSpPr txBox="1"/>
          <p:nvPr/>
        </p:nvSpPr>
        <p:spPr>
          <a:xfrm>
            <a:off x="8502649" y="6001373"/>
            <a:ext cx="2133597" cy="369332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/>
              <a:t>EZMotion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245B1454-6F98-481B-8333-0A04EAC1B68C}"/>
              </a:ext>
            </a:extLst>
          </p:cNvPr>
          <p:cNvCxnSpPr>
            <a:cxnSpLocks/>
          </p:cNvCxnSpPr>
          <p:nvPr/>
        </p:nvCxnSpPr>
        <p:spPr>
          <a:xfrm>
            <a:off x="2458055" y="5938195"/>
            <a:ext cx="0" cy="19173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149078D8-8C17-4B85-A0BF-E889043C9648}"/>
              </a:ext>
            </a:extLst>
          </p:cNvPr>
          <p:cNvCxnSpPr>
            <a:cxnSpLocks/>
          </p:cNvCxnSpPr>
          <p:nvPr/>
        </p:nvCxnSpPr>
        <p:spPr>
          <a:xfrm>
            <a:off x="3660019" y="5938195"/>
            <a:ext cx="0" cy="2144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2771450-BC54-4B27-A0AA-6B7FC7B34175}"/>
              </a:ext>
            </a:extLst>
          </p:cNvPr>
          <p:cNvCxnSpPr>
            <a:cxnSpLocks/>
          </p:cNvCxnSpPr>
          <p:nvPr/>
        </p:nvCxnSpPr>
        <p:spPr>
          <a:xfrm>
            <a:off x="4871962" y="5938195"/>
            <a:ext cx="0" cy="20658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AF0506D7-A10B-4041-BE27-7AD84453A8CF}"/>
              </a:ext>
            </a:extLst>
          </p:cNvPr>
          <p:cNvCxnSpPr>
            <a:cxnSpLocks/>
          </p:cNvCxnSpPr>
          <p:nvPr/>
        </p:nvCxnSpPr>
        <p:spPr>
          <a:xfrm>
            <a:off x="6096000" y="5938195"/>
            <a:ext cx="0" cy="2144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881D63DC-3730-4499-8AEE-F8A6F180D919}"/>
              </a:ext>
            </a:extLst>
          </p:cNvPr>
          <p:cNvCxnSpPr>
            <a:cxnSpLocks/>
          </p:cNvCxnSpPr>
          <p:nvPr/>
        </p:nvCxnSpPr>
        <p:spPr>
          <a:xfrm>
            <a:off x="7321852" y="5938195"/>
            <a:ext cx="0" cy="2144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951935DF-46AA-CA2A-1925-26EE77E3B3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75303" y="740103"/>
            <a:ext cx="2931410" cy="165916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1F5360B-8F8A-7FC7-BC9C-A53C040B2F4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75303" y="2614705"/>
            <a:ext cx="2911731" cy="1928126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B0BE887-EB0A-189F-9B0B-DD62F31A5C56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ACFBFF1-ACA1-F0D3-2049-D1E266ACC5A1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666B90EB-6B50-50B7-26EB-84A9A5668E87}"/>
              </a:ext>
            </a:extLst>
          </p:cNvPr>
          <p:cNvCxnSpPr>
            <a:cxnSpLocks/>
          </p:cNvCxnSpPr>
          <p:nvPr/>
        </p:nvCxnSpPr>
        <p:spPr>
          <a:xfrm>
            <a:off x="1371600" y="5403954"/>
            <a:ext cx="0" cy="75131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05B973B6-B5C8-25EB-E54D-7B355B5E1830}"/>
              </a:ext>
            </a:extLst>
          </p:cNvPr>
          <p:cNvCxnSpPr>
            <a:cxnSpLocks/>
          </p:cNvCxnSpPr>
          <p:nvPr/>
        </p:nvCxnSpPr>
        <p:spPr>
          <a:xfrm>
            <a:off x="1389089" y="6152681"/>
            <a:ext cx="7106065" cy="0"/>
          </a:xfrm>
          <a:prstGeom prst="line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1D0BB2CE-F485-DE7B-47C5-1CD0001709FA}"/>
              </a:ext>
            </a:extLst>
          </p:cNvPr>
          <p:cNvCxnSpPr>
            <a:cxnSpLocks/>
          </p:cNvCxnSpPr>
          <p:nvPr/>
        </p:nvCxnSpPr>
        <p:spPr>
          <a:xfrm flipH="1">
            <a:off x="10624479" y="6129925"/>
            <a:ext cx="384606" cy="14857"/>
          </a:xfrm>
          <a:prstGeom prst="line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B1BF1BE8-E5F8-AE5C-F3FC-8C926BFD4F7E}"/>
              </a:ext>
            </a:extLst>
          </p:cNvPr>
          <p:cNvCxnSpPr>
            <a:cxnSpLocks/>
          </p:cNvCxnSpPr>
          <p:nvPr/>
        </p:nvCxnSpPr>
        <p:spPr>
          <a:xfrm>
            <a:off x="11009085" y="5586278"/>
            <a:ext cx="0" cy="55850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70761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A3752A-7B7E-4CA6-93C6-67A728CD7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5600" y="2504519"/>
            <a:ext cx="3931652" cy="1325563"/>
          </a:xfrm>
        </p:spPr>
        <p:txBody>
          <a:bodyPr>
            <a:normAutofit/>
          </a:bodyPr>
          <a:lstStyle/>
          <a:p>
            <a:r>
              <a:rPr lang="en-US" sz="3200" cap="none" dirty="0"/>
              <a:t>6. Wheel Clearance 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912CFFC-65F2-D6C3-6E51-2228E3EFEA10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777DA7C-FF6A-B31F-53FF-B8BD8FCB1D4E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6677826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B5D9917-FD8C-F4AE-0ED8-AC85A3BA9E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6864" y="2561665"/>
            <a:ext cx="9128760" cy="4000500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DF41829A-7F55-440D-94C4-F0FBAAA16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6. Wheel Clearance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BDFDD70-E336-44BB-BF94-49A09155BE4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6.1 Measuring the required Clearance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732E97E-8F3C-DB28-FC23-A2E6D2D6B39A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03E3AC-01A3-26E7-4EB1-8E13FE485F75}"/>
              </a:ext>
            </a:extLst>
          </p:cNvPr>
          <p:cNvSpPr txBox="1">
            <a:spLocks/>
          </p:cNvSpPr>
          <p:nvPr/>
        </p:nvSpPr>
        <p:spPr>
          <a:xfrm>
            <a:off x="8540996" y="6463140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B3C672E-5A9F-ABFF-914F-E79F679C77EF}"/>
              </a:ext>
            </a:extLst>
          </p:cNvPr>
          <p:cNvSpPr txBox="1"/>
          <p:nvPr/>
        </p:nvSpPr>
        <p:spPr>
          <a:xfrm>
            <a:off x="1636864" y="1581912"/>
            <a:ext cx="929478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C9D803"/>
                </a:solidFill>
              </a:rPr>
              <a:t>Around the Wheel</a:t>
            </a:r>
          </a:p>
          <a:p>
            <a:pPr marL="0" indent="0">
              <a:buNone/>
            </a:pPr>
            <a:endParaRPr lang="en-US" sz="800" dirty="0">
              <a:solidFill>
                <a:srgbClr val="C9D803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282828"/>
                </a:solidFill>
              </a:rPr>
              <a:t>Ensure that </a:t>
            </a:r>
            <a:r>
              <a:rPr lang="en-US" sz="1800" dirty="0">
                <a:solidFill>
                  <a:srgbClr val="282828"/>
                </a:solidFill>
              </a:rPr>
              <a:t>the tire does not hit the body while </a:t>
            </a:r>
            <a:r>
              <a:rPr lang="en-US" sz="1800" b="1" dirty="0">
                <a:solidFill>
                  <a:srgbClr val="282828"/>
                </a:solidFill>
              </a:rPr>
              <a:t>minimizing the amount of lost space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64006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5E781AC-249A-4F39-B8EC-D3C2569AC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6. Wheel Clearance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44DAC8-B684-46F5-97E9-335BD9C8081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6.2 VERIFY INTERFERENCE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66FA91-B459-48EE-A9B8-DF8FEDF19CA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43076" y="1393673"/>
            <a:ext cx="4559830" cy="4432300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sz="1600" b="1" dirty="0"/>
              <a:t>Combining all Trajectories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282828"/>
                </a:solidFill>
              </a:rPr>
              <a:t> A test will generate a specific point where maximum vertical displacement combined with maximum steering and maximum braking will generate an extreme point.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282828"/>
                </a:solidFill>
              </a:rPr>
              <a:t>Other test will reach a maximum in other locations.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282828"/>
                </a:solidFill>
              </a:rPr>
              <a:t>After all wheel positions have been combined, the CAD software will determine in which envelope the tire is moving.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600" dirty="0">
                <a:solidFill>
                  <a:srgbClr val="282828"/>
                </a:solidFill>
              </a:rPr>
              <a:t>Design recommendations to body and suspension specifications can be adjusted to avoid interference between tires and sheet metal.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DBD574F-D57E-CF31-675D-478DE465A1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1095" y="1143000"/>
            <a:ext cx="5791200" cy="4465320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4CAF2E53-98F5-87E8-9358-9F23C203C1B1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4942DDA-BBEA-F5C9-BC5A-4E9AD857E3F3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9583948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A3752A-7B7E-4CA6-93C6-67A728CD7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3371" y="2437063"/>
            <a:ext cx="5250787" cy="1325563"/>
          </a:xfrm>
        </p:spPr>
        <p:txBody>
          <a:bodyPr>
            <a:normAutofit/>
          </a:bodyPr>
          <a:lstStyle/>
          <a:p>
            <a:r>
              <a:rPr lang="en-US" sz="3200" cap="none" dirty="0"/>
              <a:t>7. Mobile Tire Scan</a:t>
            </a:r>
            <a:br>
              <a:rPr lang="en-US" sz="3200" cap="none" dirty="0"/>
            </a:br>
            <a:r>
              <a:rPr lang="en-US" sz="3200" cap="none" dirty="0"/>
              <a:t>    </a:t>
            </a:r>
            <a:r>
              <a:rPr lang="en-US" sz="2000" cap="none" dirty="0"/>
              <a:t>EZMetrology Solutions for Tire Wear</a:t>
            </a:r>
            <a:endParaRPr lang="en-US" sz="3200" cap="none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83F4AC7-2B31-8DE6-720B-3CAF32A80701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65F7504-B10D-8EDB-5F7E-ED7293EBACFF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6683110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92F833D-5DFE-4898-961B-C1A529A0D5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1355" y="1371798"/>
            <a:ext cx="4771047" cy="5448585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lvl="1"/>
            <a:endParaRPr lang="en-US" sz="1400" dirty="0"/>
          </a:p>
          <a:p>
            <a:pPr marL="0" lvl="1"/>
            <a:r>
              <a:rPr lang="en-US" sz="1400" dirty="0"/>
              <a:t>SealScan is a mobile 2D laser scanner that rapidly captures a cross section of a tire all the way from the inside rim to the outside rim. </a:t>
            </a:r>
            <a:endParaRPr lang="en-US" dirty="0"/>
          </a:p>
          <a:p>
            <a:pPr marL="0" indent="0">
              <a:buNone/>
            </a:pPr>
            <a:r>
              <a:rPr lang="en-US" sz="1800" dirty="0"/>
              <a:t>Cross Section</a:t>
            </a:r>
          </a:p>
          <a:p>
            <a:pPr lvl="1"/>
            <a:r>
              <a:rPr lang="en-US" sz="1400" dirty="0">
                <a:solidFill>
                  <a:srgbClr val="282828"/>
                </a:solidFill>
              </a:rPr>
              <a:t>Gather raw data of a tire section scan by using SealScan. The 2D scan will cover the rim (as a reference), the sidewall, and the thread surface.</a:t>
            </a:r>
          </a:p>
          <a:p>
            <a:pPr marL="0" indent="0">
              <a:buNone/>
            </a:pPr>
            <a:r>
              <a:rPr lang="en-US" sz="1800" dirty="0"/>
              <a:t>Standard Report</a:t>
            </a:r>
          </a:p>
          <a:p>
            <a:pPr lvl="1"/>
            <a:r>
              <a:rPr lang="en-US" sz="1400" dirty="0">
                <a:solidFill>
                  <a:srgbClr val="282828"/>
                </a:solidFill>
              </a:rPr>
              <a:t>An autogenerated report contains all tables and graphs gathered from the scan to be used for a comprehensive understanding.</a:t>
            </a:r>
          </a:p>
          <a:p>
            <a:pPr lvl="1"/>
            <a:endParaRPr lang="en-US" sz="1400" dirty="0"/>
          </a:p>
          <a:p>
            <a:pPr marL="0" lvl="1"/>
            <a:r>
              <a:rPr lang="en-US" sz="1400" dirty="0">
                <a:solidFill>
                  <a:srgbClr val="282828"/>
                </a:solidFill>
              </a:rPr>
              <a:t>Tire inspection: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Tire deformation under pressure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Wear pattern</a:t>
            </a:r>
            <a:endParaRPr lang="en-US" sz="1400" dirty="0">
              <a:solidFill>
                <a:srgbClr val="282828"/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7E198CD-181F-410C-8C3B-9B9567F3D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7. Tire Section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60A56A8-7DCB-4657-8A72-80C2AEFC027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7.1 Tire profile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673D22-9703-C3B4-1237-8E78C57C71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963" y="712673"/>
            <a:ext cx="4488585" cy="25144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5C1B217-6113-7463-7A44-A912AB6FE1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1963" y="3428891"/>
            <a:ext cx="4488585" cy="2481404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13694F-C851-5E12-BC24-1DFAB65A93FB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F17310FA-8674-5B4D-136B-9BAAC4186E38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3352259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64762BF2-90AA-DBB0-3188-DC6344A30885}"/>
              </a:ext>
            </a:extLst>
          </p:cNvPr>
          <p:cNvGrpSpPr/>
          <p:nvPr/>
        </p:nvGrpSpPr>
        <p:grpSpPr>
          <a:xfrm>
            <a:off x="3218008" y="4112089"/>
            <a:ext cx="5755984" cy="1169551"/>
            <a:chOff x="3509627" y="4222924"/>
            <a:chExt cx="5755984" cy="116955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4E9F438-7A31-27C0-E54A-692BA3301B98}"/>
                </a:ext>
              </a:extLst>
            </p:cNvPr>
            <p:cNvSpPr txBox="1"/>
            <p:nvPr/>
          </p:nvSpPr>
          <p:spPr>
            <a:xfrm>
              <a:off x="3509627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Bahnschrift SemiBold" panose="020B0502040204020203" pitchFamily="34" charset="0"/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info@ezmetrology.com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Bold" panose="020B0502040204020203" pitchFamily="34" charset="0"/>
              </a:endParaRPr>
            </a:p>
            <a:p>
              <a:pPr algn="r"/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Bold" panose="020B0502040204020203" pitchFamily="34" charset="0"/>
              </a:endParaRPr>
            </a:p>
            <a:p>
              <a:pPr algn="r"/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Bahnschrift SemiBold" panose="020B0502040204020203" pitchFamily="34" charset="0"/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support@ezmetrology.com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Bold" panose="020B0502040204020203" pitchFamily="34" charset="0"/>
              </a:endParaRPr>
            </a:p>
            <a:p>
              <a:pPr algn="r"/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Bold" panose="020B0502040204020203" pitchFamily="34" charset="0"/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3AE3FC0-B0F2-AFC9-9562-9A25E59A3BD9}"/>
                </a:ext>
              </a:extLst>
            </p:cNvPr>
            <p:cNvSpPr txBox="1"/>
            <p:nvPr/>
          </p:nvSpPr>
          <p:spPr>
            <a:xfrm>
              <a:off x="6679238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www.ezmetrology.com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hlinkClick r:id="rId5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portal.ezmetrology.com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academy.ezmetrology.com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2" name="Title 3">
            <a:extLst>
              <a:ext uri="{FF2B5EF4-FFF2-40B4-BE49-F238E27FC236}">
                <a16:creationId xmlns:a16="http://schemas.microsoft.com/office/drawing/2014/main" id="{D12E6EA7-98BB-AE61-6231-0F90FD53DAAF}"/>
              </a:ext>
            </a:extLst>
          </p:cNvPr>
          <p:cNvSpPr txBox="1">
            <a:spLocks/>
          </p:cNvSpPr>
          <p:nvPr/>
        </p:nvSpPr>
        <p:spPr>
          <a:xfrm>
            <a:off x="4581140" y="2600846"/>
            <a:ext cx="3209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dirty="0">
                <a:solidFill>
                  <a:srgbClr val="C9D803"/>
                </a:solidFill>
                <a:latin typeface="Bahnschrift SemiBold" panose="020B0502040204020203" pitchFamily="34" charset="0"/>
              </a:rPr>
              <a:t>THANK YOU.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50EA1D9-DE4D-9B9D-01D1-5C29D0AAF269}"/>
              </a:ext>
            </a:extLst>
          </p:cNvPr>
          <p:cNvSpPr txBox="1">
            <a:spLocks/>
          </p:cNvSpPr>
          <p:nvPr/>
        </p:nvSpPr>
        <p:spPr>
          <a:xfrm>
            <a:off x="165323" y="6506093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BBD2C41C-1F43-87DE-3398-B881BDF5A152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9330854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65D25C2B-574D-48B3-8240-853CC6567522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2">
            <a:alphaModFix/>
          </a:blip>
          <a:srcRect l="1408" t="5200" b="5200"/>
          <a:stretch/>
        </p:blipFill>
        <p:spPr>
          <a:xfrm>
            <a:off x="0" y="-15877"/>
            <a:ext cx="12220224" cy="68738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F2D4D0-3DA3-4B3C-9812-FA22438D4936}"/>
              </a:ext>
            </a:extLst>
          </p:cNvPr>
          <p:cNvSpPr txBox="1"/>
          <p:nvPr/>
        </p:nvSpPr>
        <p:spPr>
          <a:xfrm>
            <a:off x="75441" y="929320"/>
            <a:ext cx="5030542" cy="808713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i="0" u="none" strike="noStrike" kern="1200" cap="none" spc="90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lt"/>
              </a:rPr>
              <a:t>Company Pages</a:t>
            </a:r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09DE6E1-A8E8-4843-990D-EE068149EBD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13" y="122104"/>
            <a:ext cx="5157493" cy="658072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E8C76D6B-F5C2-792B-0092-AC9668293AB3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1825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4F639-3CC3-4180-A5AF-827456530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4480" y="365760"/>
            <a:ext cx="9801447" cy="667512"/>
          </a:xfrm>
        </p:spPr>
        <p:txBody>
          <a:bodyPr>
            <a:normAutofit/>
          </a:bodyPr>
          <a:lstStyle/>
          <a:p>
            <a:r>
              <a:rPr lang="en-US" sz="2400"/>
              <a:t>COMPANY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EEE4C2-812E-4930-89EC-9171FCBC01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39911" y="1420652"/>
            <a:ext cx="5181600" cy="5238909"/>
          </a:xfrm>
        </p:spPr>
        <p:txBody>
          <a:bodyPr vert="horz" lIns="91440" tIns="45720" rIns="91440" bIns="45720" numCol="1" rtlCol="0" anchor="t"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Founded in 2006 by Carine Woldanski and Tom Van Esch.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Global Operations:   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5600" dirty="0"/>
              <a:t>Europe     Headquarters in Europe 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5600" dirty="0">
                <a:ea typeface="+mn-lt"/>
                <a:cs typeface="+mn-lt"/>
              </a:rPr>
              <a:t>USA          Headquarters in Michigan</a:t>
            </a:r>
            <a:endParaRPr lang="en-US" sz="5600" dirty="0"/>
          </a:p>
          <a:p>
            <a:pPr lvl="1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5600" dirty="0"/>
              <a:t>Asia          Partnerships 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 EZMetrology: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5600" dirty="0"/>
              <a:t>70% Development and Engineering 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Fast product development and interactive evolutions 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5600" dirty="0"/>
              <a:t>20% Support and Training 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Ensuring a transfer of knowledge to our customers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5600" dirty="0"/>
              <a:t>10% Administration and Sales 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Manage customs and sales procedures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Consistent annual growth of 50% over the past years.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Developing innovative, creative and practical products.</a:t>
            </a:r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C8EC768-7439-1F6F-3E21-F173C697FE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9851" y="1565910"/>
            <a:ext cx="5113020" cy="372618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6D9A379-DC34-45F5-2811-F09112339675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86C8BA-30FF-E258-5AD4-1D3EF2A5808B}"/>
              </a:ext>
            </a:extLst>
          </p:cNvPr>
          <p:cNvSpPr txBox="1">
            <a:spLocks/>
          </p:cNvSpPr>
          <p:nvPr/>
        </p:nvSpPr>
        <p:spPr>
          <a:xfrm>
            <a:off x="165323" y="6506093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95002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740742F-9103-4C49-8EBC-3D68C74CC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8348" y="496183"/>
            <a:ext cx="5868673" cy="64948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400"/>
              <a:t>SHARING OUR PASSION WORLDWIDE  WITH CUSTOMERS AT</a:t>
            </a:r>
          </a:p>
        </p:txBody>
      </p:sp>
      <p:pic>
        <p:nvPicPr>
          <p:cNvPr id="7" name="Picture Placeholder 6" descr="Map&#10;&#10;Description automatically generated">
            <a:extLst>
              <a:ext uri="{FF2B5EF4-FFF2-40B4-BE49-F238E27FC236}">
                <a16:creationId xmlns:a16="http://schemas.microsoft.com/office/drawing/2014/main" id="{B7691090-53C5-4EB0-811A-FCD83F8C0C95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343" t="-303" r="-13834" b="40"/>
          <a:stretch/>
        </p:blipFill>
        <p:spPr>
          <a:xfrm>
            <a:off x="1486296" y="1218981"/>
            <a:ext cx="10183132" cy="5258018"/>
          </a:xfrm>
          <a:effectLst>
            <a:outerShdw dist="38100" dir="5400000" algn="t" rotWithShape="0">
              <a:srgbClr val="282828">
                <a:alpha val="20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2A20D57-5839-4AB2-93F3-D3D758FA4DF2}"/>
              </a:ext>
            </a:extLst>
          </p:cNvPr>
          <p:cNvSpPr txBox="1"/>
          <p:nvPr/>
        </p:nvSpPr>
        <p:spPr>
          <a:xfrm>
            <a:off x="1365264" y="6954"/>
            <a:ext cx="3224847" cy="66171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r>
              <a:rPr lang="pt-BR" sz="1200" spc="100">
                <a:solidFill>
                  <a:srgbClr val="282828"/>
                </a:solidFill>
              </a:rPr>
              <a:t>ALPINE</a:t>
            </a:r>
            <a:endParaRPr lang="pt-BR"/>
          </a:p>
          <a:p>
            <a:r>
              <a:rPr lang="pt-BR" sz="1200" spc="100">
                <a:solidFill>
                  <a:srgbClr val="282828"/>
                </a:solidFill>
              </a:rPr>
              <a:t>ARRIVAL</a:t>
            </a:r>
          </a:p>
          <a:p>
            <a:r>
              <a:rPr lang="pt-BR" sz="1200" spc="100">
                <a:solidFill>
                  <a:srgbClr val="282828"/>
                </a:solidFill>
              </a:rPr>
              <a:t>AUDI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BMW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BROSE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CANOO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CATERPILLAR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CHRYSLER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DAIHATSU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DAIMLER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DENSO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FAURECIA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FERRARI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FIAT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FORD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GAC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GENERAL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GG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HUMANETICS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HONDA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HYUNDAI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INFINITI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JAGUAR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JEEP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KASEIKOGYO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KIEKERT</a:t>
            </a:r>
          </a:p>
          <a:p>
            <a:endParaRPr lang="pt-BR" sz="1400" spc="100">
              <a:solidFill>
                <a:srgbClr val="282828"/>
              </a:solidFill>
            </a:endParaRPr>
          </a:p>
          <a:p>
            <a:endParaRPr lang="pt-BR" sz="1400" spc="100">
              <a:solidFill>
                <a:srgbClr val="282828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9FFA8F-F0CD-4696-85AD-C3F4F96B41D6}"/>
              </a:ext>
            </a:extLst>
          </p:cNvPr>
          <p:cNvSpPr txBox="1"/>
          <p:nvPr/>
        </p:nvSpPr>
        <p:spPr>
          <a:xfrm>
            <a:off x="8222545" y="-6346"/>
            <a:ext cx="3934200" cy="63709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r>
              <a:rPr lang="en-US" sz="1200">
                <a:ea typeface="+mn-lt"/>
                <a:cs typeface="+mn-lt"/>
              </a:rPr>
              <a:t>LADA</a:t>
            </a:r>
            <a:endParaRPr lang="en-US" sz="1200"/>
          </a:p>
          <a:p>
            <a:pPr algn="r"/>
            <a:r>
              <a:rPr lang="en-US" sz="1200">
                <a:ea typeface="+mn-lt"/>
                <a:cs typeface="+mn-lt"/>
              </a:rPr>
              <a:t>MACK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MAHINDRA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MARUTI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MASERATI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MAZDA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MITSUBISHI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MULTIMATIC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NISSAN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NITTO DENKON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POLARIS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PORSCHE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PROTON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PSA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QOROS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RENAULT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RIVIAN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SAIC MOTOR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SEAT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SIEMENS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STELLANTIS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SUBARU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SUZUKI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TATA MOTORS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TESLA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TOGG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TOYODA GOSEI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TOYOTA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VOLKSWAGEN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 TRUCKS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174E538-FFF0-4157-BFAA-AC9B4D789073}"/>
              </a:ext>
            </a:extLst>
          </p:cNvPr>
          <p:cNvSpPr/>
          <p:nvPr/>
        </p:nvSpPr>
        <p:spPr>
          <a:xfrm flipV="1">
            <a:off x="3527359" y="401921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2AE88B6D-71E9-420D-9116-D7B6121571F2}"/>
              </a:ext>
            </a:extLst>
          </p:cNvPr>
          <p:cNvSpPr/>
          <p:nvPr/>
        </p:nvSpPr>
        <p:spPr>
          <a:xfrm flipV="1">
            <a:off x="3467446" y="391134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F366DFE-D41A-410D-8FDC-5ADFF3A5E7F8}"/>
              </a:ext>
            </a:extLst>
          </p:cNvPr>
          <p:cNvSpPr/>
          <p:nvPr/>
        </p:nvSpPr>
        <p:spPr>
          <a:xfrm flipV="1">
            <a:off x="3578095" y="41259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CA2FF42-AD6F-45BB-BF88-59D7D08C5E49}"/>
              </a:ext>
            </a:extLst>
          </p:cNvPr>
          <p:cNvSpPr/>
          <p:nvPr/>
        </p:nvSpPr>
        <p:spPr>
          <a:xfrm flipV="1">
            <a:off x="3785761" y="428335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2777EDD-A7B0-40F9-B02F-ADE46E5C4F3A}"/>
              </a:ext>
            </a:extLst>
          </p:cNvPr>
          <p:cNvSpPr/>
          <p:nvPr/>
        </p:nvSpPr>
        <p:spPr>
          <a:xfrm flipV="1">
            <a:off x="3905090" y="432162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BB2AADD-91D9-4965-9A40-1673930E5506}"/>
              </a:ext>
            </a:extLst>
          </p:cNvPr>
          <p:cNvSpPr/>
          <p:nvPr/>
        </p:nvSpPr>
        <p:spPr>
          <a:xfrm flipV="1">
            <a:off x="3975669" y="438670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71E4EEB-528D-4F89-B426-13D004FB5449}"/>
              </a:ext>
            </a:extLst>
          </p:cNvPr>
          <p:cNvSpPr/>
          <p:nvPr/>
        </p:nvSpPr>
        <p:spPr>
          <a:xfrm flipV="1">
            <a:off x="4018768" y="42863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D164805-D672-48C1-BCC2-9CFD18619B23}"/>
              </a:ext>
            </a:extLst>
          </p:cNvPr>
          <p:cNvSpPr/>
          <p:nvPr/>
        </p:nvSpPr>
        <p:spPr>
          <a:xfrm flipV="1">
            <a:off x="3974084" y="432509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FF264CE9-2001-45AB-A42A-79BF898B15F0}"/>
              </a:ext>
            </a:extLst>
          </p:cNvPr>
          <p:cNvSpPr/>
          <p:nvPr/>
        </p:nvSpPr>
        <p:spPr>
          <a:xfrm flipV="1">
            <a:off x="3968808" y="422870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D64045D7-9F5A-41B6-A779-844DDA090716}"/>
              </a:ext>
            </a:extLst>
          </p:cNvPr>
          <p:cNvSpPr/>
          <p:nvPr/>
        </p:nvSpPr>
        <p:spPr>
          <a:xfrm flipV="1">
            <a:off x="4529000" y="487239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880CD035-68F7-4CBF-8A55-ABB2DB285D96}"/>
              </a:ext>
            </a:extLst>
          </p:cNvPr>
          <p:cNvSpPr/>
          <p:nvPr/>
        </p:nvSpPr>
        <p:spPr>
          <a:xfrm flipV="1">
            <a:off x="5216439" y="542563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9AF3128-A959-4B5F-BF29-EAE7A2A61124}"/>
              </a:ext>
            </a:extLst>
          </p:cNvPr>
          <p:cNvSpPr/>
          <p:nvPr/>
        </p:nvSpPr>
        <p:spPr>
          <a:xfrm flipV="1">
            <a:off x="4818503" y="58722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BD369883-CEC4-445E-94A0-83E9539BAA31}"/>
              </a:ext>
            </a:extLst>
          </p:cNvPr>
          <p:cNvSpPr/>
          <p:nvPr/>
        </p:nvSpPr>
        <p:spPr>
          <a:xfrm flipV="1">
            <a:off x="4483553" y="34926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DE2B9311-12A4-45DA-AE75-A3801769AA81}"/>
              </a:ext>
            </a:extLst>
          </p:cNvPr>
          <p:cNvSpPr/>
          <p:nvPr/>
        </p:nvSpPr>
        <p:spPr>
          <a:xfrm flipV="1">
            <a:off x="4418585" y="353094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9FE57615-D887-4D45-9B9F-F82EC2F0D47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349" y="3327055"/>
            <a:ext cx="214375" cy="38158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2" name="Oval 51">
            <a:extLst>
              <a:ext uri="{FF2B5EF4-FFF2-40B4-BE49-F238E27FC236}">
                <a16:creationId xmlns:a16="http://schemas.microsoft.com/office/drawing/2014/main" id="{4ABB5348-ECDE-4EB0-BAF8-0BB07022D231}"/>
              </a:ext>
            </a:extLst>
          </p:cNvPr>
          <p:cNvSpPr/>
          <p:nvPr/>
        </p:nvSpPr>
        <p:spPr>
          <a:xfrm flipV="1">
            <a:off x="6855751" y="5711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CF66189A-8581-4017-B55F-397FB8BBE17F}"/>
              </a:ext>
            </a:extLst>
          </p:cNvPr>
          <p:cNvSpPr/>
          <p:nvPr/>
        </p:nvSpPr>
        <p:spPr>
          <a:xfrm flipV="1">
            <a:off x="6882067" y="56295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2A920C4-D579-4E93-8F17-3C320284E770}"/>
              </a:ext>
            </a:extLst>
          </p:cNvPr>
          <p:cNvSpPr/>
          <p:nvPr/>
        </p:nvSpPr>
        <p:spPr>
          <a:xfrm flipV="1">
            <a:off x="4256689" y="3663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7CF24C6-6333-49CF-8FA4-C20FB3430BA4}"/>
              </a:ext>
            </a:extLst>
          </p:cNvPr>
          <p:cNvSpPr/>
          <p:nvPr/>
        </p:nvSpPr>
        <p:spPr>
          <a:xfrm flipV="1">
            <a:off x="4219238" y="37480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65F39D5-4610-47CD-AF90-311EF511B0AF}"/>
              </a:ext>
            </a:extLst>
          </p:cNvPr>
          <p:cNvSpPr/>
          <p:nvPr/>
        </p:nvSpPr>
        <p:spPr>
          <a:xfrm flipV="1">
            <a:off x="4250078" y="41358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36F6B87-D98F-4BBE-818F-9A0D9D14F375}"/>
              </a:ext>
            </a:extLst>
          </p:cNvPr>
          <p:cNvSpPr/>
          <p:nvPr/>
        </p:nvSpPr>
        <p:spPr>
          <a:xfrm flipV="1">
            <a:off x="4325651" y="416827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9B405C5-C6E1-4E3C-A9ED-BECDEBA1492D}"/>
              </a:ext>
            </a:extLst>
          </p:cNvPr>
          <p:cNvSpPr/>
          <p:nvPr/>
        </p:nvSpPr>
        <p:spPr>
          <a:xfrm flipV="1">
            <a:off x="4325650" y="409174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DD34382C-AC9A-4C56-8D83-F7EFCF3B2C09}"/>
              </a:ext>
            </a:extLst>
          </p:cNvPr>
          <p:cNvSpPr/>
          <p:nvPr/>
        </p:nvSpPr>
        <p:spPr>
          <a:xfrm flipV="1">
            <a:off x="4402187" y="414426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A7746D3-9405-4138-9B3D-6342C05C6D9F}"/>
              </a:ext>
            </a:extLst>
          </p:cNvPr>
          <p:cNvSpPr/>
          <p:nvPr/>
        </p:nvSpPr>
        <p:spPr>
          <a:xfrm flipV="1">
            <a:off x="4493892" y="405347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791F4B5-006B-49E4-8DE9-193C7DA5F000}"/>
              </a:ext>
            </a:extLst>
          </p:cNvPr>
          <p:cNvSpPr/>
          <p:nvPr/>
        </p:nvSpPr>
        <p:spPr>
          <a:xfrm flipV="1">
            <a:off x="4524100" y="397556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431815F-92B5-4B4C-9A75-330308984D73}"/>
              </a:ext>
            </a:extLst>
          </p:cNvPr>
          <p:cNvSpPr/>
          <p:nvPr/>
        </p:nvSpPr>
        <p:spPr>
          <a:xfrm flipV="1">
            <a:off x="4343538" y="40092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AB6B4BE-28AC-4318-B99C-FD73E76CB7F9}"/>
              </a:ext>
            </a:extLst>
          </p:cNvPr>
          <p:cNvSpPr/>
          <p:nvPr/>
        </p:nvSpPr>
        <p:spPr>
          <a:xfrm flipV="1">
            <a:off x="4394274" y="408576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EFC775AE-751E-4D7A-B4E8-D54CE459D4DB}"/>
              </a:ext>
            </a:extLst>
          </p:cNvPr>
          <p:cNvSpPr/>
          <p:nvPr/>
        </p:nvSpPr>
        <p:spPr>
          <a:xfrm flipV="1">
            <a:off x="4462211" y="36142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03EB31D-9BCE-4AB0-8DAC-185378DE64E0}"/>
              </a:ext>
            </a:extLst>
          </p:cNvPr>
          <p:cNvSpPr/>
          <p:nvPr/>
        </p:nvSpPr>
        <p:spPr>
          <a:xfrm flipV="1">
            <a:off x="6114411" y="41240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BE2C77AC-F000-4C24-A94E-A30BC7A8A8E6}"/>
              </a:ext>
            </a:extLst>
          </p:cNvPr>
          <p:cNvSpPr/>
          <p:nvPr/>
        </p:nvSpPr>
        <p:spPr>
          <a:xfrm flipV="1">
            <a:off x="6443250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20362379-A9E9-4A10-8837-B4A31D4F2B06}"/>
              </a:ext>
            </a:extLst>
          </p:cNvPr>
          <p:cNvSpPr/>
          <p:nvPr/>
        </p:nvSpPr>
        <p:spPr>
          <a:xfrm flipV="1">
            <a:off x="6173338" y="394705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5A6E0455-B48B-466D-8985-77050399A50E}"/>
              </a:ext>
            </a:extLst>
          </p:cNvPr>
          <p:cNvSpPr/>
          <p:nvPr/>
        </p:nvSpPr>
        <p:spPr>
          <a:xfrm flipV="1">
            <a:off x="616906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35562209-53B1-49D9-AA67-54A8FD81E822}"/>
              </a:ext>
            </a:extLst>
          </p:cNvPr>
          <p:cNvSpPr/>
          <p:nvPr/>
        </p:nvSpPr>
        <p:spPr>
          <a:xfrm flipV="1">
            <a:off x="6183009" y="356921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5EAB2537-0BA3-48D2-8048-762E670E4B4E}"/>
              </a:ext>
            </a:extLst>
          </p:cNvPr>
          <p:cNvSpPr/>
          <p:nvPr/>
        </p:nvSpPr>
        <p:spPr>
          <a:xfrm flipV="1">
            <a:off x="6207328" y="349267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8CC89A09-0B4E-42F7-8B66-EA3502F34494}"/>
              </a:ext>
            </a:extLst>
          </p:cNvPr>
          <p:cNvSpPr/>
          <p:nvPr/>
        </p:nvSpPr>
        <p:spPr>
          <a:xfrm flipV="1">
            <a:off x="6526140" y="313415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8284BEB-CA8F-4F00-B672-9CFADAF3B72D}"/>
              </a:ext>
            </a:extLst>
          </p:cNvPr>
          <p:cNvSpPr/>
          <p:nvPr/>
        </p:nvSpPr>
        <p:spPr>
          <a:xfrm flipV="1">
            <a:off x="6881280" y="32906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F3D628FF-10F8-412A-96EE-F2D5AECF4120}"/>
              </a:ext>
            </a:extLst>
          </p:cNvPr>
          <p:cNvSpPr/>
          <p:nvPr/>
        </p:nvSpPr>
        <p:spPr>
          <a:xfrm flipV="1">
            <a:off x="671345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929517A6-5537-4AB1-A1F5-50E70E04F3CE}"/>
              </a:ext>
            </a:extLst>
          </p:cNvPr>
          <p:cNvSpPr/>
          <p:nvPr/>
        </p:nvSpPr>
        <p:spPr>
          <a:xfrm flipV="1">
            <a:off x="6278243" y="373297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47A9EF39-31FE-42DA-BF5D-71034398A4D4}"/>
              </a:ext>
            </a:extLst>
          </p:cNvPr>
          <p:cNvSpPr/>
          <p:nvPr/>
        </p:nvSpPr>
        <p:spPr>
          <a:xfrm flipV="1">
            <a:off x="6356703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6F7201E1-8748-477C-81B9-309C5A7DAC84}"/>
              </a:ext>
            </a:extLst>
          </p:cNvPr>
          <p:cNvSpPr/>
          <p:nvPr/>
        </p:nvSpPr>
        <p:spPr>
          <a:xfrm flipV="1">
            <a:off x="6289914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EC48BE10-3E22-4124-BAA8-AD50D8F065A9}"/>
              </a:ext>
            </a:extLst>
          </p:cNvPr>
          <p:cNvSpPr/>
          <p:nvPr/>
        </p:nvSpPr>
        <p:spPr>
          <a:xfrm flipV="1">
            <a:off x="6362685" y="35762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1" name="Picture 70" descr="Icon&#10;&#10;Description automatically generated">
            <a:extLst>
              <a:ext uri="{FF2B5EF4-FFF2-40B4-BE49-F238E27FC236}">
                <a16:creationId xmlns:a16="http://schemas.microsoft.com/office/drawing/2014/main" id="{E705A56B-6A82-46F1-8B23-7691C8982DF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0830" y="402033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3" name="Oval 72">
            <a:extLst>
              <a:ext uri="{FF2B5EF4-FFF2-40B4-BE49-F238E27FC236}">
                <a16:creationId xmlns:a16="http://schemas.microsoft.com/office/drawing/2014/main" id="{D8208BBF-A508-4800-8164-5DE75F883F4E}"/>
              </a:ext>
            </a:extLst>
          </p:cNvPr>
          <p:cNvSpPr/>
          <p:nvPr/>
        </p:nvSpPr>
        <p:spPr>
          <a:xfrm flipV="1">
            <a:off x="6903105" y="398531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AFD991C3-E034-4959-B4AF-E36D2BF98489}"/>
              </a:ext>
            </a:extLst>
          </p:cNvPr>
          <p:cNvSpPr/>
          <p:nvPr/>
        </p:nvSpPr>
        <p:spPr>
          <a:xfrm flipV="1">
            <a:off x="6989080" y="398993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7B307554-0164-4502-A0AA-79D28BD117CD}"/>
              </a:ext>
            </a:extLst>
          </p:cNvPr>
          <p:cNvSpPr/>
          <p:nvPr/>
        </p:nvSpPr>
        <p:spPr>
          <a:xfrm flipV="1">
            <a:off x="6477374" y="36294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88AD3345-E2F1-4AF0-89AE-629590156814}"/>
              </a:ext>
            </a:extLst>
          </p:cNvPr>
          <p:cNvSpPr/>
          <p:nvPr/>
        </p:nvSpPr>
        <p:spPr>
          <a:xfrm flipV="1">
            <a:off x="6557721" y="35990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000CE418-5D35-462C-A42B-0147CBF4971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855" y="3307333"/>
            <a:ext cx="214375" cy="38158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7" name="Oval 76">
            <a:extLst>
              <a:ext uri="{FF2B5EF4-FFF2-40B4-BE49-F238E27FC236}">
                <a16:creationId xmlns:a16="http://schemas.microsoft.com/office/drawing/2014/main" id="{1C45C8E7-E2BE-489B-8EEF-9E0FCB964C50}"/>
              </a:ext>
            </a:extLst>
          </p:cNvPr>
          <p:cNvSpPr/>
          <p:nvPr/>
        </p:nvSpPr>
        <p:spPr>
          <a:xfrm flipV="1">
            <a:off x="6580749" y="349267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8" name="Picture 37" descr="Icon&#10;&#10;Description automatically generated">
            <a:extLst>
              <a:ext uri="{FF2B5EF4-FFF2-40B4-BE49-F238E27FC236}">
                <a16:creationId xmlns:a16="http://schemas.microsoft.com/office/drawing/2014/main" id="{04C0D8D2-9A09-4369-8E20-9FD858473FD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3524" y="3717760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8" name="Oval 77">
            <a:extLst>
              <a:ext uri="{FF2B5EF4-FFF2-40B4-BE49-F238E27FC236}">
                <a16:creationId xmlns:a16="http://schemas.microsoft.com/office/drawing/2014/main" id="{9613F19A-82C4-4843-AA41-38AF62B13647}"/>
              </a:ext>
            </a:extLst>
          </p:cNvPr>
          <p:cNvSpPr/>
          <p:nvPr/>
        </p:nvSpPr>
        <p:spPr>
          <a:xfrm flipV="1">
            <a:off x="7915764" y="45279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4FA4727-8FDB-4A2E-B1B3-1ADAEFD8EA61}"/>
              </a:ext>
            </a:extLst>
          </p:cNvPr>
          <p:cNvSpPr/>
          <p:nvPr/>
        </p:nvSpPr>
        <p:spPr>
          <a:xfrm flipV="1">
            <a:off x="8017590" y="45940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10FE690E-AD25-40DB-BC1D-485DDD019A4F}"/>
              </a:ext>
            </a:extLst>
          </p:cNvPr>
          <p:cNvSpPr/>
          <p:nvPr/>
        </p:nvSpPr>
        <p:spPr>
          <a:xfrm flipV="1">
            <a:off x="8014430" y="437431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1" name="Picture 80" descr="Icon&#10;&#10;Description automatically generated">
            <a:extLst>
              <a:ext uri="{FF2B5EF4-FFF2-40B4-BE49-F238E27FC236}">
                <a16:creationId xmlns:a16="http://schemas.microsoft.com/office/drawing/2014/main" id="{9EBE2FB2-3094-419A-B5A4-0AC4CE625CDF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479" y="6480964"/>
            <a:ext cx="190116" cy="33840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A0DF5D5-F825-4591-828D-B2F63ED6A982}"/>
              </a:ext>
            </a:extLst>
          </p:cNvPr>
          <p:cNvSpPr txBox="1"/>
          <p:nvPr/>
        </p:nvSpPr>
        <p:spPr>
          <a:xfrm>
            <a:off x="4319355" y="6524695"/>
            <a:ext cx="152798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HEADQUARTERS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AE97B75-097F-4AE7-B746-BCC7907BC048}"/>
              </a:ext>
            </a:extLst>
          </p:cNvPr>
          <p:cNvSpPr txBox="1"/>
          <p:nvPr/>
        </p:nvSpPr>
        <p:spPr>
          <a:xfrm>
            <a:off x="6320540" y="6517490"/>
            <a:ext cx="11977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PARTNERS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F2B41393-9AF1-4ADB-B721-A9DC5E9BCC94}"/>
              </a:ext>
            </a:extLst>
          </p:cNvPr>
          <p:cNvSpPr txBox="1"/>
          <p:nvPr/>
        </p:nvSpPr>
        <p:spPr>
          <a:xfrm>
            <a:off x="7845426" y="6520168"/>
            <a:ext cx="12843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CUSTOMERS</a:t>
            </a:r>
          </a:p>
        </p:txBody>
      </p:sp>
      <p:pic>
        <p:nvPicPr>
          <p:cNvPr id="84" name="Picture 83" descr="Icon&#10;&#10;Description automatically generated">
            <a:extLst>
              <a:ext uri="{FF2B5EF4-FFF2-40B4-BE49-F238E27FC236}">
                <a16:creationId xmlns:a16="http://schemas.microsoft.com/office/drawing/2014/main" id="{D84DBC8A-CE08-4551-A363-F83393D4F26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753" y="6564727"/>
            <a:ext cx="190116" cy="20627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5" name="Oval 84">
            <a:extLst>
              <a:ext uri="{FF2B5EF4-FFF2-40B4-BE49-F238E27FC236}">
                <a16:creationId xmlns:a16="http://schemas.microsoft.com/office/drawing/2014/main" id="{D0A2F4E3-C582-43F9-AADD-266E5ED4DB93}"/>
              </a:ext>
            </a:extLst>
          </p:cNvPr>
          <p:cNvSpPr/>
          <p:nvPr/>
        </p:nvSpPr>
        <p:spPr>
          <a:xfrm flipV="1">
            <a:off x="7815218" y="66083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542F4C24-AD88-471A-BF3A-58A14EABEDDA}"/>
              </a:ext>
            </a:extLst>
          </p:cNvPr>
          <p:cNvSpPr/>
          <p:nvPr/>
        </p:nvSpPr>
        <p:spPr>
          <a:xfrm flipV="1">
            <a:off x="8963539" y="415482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364615BE-8FFD-4366-8CB6-DAF3B5A1D71A}"/>
              </a:ext>
            </a:extLst>
          </p:cNvPr>
          <p:cNvSpPr/>
          <p:nvPr/>
        </p:nvSpPr>
        <p:spPr>
          <a:xfrm flipV="1">
            <a:off x="8379402" y="443943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FE975C41-1E9F-4066-80A4-9CFB3485503A}"/>
              </a:ext>
            </a:extLst>
          </p:cNvPr>
          <p:cNvSpPr/>
          <p:nvPr/>
        </p:nvSpPr>
        <p:spPr>
          <a:xfrm flipV="1">
            <a:off x="8475805" y="444709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26E2F568-407D-4D21-948F-806F095EC482}"/>
              </a:ext>
            </a:extLst>
          </p:cNvPr>
          <p:cNvSpPr/>
          <p:nvPr/>
        </p:nvSpPr>
        <p:spPr>
          <a:xfrm flipV="1">
            <a:off x="8498423" y="45687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92CE0285-E3EE-4A82-8669-D785914F4D2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531" y="4457453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0" name="Oval 89">
            <a:extLst>
              <a:ext uri="{FF2B5EF4-FFF2-40B4-BE49-F238E27FC236}">
                <a16:creationId xmlns:a16="http://schemas.microsoft.com/office/drawing/2014/main" id="{B54B527B-015F-4059-802D-361CA67E49E1}"/>
              </a:ext>
            </a:extLst>
          </p:cNvPr>
          <p:cNvSpPr/>
          <p:nvPr/>
        </p:nvSpPr>
        <p:spPr>
          <a:xfrm flipV="1">
            <a:off x="8664481" y="463472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0" name="Picture 69" descr="Icon&#10;&#10;Description automatically generated">
            <a:extLst>
              <a:ext uri="{FF2B5EF4-FFF2-40B4-BE49-F238E27FC236}">
                <a16:creationId xmlns:a16="http://schemas.microsoft.com/office/drawing/2014/main" id="{976FDB22-1E27-44CA-84F0-03F6E159921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055" y="4744434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1" name="Oval 90">
            <a:extLst>
              <a:ext uri="{FF2B5EF4-FFF2-40B4-BE49-F238E27FC236}">
                <a16:creationId xmlns:a16="http://schemas.microsoft.com/office/drawing/2014/main" id="{088A5966-1C55-4682-9F42-2EAB9CDF45F6}"/>
              </a:ext>
            </a:extLst>
          </p:cNvPr>
          <p:cNvSpPr/>
          <p:nvPr/>
        </p:nvSpPr>
        <p:spPr>
          <a:xfrm flipV="1">
            <a:off x="8567013" y="497221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E977A8F3-F1EE-45A5-A882-5462DBFC1045}"/>
              </a:ext>
            </a:extLst>
          </p:cNvPr>
          <p:cNvSpPr/>
          <p:nvPr/>
        </p:nvSpPr>
        <p:spPr>
          <a:xfrm flipV="1">
            <a:off x="8861375" y="392899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750A8089-ABC8-48AF-8304-04FDACB9B2E7}"/>
              </a:ext>
            </a:extLst>
          </p:cNvPr>
          <p:cNvSpPr/>
          <p:nvPr/>
        </p:nvSpPr>
        <p:spPr>
          <a:xfrm flipV="1">
            <a:off x="9086305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2" name="Picture 71" descr="Icon&#10;&#10;Description automatically generated">
            <a:extLst>
              <a:ext uri="{FF2B5EF4-FFF2-40B4-BE49-F238E27FC236}">
                <a16:creationId xmlns:a16="http://schemas.microsoft.com/office/drawing/2014/main" id="{3B8DC6FC-C414-4A21-9735-7AC9853E022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407" y="384381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4" name="Oval 93">
            <a:extLst>
              <a:ext uri="{FF2B5EF4-FFF2-40B4-BE49-F238E27FC236}">
                <a16:creationId xmlns:a16="http://schemas.microsoft.com/office/drawing/2014/main" id="{90C4526A-BB5B-4271-BF90-149DA44DFEAD}"/>
              </a:ext>
            </a:extLst>
          </p:cNvPr>
          <p:cNvSpPr/>
          <p:nvPr/>
        </p:nvSpPr>
        <p:spPr>
          <a:xfrm flipV="1">
            <a:off x="9115756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304C87A-FFE1-4405-BAC8-AA37F3440FDA}"/>
              </a:ext>
            </a:extLst>
          </p:cNvPr>
          <p:cNvSpPr/>
          <p:nvPr/>
        </p:nvSpPr>
        <p:spPr>
          <a:xfrm flipV="1">
            <a:off x="9124573" y="402358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D6688F4-D0CF-4573-8A81-33A0C58BA65A}"/>
              </a:ext>
            </a:extLst>
          </p:cNvPr>
          <p:cNvSpPr/>
          <p:nvPr/>
        </p:nvSpPr>
        <p:spPr>
          <a:xfrm flipV="1">
            <a:off x="9264668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E7B6C3C5-DE50-48EB-825D-9FFA6633B983}"/>
              </a:ext>
            </a:extLst>
          </p:cNvPr>
          <p:cNvSpPr/>
          <p:nvPr/>
        </p:nvSpPr>
        <p:spPr>
          <a:xfrm flipV="1">
            <a:off x="9205049" y="411894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CECD811-D268-4B36-B6DC-F37C38FA6AFE}"/>
              </a:ext>
            </a:extLst>
          </p:cNvPr>
          <p:cNvSpPr/>
          <p:nvPr/>
        </p:nvSpPr>
        <p:spPr>
          <a:xfrm flipV="1">
            <a:off x="9322314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6D495C2F-4F15-4515-995F-24D6656A858C}"/>
              </a:ext>
            </a:extLst>
          </p:cNvPr>
          <p:cNvSpPr/>
          <p:nvPr/>
        </p:nvSpPr>
        <p:spPr>
          <a:xfrm flipV="1">
            <a:off x="9360583" y="40314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20D05C56-E76E-4337-9648-C1A4D83AD0F9}"/>
              </a:ext>
            </a:extLst>
          </p:cNvPr>
          <p:cNvSpPr/>
          <p:nvPr/>
        </p:nvSpPr>
        <p:spPr>
          <a:xfrm flipV="1">
            <a:off x="9392110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31534A16-04AB-454F-8D4E-EB9B41FB0375}"/>
              </a:ext>
            </a:extLst>
          </p:cNvPr>
          <p:cNvSpPr/>
          <p:nvPr/>
        </p:nvSpPr>
        <p:spPr>
          <a:xfrm flipV="1">
            <a:off x="9434714" y="382069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9" name="Picture 68" descr="Icon&#10;&#10;Description automatically generated">
            <a:extLst>
              <a:ext uri="{FF2B5EF4-FFF2-40B4-BE49-F238E27FC236}">
                <a16:creationId xmlns:a16="http://schemas.microsoft.com/office/drawing/2014/main" id="{7CB53E15-BE50-4E89-AE67-58D7A5C3EB46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8353" y="3917759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2" name="Oval 101">
            <a:extLst>
              <a:ext uri="{FF2B5EF4-FFF2-40B4-BE49-F238E27FC236}">
                <a16:creationId xmlns:a16="http://schemas.microsoft.com/office/drawing/2014/main" id="{07214B59-4712-4322-92AA-6CC3389EB5BB}"/>
              </a:ext>
            </a:extLst>
          </p:cNvPr>
          <p:cNvSpPr/>
          <p:nvPr/>
        </p:nvSpPr>
        <p:spPr>
          <a:xfrm flipV="1">
            <a:off x="8711047" y="416095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62555940-197C-452F-8702-BA7E67B077F1}"/>
              </a:ext>
            </a:extLst>
          </p:cNvPr>
          <p:cNvSpPr/>
          <p:nvPr/>
        </p:nvSpPr>
        <p:spPr>
          <a:xfrm flipV="1">
            <a:off x="6735483" y="55912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30C41BDB-5F66-456C-B631-9F1B3A3F77C1}"/>
              </a:ext>
            </a:extLst>
          </p:cNvPr>
          <p:cNvSpPr/>
          <p:nvPr/>
        </p:nvSpPr>
        <p:spPr>
          <a:xfrm flipV="1">
            <a:off x="4007076" y="44777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A0A639A7-DF4D-499F-A2B5-26941EDB5676}"/>
              </a:ext>
            </a:extLst>
          </p:cNvPr>
          <p:cNvSpPr/>
          <p:nvPr/>
        </p:nvSpPr>
        <p:spPr>
          <a:xfrm flipV="1">
            <a:off x="6776472" y="37865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8E255F28-558D-4379-A0E5-4733776FE759}"/>
              </a:ext>
            </a:extLst>
          </p:cNvPr>
          <p:cNvSpPr/>
          <p:nvPr/>
        </p:nvSpPr>
        <p:spPr>
          <a:xfrm flipV="1">
            <a:off x="7308317" y="35309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5944AC90-672A-46E5-9AD9-7A2AD462F0B8}"/>
              </a:ext>
            </a:extLst>
          </p:cNvPr>
          <p:cNvSpPr/>
          <p:nvPr/>
        </p:nvSpPr>
        <p:spPr>
          <a:xfrm flipV="1">
            <a:off x="4612946" y="49722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1C08CB14-8BB0-462C-8376-BCC0E6F2B69F}"/>
              </a:ext>
            </a:extLst>
          </p:cNvPr>
          <p:cNvSpPr/>
          <p:nvPr/>
        </p:nvSpPr>
        <p:spPr>
          <a:xfrm flipV="1">
            <a:off x="4587737" y="515406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32EB3E29-3B73-4F20-92E7-5B8DFF6FC86B}"/>
              </a:ext>
            </a:extLst>
          </p:cNvPr>
          <p:cNvSpPr/>
          <p:nvPr/>
        </p:nvSpPr>
        <p:spPr>
          <a:xfrm flipV="1">
            <a:off x="8058771" y="446323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E2F4492A-27F1-474C-9144-601851422E61}"/>
              </a:ext>
            </a:extLst>
          </p:cNvPr>
          <p:cNvSpPr/>
          <p:nvPr/>
        </p:nvSpPr>
        <p:spPr>
          <a:xfrm flipV="1">
            <a:off x="7931121" y="441918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266B5EF2-E086-4073-AC03-C6DF620815B6}"/>
              </a:ext>
            </a:extLst>
          </p:cNvPr>
          <p:cNvSpPr/>
          <p:nvPr/>
        </p:nvSpPr>
        <p:spPr>
          <a:xfrm flipV="1">
            <a:off x="5190858" y="51318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A8409770-E027-49B0-AA65-848BD56C9237}"/>
              </a:ext>
            </a:extLst>
          </p:cNvPr>
          <p:cNvSpPr/>
          <p:nvPr/>
        </p:nvSpPr>
        <p:spPr>
          <a:xfrm flipV="1">
            <a:off x="5104769" y="506635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EDF57102-1655-4F36-ADC6-FCAB8BF704B9}"/>
              </a:ext>
            </a:extLst>
          </p:cNvPr>
          <p:cNvSpPr/>
          <p:nvPr/>
        </p:nvSpPr>
        <p:spPr>
          <a:xfrm flipV="1">
            <a:off x="4834451" y="57718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AB5904DB-7243-4F4F-888F-6F60F606054D}"/>
              </a:ext>
            </a:extLst>
          </p:cNvPr>
          <p:cNvSpPr/>
          <p:nvPr/>
        </p:nvSpPr>
        <p:spPr>
          <a:xfrm flipV="1">
            <a:off x="4717865" y="591047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6" name="Picture 105" descr="Icon&#10;&#10;Description automatically generated">
            <a:extLst>
              <a:ext uri="{FF2B5EF4-FFF2-40B4-BE49-F238E27FC236}">
                <a16:creationId xmlns:a16="http://schemas.microsoft.com/office/drawing/2014/main" id="{6F546F22-F601-41BD-8848-69F08AE0D4E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648" y="4190405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6" name="Picture 115" descr="Icon&#10;&#10;Description automatically generated">
            <a:extLst>
              <a:ext uri="{FF2B5EF4-FFF2-40B4-BE49-F238E27FC236}">
                <a16:creationId xmlns:a16="http://schemas.microsoft.com/office/drawing/2014/main" id="{93EE421D-4C39-45C0-9E4C-89E9A5ED918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647" y="3851737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8BD51D7-B64C-36A5-90D2-F01439B57949}"/>
              </a:ext>
            </a:extLst>
          </p:cNvPr>
          <p:cNvSpPr txBox="1">
            <a:spLocks/>
          </p:cNvSpPr>
          <p:nvPr/>
        </p:nvSpPr>
        <p:spPr>
          <a:xfrm>
            <a:off x="180975" y="6506979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63BA4D-6012-A5D7-E54B-01B6B1A0FDA0}"/>
              </a:ext>
            </a:extLst>
          </p:cNvPr>
          <p:cNvSpPr txBox="1">
            <a:spLocks/>
          </p:cNvSpPr>
          <p:nvPr/>
        </p:nvSpPr>
        <p:spPr>
          <a:xfrm>
            <a:off x="10243570" y="6523830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6573600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40308A-8CF8-4313-9B31-086E065C61F4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Presentation XXX, Slide </a:t>
            </a:r>
            <a:fld id="{55AE94E2-01AD-4F44-B701-725E8CE3ADFF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pic>
        <p:nvPicPr>
          <p:cNvPr id="5" name="Picture 4" descr="A picture containing text, receipt&#10;&#10;Description automatically generated">
            <a:extLst>
              <a:ext uri="{FF2B5EF4-FFF2-40B4-BE49-F238E27FC236}">
                <a16:creationId xmlns:a16="http://schemas.microsoft.com/office/drawing/2014/main" id="{CFCDA9C0-A9AE-4AB1-B4EC-BA9004010F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" y="0"/>
            <a:ext cx="12185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643103"/>
      </p:ext>
    </p:extLst>
  </p:cSld>
  <p:clrMapOvr>
    <a:masterClrMapping/>
  </p:clrMapOvr>
</p:sld>
</file>

<file path=ppt/theme/theme1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2.xml><?xml version="1.0" encoding="utf-8"?>
<a:theme xmlns:a="http://schemas.openxmlformats.org/drawingml/2006/main" name="1_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EZTheme w/ ac">
      <a:dk1>
        <a:srgbClr val="282828"/>
      </a:dk1>
      <a:lt1>
        <a:sysClr val="window" lastClr="FFFFFF"/>
      </a:lt1>
      <a:dk2>
        <a:srgbClr val="DDDDDD"/>
      </a:dk2>
      <a:lt2>
        <a:srgbClr val="C9D803"/>
      </a:lt2>
      <a:accent1>
        <a:srgbClr val="B4C10F"/>
      </a:accent1>
      <a:accent2>
        <a:srgbClr val="98A30D"/>
      </a:accent2>
      <a:accent3>
        <a:srgbClr val="00B0F0"/>
      </a:accent3>
      <a:accent4>
        <a:srgbClr val="FFC000"/>
      </a:accent4>
      <a:accent5>
        <a:srgbClr val="C00000"/>
      </a:accent5>
      <a:accent6>
        <a:srgbClr val="002060"/>
      </a:accent6>
      <a:hlink>
        <a:srgbClr val="00B050"/>
      </a:hlink>
      <a:folHlink>
        <a:srgbClr val="7030A0"/>
      </a:folHlink>
    </a:clrScheme>
    <a:fontScheme name="EZTheme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77B110160054ABB4C9D2CCC5F3D8B" ma:contentTypeVersion="14" ma:contentTypeDescription="Create a new document." ma:contentTypeScope="" ma:versionID="b9cdaf7cb8ca84c690c1dabea959b8c3">
  <xsd:schema xmlns:xsd="http://www.w3.org/2001/XMLSchema" xmlns:xs="http://www.w3.org/2001/XMLSchema" xmlns:p="http://schemas.microsoft.com/office/2006/metadata/properties" xmlns:ns2="d313afc7-3eb4-405f-897d-f4e2c5d17a1f" xmlns:ns3="eac98e98-ece4-44f5-aca7-f23ceeb65f6f" targetNamespace="http://schemas.microsoft.com/office/2006/metadata/properties" ma:root="true" ma:fieldsID="a618a32af295228d379138c0e837bae8" ns2:_="" ns3:_="">
    <xsd:import namespace="d313afc7-3eb4-405f-897d-f4e2c5d17a1f"/>
    <xsd:import namespace="eac98e98-ece4-44f5-aca7-f23ceeb65f6f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13afc7-3eb4-405f-897d-f4e2c5d17a1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3d10022-8ef4-49b5-87be-fba42a0ed1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c98e98-ece4-44f5-aca7-f23ceeb65f6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3e94fc7-17e5-40b2-a77a-35b3c6e08b13}" ma:internalName="TaxCatchAll" ma:showField="CatchAllData" ma:web="eac98e98-ece4-44f5-aca7-f23ceeb65f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313afc7-3eb4-405f-897d-f4e2c5d17a1f">
      <Terms xmlns="http://schemas.microsoft.com/office/infopath/2007/PartnerControls"/>
    </lcf76f155ced4ddcb4097134ff3c332f>
    <TaxCatchAll xmlns="eac98e98-ece4-44f5-aca7-f23ceeb65f6f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D1C30C3-14A2-42C1-B1D4-326845F718D5}"/>
</file>

<file path=customXml/itemProps2.xml><?xml version="1.0" encoding="utf-8"?>
<ds:datastoreItem xmlns:ds="http://schemas.openxmlformats.org/officeDocument/2006/customXml" ds:itemID="{EA076D67-AFEC-46B1-BA45-07662D777D3F}">
  <ds:schemaRefs>
    <ds:schemaRef ds:uri="http://schemas.microsoft.com/office/2006/documentManagement/types"/>
    <ds:schemaRef ds:uri="http://purl.org/dc/terms/"/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b855a5ad-b2f0-47c5-8eb8-17d500768fc6"/>
    <ds:schemaRef ds:uri="19aad6ec-c734-43a9-9135-0e28367fcc05"/>
    <ds:schemaRef ds:uri="http://www.w3.org/XML/1998/namespace"/>
    <ds:schemaRef ds:uri="http://purl.org/dc/dcmitype/"/>
    <ds:schemaRef ds:uri="ca2ec694-8038-4733-8ea4-dd2997da7f59"/>
    <ds:schemaRef ds:uri="a8c7a9ae-c630-44e9-93fe-27b8fa377db4"/>
  </ds:schemaRefs>
</ds:datastoreItem>
</file>

<file path=customXml/itemProps3.xml><?xml version="1.0" encoding="utf-8"?>
<ds:datastoreItem xmlns:ds="http://schemas.openxmlformats.org/officeDocument/2006/customXml" ds:itemID="{15EC4FD4-1AA5-428D-9A1A-973A0DAEA1A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EZM POT Template</Template>
  <TotalTime>405</TotalTime>
  <Words>2286</Words>
  <Application>Microsoft Office PowerPoint</Application>
  <PresentationFormat>Widescreen</PresentationFormat>
  <Paragraphs>449</Paragraphs>
  <Slides>34</Slides>
  <Notes>4</Notes>
  <HiddenSlides>4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34</vt:i4>
      </vt:variant>
    </vt:vector>
  </HeadingPairs>
  <TitlesOfParts>
    <vt:vector size="41" baseType="lpstr">
      <vt:lpstr>Arial</vt:lpstr>
      <vt:lpstr>Bahnschrift</vt:lpstr>
      <vt:lpstr>Bahnschrift SemiBold</vt:lpstr>
      <vt:lpstr>Calibri</vt:lpstr>
      <vt:lpstr>Wingdings</vt:lpstr>
      <vt:lpstr>EZM_trainings</vt:lpstr>
      <vt:lpstr>1_EZM_trainings</vt:lpstr>
      <vt:lpstr>PowerPoint Presentation</vt:lpstr>
      <vt:lpstr>Index</vt:lpstr>
      <vt:lpstr>1. Introduction</vt:lpstr>
      <vt:lpstr>1. Introduction</vt:lpstr>
      <vt:lpstr>1. Introduction</vt:lpstr>
      <vt:lpstr>1. Introduction</vt:lpstr>
      <vt:lpstr>2. EZMotion Technology</vt:lpstr>
      <vt:lpstr>2. EZMotion Technology</vt:lpstr>
      <vt:lpstr>2. EZMotion Technology</vt:lpstr>
      <vt:lpstr>2. EZMotion  Technology</vt:lpstr>
      <vt:lpstr>2. EZMotion  Technology</vt:lpstr>
      <vt:lpstr>2. EZMotion Technology</vt:lpstr>
      <vt:lpstr>2. EZMotion Technology</vt:lpstr>
      <vt:lpstr>2. EZMotion Technology</vt:lpstr>
      <vt:lpstr>2. EZMotion technology</vt:lpstr>
      <vt:lpstr>2. EZMotion technology</vt:lpstr>
      <vt:lpstr>3. Tire Dynamics</vt:lpstr>
      <vt:lpstr>3. Tire dynamics</vt:lpstr>
      <vt:lpstr>3. Tire dynamics</vt:lpstr>
      <vt:lpstr>4. Suspension Dynamics</vt:lpstr>
      <vt:lpstr>4. Suspension dynamics</vt:lpstr>
      <vt:lpstr>4. Suspension dynamics</vt:lpstr>
      <vt:lpstr>5. ADAS – Autonomous Systems</vt:lpstr>
      <vt:lpstr>5. Autonomous systems</vt:lpstr>
      <vt:lpstr>6. Wheel Clearance </vt:lpstr>
      <vt:lpstr>6. Wheel Clearance</vt:lpstr>
      <vt:lpstr>6. Wheel Clearance</vt:lpstr>
      <vt:lpstr>7. Mobile Tire Scan     EZMetrology Solutions for Tire Wear</vt:lpstr>
      <vt:lpstr>7. Tire Section</vt:lpstr>
      <vt:lpstr>PowerPoint Presentation</vt:lpstr>
      <vt:lpstr>PowerPoint Presentation</vt:lpstr>
      <vt:lpstr>COMPANY OVERVIEW</vt:lpstr>
      <vt:lpstr>SHARING OUR PASSION WORLDWIDE  WITH CUSTOMERS AT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Connor  Cook</dc:creator>
  <cp:lastModifiedBy>Don Kahaian</cp:lastModifiedBy>
  <cp:revision>33</cp:revision>
  <dcterms:created xsi:type="dcterms:W3CDTF">2021-08-04T15:56:08Z</dcterms:created>
  <dcterms:modified xsi:type="dcterms:W3CDTF">2023-09-21T15:13:45Z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0x0101006557D152F0FF64449C85CA3CC9E31DD5</vt:lpwstr>
  </property>
  <property fmtid="{D5CDD505-2E9C-101B-9397-08002B2CF9AE}" pid="3" name="MediaServiceImageTags">
    <vt:lpwstr/>
  </property>
</Properties>
</file>