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4"/>
    <p:sldMasterId id="2147483714" r:id="rId5"/>
  </p:sldMasterIdLst>
  <p:notesMasterIdLst>
    <p:notesMasterId r:id="rId58"/>
  </p:notesMasterIdLst>
  <p:handoutMasterIdLst>
    <p:handoutMasterId r:id="rId59"/>
  </p:handoutMasterIdLst>
  <p:sldIdLst>
    <p:sldId id="282" r:id="rId6"/>
    <p:sldId id="283" r:id="rId7"/>
    <p:sldId id="368" r:id="rId8"/>
    <p:sldId id="351" r:id="rId9"/>
    <p:sldId id="352" r:id="rId10"/>
    <p:sldId id="379" r:id="rId11"/>
    <p:sldId id="525" r:id="rId12"/>
    <p:sldId id="482" r:id="rId13"/>
    <p:sldId id="420" r:id="rId14"/>
    <p:sldId id="418" r:id="rId15"/>
    <p:sldId id="419" r:id="rId16"/>
    <p:sldId id="504" r:id="rId17"/>
    <p:sldId id="521" r:id="rId18"/>
    <p:sldId id="487" r:id="rId19"/>
    <p:sldId id="485" r:id="rId20"/>
    <p:sldId id="493" r:id="rId21"/>
    <p:sldId id="382" r:id="rId22"/>
    <p:sldId id="494" r:id="rId23"/>
    <p:sldId id="495" r:id="rId24"/>
    <p:sldId id="508" r:id="rId25"/>
    <p:sldId id="499" r:id="rId26"/>
    <p:sldId id="498" r:id="rId27"/>
    <p:sldId id="500" r:id="rId28"/>
    <p:sldId id="501" r:id="rId29"/>
    <p:sldId id="506" r:id="rId30"/>
    <p:sldId id="507" r:id="rId31"/>
    <p:sldId id="523" r:id="rId32"/>
    <p:sldId id="524" r:id="rId33"/>
    <p:sldId id="404" r:id="rId34"/>
    <p:sldId id="479" r:id="rId35"/>
    <p:sldId id="407" r:id="rId36"/>
    <p:sldId id="408" r:id="rId37"/>
    <p:sldId id="411" r:id="rId38"/>
    <p:sldId id="484" r:id="rId39"/>
    <p:sldId id="502" r:id="rId40"/>
    <p:sldId id="483" r:id="rId41"/>
    <p:sldId id="503" r:id="rId42"/>
    <p:sldId id="527" r:id="rId43"/>
    <p:sldId id="511" r:id="rId44"/>
    <p:sldId id="488" r:id="rId45"/>
    <p:sldId id="490" r:id="rId46"/>
    <p:sldId id="489" r:id="rId47"/>
    <p:sldId id="491" r:id="rId48"/>
    <p:sldId id="526" r:id="rId49"/>
    <p:sldId id="492" r:id="rId50"/>
    <p:sldId id="522" r:id="rId51"/>
    <p:sldId id="496" r:id="rId52"/>
    <p:sldId id="497" r:id="rId53"/>
    <p:sldId id="520" r:id="rId54"/>
    <p:sldId id="505" r:id="rId55"/>
    <p:sldId id="417" r:id="rId56"/>
    <p:sldId id="403"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D5DD40D-9E5F-464A-A718-D9F3D5BEF662}">
          <p14:sldIdLst>
            <p14:sldId id="282"/>
            <p14:sldId id="283"/>
            <p14:sldId id="368"/>
            <p14:sldId id="351"/>
            <p14:sldId id="352"/>
            <p14:sldId id="379"/>
            <p14:sldId id="525"/>
            <p14:sldId id="482"/>
            <p14:sldId id="420"/>
            <p14:sldId id="418"/>
            <p14:sldId id="419"/>
            <p14:sldId id="504"/>
            <p14:sldId id="521"/>
            <p14:sldId id="487"/>
            <p14:sldId id="485"/>
            <p14:sldId id="493"/>
            <p14:sldId id="382"/>
            <p14:sldId id="494"/>
            <p14:sldId id="495"/>
            <p14:sldId id="508"/>
            <p14:sldId id="499"/>
            <p14:sldId id="498"/>
            <p14:sldId id="500"/>
            <p14:sldId id="501"/>
            <p14:sldId id="506"/>
            <p14:sldId id="507"/>
            <p14:sldId id="523"/>
            <p14:sldId id="524"/>
            <p14:sldId id="404"/>
          </p14:sldIdLst>
        </p14:section>
        <p14:section name="Company Pages" id="{F6B24956-B447-45B8-8988-92822142DBC7}">
          <p14:sldIdLst>
            <p14:sldId id="479"/>
            <p14:sldId id="407"/>
            <p14:sldId id="408"/>
            <p14:sldId id="411"/>
          </p14:sldIdLst>
        </p14:section>
        <p14:section name="Pod Family" id="{B4E9A11F-A2A8-4AE0-B6A1-66EAA7F9C1DC}">
          <p14:sldIdLst>
            <p14:sldId id="484"/>
            <p14:sldId id="502"/>
          </p14:sldIdLst>
        </p14:section>
        <p14:section name="EZSpeed" id="{10AD7932-B656-46C9-B1A4-E9659DA62E36}">
          <p14:sldIdLst>
            <p14:sldId id="483"/>
            <p14:sldId id="503"/>
          </p14:sldIdLst>
        </p14:section>
        <p14:section name="Closing Energy" id="{B556C0DE-E5F3-4069-AB71-34B8E5F7A9D0}">
          <p14:sldIdLst>
            <p14:sldId id="527"/>
          </p14:sldIdLst>
        </p14:section>
        <p14:section name="Closing Speed" id="{239E3ABF-4238-4FDE-A7BC-E9518987811B}">
          <p14:sldIdLst>
            <p14:sldId id="511"/>
          </p14:sldIdLst>
        </p14:section>
        <p14:section name="Friction" id="{14161816-0A5F-4DC6-B4E9-61E448993FDF}">
          <p14:sldIdLst>
            <p14:sldId id="488"/>
          </p14:sldIdLst>
        </p14:section>
        <p14:section name="Door Angle" id="{864CC8F7-307A-457A-BE86-922C565ED5C1}">
          <p14:sldIdLst>
            <p14:sldId id="490"/>
          </p14:sldIdLst>
        </p14:section>
        <p14:section name="Hinge Tip" id="{1C97E63A-F1F2-4C82-8D65-8CEEAE21BAC0}">
          <p14:sldIdLst>
            <p14:sldId id="489"/>
          </p14:sldIdLst>
        </p14:section>
        <p14:section name="Spring Speed" id="{4B7BA395-C5EC-4EEB-835E-FC942B094B22}">
          <p14:sldIdLst>
            <p14:sldId id="491"/>
          </p14:sldIdLst>
        </p14:section>
        <p14:section name="Closing Force" id="{E68F549E-A24F-4368-AB93-A5BE91992F81}">
          <p14:sldIdLst>
            <p14:sldId id="526"/>
          </p14:sldIdLst>
        </p14:section>
        <p14:section name="Window Shake" id="{FC88071F-4756-422A-9433-1D4F24D57176}">
          <p14:sldIdLst>
            <p14:sldId id="492"/>
          </p14:sldIdLst>
        </p14:section>
        <p14:section name="EZ Mode" id="{B17B3A65-075D-4B8E-8B5A-3ED9BF9A7266}">
          <p14:sldIdLst>
            <p14:sldId id="522"/>
          </p14:sldIdLst>
        </p14:section>
        <p14:section name="GoNoGo Mode" id="{4588E999-036B-4DA7-8539-8CDB7623A2E3}">
          <p14:sldIdLst>
            <p14:sldId id="496"/>
          </p14:sldIdLst>
        </p14:section>
        <p14:section name="True Value Mode" id="{83F58BDC-209D-44F7-9700-6EBE5C7AC97B}">
          <p14:sldIdLst>
            <p14:sldId id="497"/>
          </p14:sldIdLst>
        </p14:section>
        <p14:section name="Data Visual" id="{9FCB4749-36AE-4914-8820-56392B606345}">
          <p14:sldIdLst>
            <p14:sldId id="520"/>
          </p14:sldIdLst>
        </p14:section>
        <p14:section name="Data Text" id="{EE79C548-7CB5-4738-B9A2-29B6227F97A1}">
          <p14:sldIdLst>
            <p14:sldId id="505"/>
          </p14:sldIdLst>
        </p14:section>
        <p14:section name="Data Data" id="{06D13EC6-B59B-4022-8E4B-DFD3DA54E29C}">
          <p14:sldIdLst>
            <p14:sldId id="417"/>
          </p14:sldIdLst>
        </p14:section>
        <p14:section name="Data Analysis" id="{43D59496-666B-4140-8993-5C6C40508551}">
          <p14:sldIdLst>
            <p14:sldId id="403"/>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iffany Warner" initials="TW" lastIdx="7" clrIdx="0">
    <p:extLst>
      <p:ext uri="{19B8F6BF-5375-455C-9EA6-DF929625EA0E}">
        <p15:presenceInfo xmlns:p15="http://schemas.microsoft.com/office/powerpoint/2012/main" userId="S::TWarner@ezmetrology.com::f34d7767-9354-4aab-8aae-15bbfc7d54f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EF846"/>
    <a:srgbClr val="FB8E4B"/>
    <a:srgbClr val="DDDDDD"/>
    <a:srgbClr val="C8D82D"/>
    <a:srgbClr val="C7D82B"/>
    <a:srgbClr val="C7D82A"/>
    <a:srgbClr val="B4C10F"/>
    <a:srgbClr val="98A30D"/>
    <a:srgbClr val="C9D803"/>
    <a:srgbClr val="282828"/>
  </p:clrMru>
  <p:extLst>
    <p:ext uri="{E76CE94A-603C-4142-B9EB-6D1370010A27}">
      <p14:discardImageEditData xmlns:p14="http://schemas.microsoft.com/office/powerpoint/2010/main" val="1"/>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5E391CA-846B-47B0-803E-1E9986E6E32D}" v="1" dt="2025-03-18T14:54:44.8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48" d="100"/>
          <a:sy n="148" d="100"/>
        </p:scale>
        <p:origin x="2886" y="114"/>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presProps" Target="presProp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commentAuthors" Target="commentAuthor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FAB4AC4-1C0D-4A05-8EBC-B8DE22E0FD5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C382D00-2E6E-4AB3-8FA1-D71B8A63131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D34B7D6-AE30-4D1B-A4FF-A0A878AE8C28}" type="datetimeFigureOut">
              <a:rPr lang="en-US" smtClean="0"/>
              <a:t>3/18/2025</a:t>
            </a:fld>
            <a:endParaRPr lang="en-US"/>
          </a:p>
        </p:txBody>
      </p:sp>
      <p:sp>
        <p:nvSpPr>
          <p:cNvPr id="4" name="Footer Placeholder 3">
            <a:extLst>
              <a:ext uri="{FF2B5EF4-FFF2-40B4-BE49-F238E27FC236}">
                <a16:creationId xmlns:a16="http://schemas.microsoft.com/office/drawing/2014/main" id="{502DB21C-2AEB-4F3B-85E8-BB9E1717C39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025F8CE-E197-4ABC-A226-A165705A68C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58796BC-03D5-462E-A891-5C7BD8F2D9C9}" type="slidenum">
              <a:rPr lang="en-US" smtClean="0"/>
              <a:t>‹#›</a:t>
            </a:fld>
            <a:endParaRPr lang="en-US"/>
          </a:p>
        </p:txBody>
      </p:sp>
    </p:spTree>
    <p:extLst>
      <p:ext uri="{BB962C8B-B14F-4D97-AF65-F5344CB8AC3E}">
        <p14:creationId xmlns:p14="http://schemas.microsoft.com/office/powerpoint/2010/main" val="6546371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CF8CA6-C868-4999-A3F8-EBB8012C9E08}" type="datetimeFigureOut">
              <a:rPr lang="en-US" smtClean="0"/>
              <a:t>3/18/2025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AB9E0A-0FEB-4884-B0D7-08502F4BE728}" type="slidenum">
              <a:rPr lang="en-US" smtClean="0"/>
              <a:t>‹#›</a:t>
            </a:fld>
            <a:endParaRPr lang="en-US"/>
          </a:p>
        </p:txBody>
      </p:sp>
    </p:spTree>
    <p:extLst>
      <p:ext uri="{BB962C8B-B14F-4D97-AF65-F5344CB8AC3E}">
        <p14:creationId xmlns:p14="http://schemas.microsoft.com/office/powerpoint/2010/main" val="14590854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4</a:t>
            </a:fld>
            <a:endParaRPr lang="en-US"/>
          </a:p>
        </p:txBody>
      </p:sp>
    </p:spTree>
    <p:extLst>
      <p:ext uri="{BB962C8B-B14F-4D97-AF65-F5344CB8AC3E}">
        <p14:creationId xmlns:p14="http://schemas.microsoft.com/office/powerpoint/2010/main" val="1516906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6</a:t>
            </a:fld>
            <a:endParaRPr lang="en-US"/>
          </a:p>
        </p:txBody>
      </p:sp>
    </p:spTree>
    <p:extLst>
      <p:ext uri="{BB962C8B-B14F-4D97-AF65-F5344CB8AC3E}">
        <p14:creationId xmlns:p14="http://schemas.microsoft.com/office/powerpoint/2010/main" val="11416508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BC7A3D-98ED-EEE3-0678-36ACB27681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4DAF99-A25A-D2D0-E8A1-EF2931499F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84B9A1-EC9A-DF66-1A50-A6E6EDD4845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0410C06-83FB-75CA-F892-3B4015A107A9}"/>
              </a:ext>
            </a:extLst>
          </p:cNvPr>
          <p:cNvSpPr>
            <a:spLocks noGrp="1"/>
          </p:cNvSpPr>
          <p:nvPr>
            <p:ph type="sldNum" sz="quarter" idx="5"/>
          </p:nvPr>
        </p:nvSpPr>
        <p:spPr/>
        <p:txBody>
          <a:bodyPr/>
          <a:lstStyle/>
          <a:p>
            <a:fld id="{41AB9E0A-0FEB-4884-B0D7-08502F4BE728}" type="slidenum">
              <a:rPr lang="en-US" smtClean="0"/>
              <a:t>7</a:t>
            </a:fld>
            <a:endParaRPr lang="en-US"/>
          </a:p>
        </p:txBody>
      </p:sp>
    </p:spTree>
    <p:extLst>
      <p:ext uri="{BB962C8B-B14F-4D97-AF65-F5344CB8AC3E}">
        <p14:creationId xmlns:p14="http://schemas.microsoft.com/office/powerpoint/2010/main" val="18978772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8</a:t>
            </a:fld>
            <a:endParaRPr lang="en-US"/>
          </a:p>
        </p:txBody>
      </p:sp>
    </p:spTree>
    <p:extLst>
      <p:ext uri="{BB962C8B-B14F-4D97-AF65-F5344CB8AC3E}">
        <p14:creationId xmlns:p14="http://schemas.microsoft.com/office/powerpoint/2010/main" val="18268083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9</a:t>
            </a:fld>
            <a:endParaRPr lang="en-US"/>
          </a:p>
        </p:txBody>
      </p:sp>
    </p:spTree>
    <p:extLst>
      <p:ext uri="{BB962C8B-B14F-4D97-AF65-F5344CB8AC3E}">
        <p14:creationId xmlns:p14="http://schemas.microsoft.com/office/powerpoint/2010/main" val="23527891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11</a:t>
            </a:fld>
            <a:endParaRPr lang="en-US"/>
          </a:p>
        </p:txBody>
      </p:sp>
    </p:spTree>
    <p:extLst>
      <p:ext uri="{BB962C8B-B14F-4D97-AF65-F5344CB8AC3E}">
        <p14:creationId xmlns:p14="http://schemas.microsoft.com/office/powerpoint/2010/main" val="4486526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99B6A0-EDA2-6DA4-EE57-D052985F14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5C4A66-9EF0-6715-FEE4-9F9AD5A4B1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E8981E-1FD7-9715-12AE-B92C5B119BA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274E29C-3BB0-A8B6-D494-6B275C954C95}"/>
              </a:ext>
            </a:extLst>
          </p:cNvPr>
          <p:cNvSpPr>
            <a:spLocks noGrp="1"/>
          </p:cNvSpPr>
          <p:nvPr>
            <p:ph type="sldNum" sz="quarter" idx="5"/>
          </p:nvPr>
        </p:nvSpPr>
        <p:spPr/>
        <p:txBody>
          <a:bodyPr/>
          <a:lstStyle/>
          <a:p>
            <a:fld id="{41AB9E0A-0FEB-4884-B0D7-08502F4BE728}" type="slidenum">
              <a:rPr lang="en-US" smtClean="0"/>
              <a:t>12</a:t>
            </a:fld>
            <a:endParaRPr lang="en-US"/>
          </a:p>
        </p:txBody>
      </p:sp>
    </p:spTree>
    <p:extLst>
      <p:ext uri="{BB962C8B-B14F-4D97-AF65-F5344CB8AC3E}">
        <p14:creationId xmlns:p14="http://schemas.microsoft.com/office/powerpoint/2010/main" val="36395622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D76DC-5F2D-806C-3F8A-579C93623D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802B2C-DC2B-0C4A-0823-429CE7F6B0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11CA60-C00F-7C2C-9800-D3E5A2BD47D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4016263-1987-5613-9383-11D1AC253F26}"/>
              </a:ext>
            </a:extLst>
          </p:cNvPr>
          <p:cNvSpPr>
            <a:spLocks noGrp="1"/>
          </p:cNvSpPr>
          <p:nvPr>
            <p:ph type="sldNum" sz="quarter" idx="5"/>
          </p:nvPr>
        </p:nvSpPr>
        <p:spPr/>
        <p:txBody>
          <a:bodyPr/>
          <a:lstStyle/>
          <a:p>
            <a:fld id="{41AB9E0A-0FEB-4884-B0D7-08502F4BE728}" type="slidenum">
              <a:rPr lang="en-US" smtClean="0"/>
              <a:t>14</a:t>
            </a:fld>
            <a:endParaRPr lang="en-US"/>
          </a:p>
        </p:txBody>
      </p:sp>
    </p:spTree>
    <p:extLst>
      <p:ext uri="{BB962C8B-B14F-4D97-AF65-F5344CB8AC3E}">
        <p14:creationId xmlns:p14="http://schemas.microsoft.com/office/powerpoint/2010/main" val="7551635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DFC595-F5F8-D2A8-8A02-406AA5261F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979D93-5FA7-599A-DFDF-F691DBC829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AD4097-024A-38E0-6382-4A352BF5419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BBAF679-5BF6-ADA1-16C6-0B323D16AF36}"/>
              </a:ext>
            </a:extLst>
          </p:cNvPr>
          <p:cNvSpPr>
            <a:spLocks noGrp="1"/>
          </p:cNvSpPr>
          <p:nvPr>
            <p:ph type="sldNum" sz="quarter" idx="5"/>
          </p:nvPr>
        </p:nvSpPr>
        <p:spPr/>
        <p:txBody>
          <a:bodyPr/>
          <a:lstStyle/>
          <a:p>
            <a:fld id="{41AB9E0A-0FEB-4884-B0D7-08502F4BE728}" type="slidenum">
              <a:rPr lang="en-US" smtClean="0"/>
              <a:t>16</a:t>
            </a:fld>
            <a:endParaRPr lang="en-US"/>
          </a:p>
        </p:txBody>
      </p:sp>
    </p:spTree>
    <p:extLst>
      <p:ext uri="{BB962C8B-B14F-4D97-AF65-F5344CB8AC3E}">
        <p14:creationId xmlns:p14="http://schemas.microsoft.com/office/powerpoint/2010/main" val="17321086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A1339F-89FA-9207-C666-5421067E80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3F25F9-E4BB-19DA-A062-D092A1FCCD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89F1BD-C150-9E7D-6C72-5416D4FB5BA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00BE621-97DA-526A-E1DC-A51A1DB6FD78}"/>
              </a:ext>
            </a:extLst>
          </p:cNvPr>
          <p:cNvSpPr>
            <a:spLocks noGrp="1"/>
          </p:cNvSpPr>
          <p:nvPr>
            <p:ph type="sldNum" sz="quarter" idx="5"/>
          </p:nvPr>
        </p:nvSpPr>
        <p:spPr/>
        <p:txBody>
          <a:bodyPr/>
          <a:lstStyle/>
          <a:p>
            <a:fld id="{41AB9E0A-0FEB-4884-B0D7-08502F4BE728}" type="slidenum">
              <a:rPr lang="en-US" smtClean="0"/>
              <a:t>18</a:t>
            </a:fld>
            <a:endParaRPr lang="en-US"/>
          </a:p>
        </p:txBody>
      </p:sp>
    </p:spTree>
    <p:extLst>
      <p:ext uri="{BB962C8B-B14F-4D97-AF65-F5344CB8AC3E}">
        <p14:creationId xmlns:p14="http://schemas.microsoft.com/office/powerpoint/2010/main" val="32356370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6F74A2-1415-6142-C4F4-3B0DA80DE3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063754-2729-69AD-893E-26DDD1F255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6960D4-421C-7E61-B00D-6D2727220C8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EA9657F-8578-405B-2553-645F3E577603}"/>
              </a:ext>
            </a:extLst>
          </p:cNvPr>
          <p:cNvSpPr>
            <a:spLocks noGrp="1"/>
          </p:cNvSpPr>
          <p:nvPr>
            <p:ph type="sldNum" sz="quarter" idx="5"/>
          </p:nvPr>
        </p:nvSpPr>
        <p:spPr/>
        <p:txBody>
          <a:bodyPr/>
          <a:lstStyle/>
          <a:p>
            <a:fld id="{41AB9E0A-0FEB-4884-B0D7-08502F4BE728}" type="slidenum">
              <a:rPr lang="en-US" smtClean="0"/>
              <a:t>20</a:t>
            </a:fld>
            <a:endParaRPr lang="en-US"/>
          </a:p>
        </p:txBody>
      </p:sp>
    </p:spTree>
    <p:extLst>
      <p:ext uri="{BB962C8B-B14F-4D97-AF65-F5344CB8AC3E}">
        <p14:creationId xmlns:p14="http://schemas.microsoft.com/office/powerpoint/2010/main" val="25182842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2B2953-88FE-23F4-38F5-E337216FF8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76288E-D777-200C-153C-48B5155429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99D9CD-8CF8-F1B1-4198-EACD5D55529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986E889-96F0-1912-8674-FE7A2E1AF449}"/>
              </a:ext>
            </a:extLst>
          </p:cNvPr>
          <p:cNvSpPr>
            <a:spLocks noGrp="1"/>
          </p:cNvSpPr>
          <p:nvPr>
            <p:ph type="sldNum" sz="quarter" idx="5"/>
          </p:nvPr>
        </p:nvSpPr>
        <p:spPr/>
        <p:txBody>
          <a:bodyPr/>
          <a:lstStyle/>
          <a:p>
            <a:fld id="{41AB9E0A-0FEB-4884-B0D7-08502F4BE728}" type="slidenum">
              <a:rPr lang="en-US" smtClean="0"/>
              <a:t>21</a:t>
            </a:fld>
            <a:endParaRPr lang="en-US"/>
          </a:p>
        </p:txBody>
      </p:sp>
    </p:spTree>
    <p:extLst>
      <p:ext uri="{BB962C8B-B14F-4D97-AF65-F5344CB8AC3E}">
        <p14:creationId xmlns:p14="http://schemas.microsoft.com/office/powerpoint/2010/main" val="42040126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3B12DF-64BC-8B3D-D827-3E0C942CDB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B44BEF-E911-04EA-6BD3-507E86F85C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279A1C-A2EB-BD28-E221-95EA4C0F22E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2B94D5A-9985-7550-9566-6A792222C50B}"/>
              </a:ext>
            </a:extLst>
          </p:cNvPr>
          <p:cNvSpPr>
            <a:spLocks noGrp="1"/>
          </p:cNvSpPr>
          <p:nvPr>
            <p:ph type="sldNum" sz="quarter" idx="5"/>
          </p:nvPr>
        </p:nvSpPr>
        <p:spPr/>
        <p:txBody>
          <a:bodyPr/>
          <a:lstStyle/>
          <a:p>
            <a:fld id="{41AB9E0A-0FEB-4884-B0D7-08502F4BE728}" type="slidenum">
              <a:rPr lang="en-US" smtClean="0"/>
              <a:t>22</a:t>
            </a:fld>
            <a:endParaRPr lang="en-US"/>
          </a:p>
        </p:txBody>
      </p:sp>
    </p:spTree>
    <p:extLst>
      <p:ext uri="{BB962C8B-B14F-4D97-AF65-F5344CB8AC3E}">
        <p14:creationId xmlns:p14="http://schemas.microsoft.com/office/powerpoint/2010/main" val="14224200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3927B9-6C09-4F6C-FFDD-B18C1253DD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CBA9DE-61DA-8FAA-C166-C3568919F1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F52882-5456-5497-8159-55FFE32AB15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894AE30-874C-E321-9CAB-7A34F7C035EF}"/>
              </a:ext>
            </a:extLst>
          </p:cNvPr>
          <p:cNvSpPr>
            <a:spLocks noGrp="1"/>
          </p:cNvSpPr>
          <p:nvPr>
            <p:ph type="sldNum" sz="quarter" idx="5"/>
          </p:nvPr>
        </p:nvSpPr>
        <p:spPr/>
        <p:txBody>
          <a:bodyPr/>
          <a:lstStyle/>
          <a:p>
            <a:fld id="{41AB9E0A-0FEB-4884-B0D7-08502F4BE728}" type="slidenum">
              <a:rPr lang="en-US" smtClean="0"/>
              <a:t>23</a:t>
            </a:fld>
            <a:endParaRPr lang="en-US"/>
          </a:p>
        </p:txBody>
      </p:sp>
    </p:spTree>
    <p:extLst>
      <p:ext uri="{BB962C8B-B14F-4D97-AF65-F5344CB8AC3E}">
        <p14:creationId xmlns:p14="http://schemas.microsoft.com/office/powerpoint/2010/main" val="14865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B30538-14E3-0795-21EC-D4F854B26E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A85617-BE1B-2A59-5009-2086040181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DECB8D-DF44-9EF3-668A-5D1ED003A6F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6399377-35BC-F692-166C-AD5B392058CB}"/>
              </a:ext>
            </a:extLst>
          </p:cNvPr>
          <p:cNvSpPr>
            <a:spLocks noGrp="1"/>
          </p:cNvSpPr>
          <p:nvPr>
            <p:ph type="sldNum" sz="quarter" idx="5"/>
          </p:nvPr>
        </p:nvSpPr>
        <p:spPr/>
        <p:txBody>
          <a:bodyPr/>
          <a:lstStyle/>
          <a:p>
            <a:fld id="{41AB9E0A-0FEB-4884-B0D7-08502F4BE728}" type="slidenum">
              <a:rPr lang="en-US" smtClean="0"/>
              <a:t>24</a:t>
            </a:fld>
            <a:endParaRPr lang="en-US"/>
          </a:p>
        </p:txBody>
      </p:sp>
    </p:spTree>
    <p:extLst>
      <p:ext uri="{BB962C8B-B14F-4D97-AF65-F5344CB8AC3E}">
        <p14:creationId xmlns:p14="http://schemas.microsoft.com/office/powerpoint/2010/main" val="21676503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C9E5C4-A170-CE3C-96BE-13D4895BB2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83AF99-2470-E53E-3A7E-6897E8FC9C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C880C1-1184-BD60-6BF7-AE189D619C2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521ED8D-1D9D-B7EC-4D5C-E8682DE33901}"/>
              </a:ext>
            </a:extLst>
          </p:cNvPr>
          <p:cNvSpPr>
            <a:spLocks noGrp="1"/>
          </p:cNvSpPr>
          <p:nvPr>
            <p:ph type="sldNum" sz="quarter" idx="5"/>
          </p:nvPr>
        </p:nvSpPr>
        <p:spPr/>
        <p:txBody>
          <a:bodyPr/>
          <a:lstStyle/>
          <a:p>
            <a:fld id="{41AB9E0A-0FEB-4884-B0D7-08502F4BE728}" type="slidenum">
              <a:rPr lang="en-US" smtClean="0"/>
              <a:t>26</a:t>
            </a:fld>
            <a:endParaRPr lang="en-US"/>
          </a:p>
        </p:txBody>
      </p:sp>
    </p:spTree>
    <p:extLst>
      <p:ext uri="{BB962C8B-B14F-4D97-AF65-F5344CB8AC3E}">
        <p14:creationId xmlns:p14="http://schemas.microsoft.com/office/powerpoint/2010/main" val="12427008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3F97B-6778-BCA9-68EE-DBEEBFD76A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E570B7-66C0-B60E-808A-F103815206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27316A-CC2A-7B2B-05D2-DB244DE1FEB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8464B8B-A86B-AAD8-C2F8-6D3A3228D3E9}"/>
              </a:ext>
            </a:extLst>
          </p:cNvPr>
          <p:cNvSpPr>
            <a:spLocks noGrp="1"/>
          </p:cNvSpPr>
          <p:nvPr>
            <p:ph type="sldNum" sz="quarter" idx="5"/>
          </p:nvPr>
        </p:nvSpPr>
        <p:spPr/>
        <p:txBody>
          <a:bodyPr/>
          <a:lstStyle/>
          <a:p>
            <a:fld id="{41AB9E0A-0FEB-4884-B0D7-08502F4BE728}" type="slidenum">
              <a:rPr lang="en-US" smtClean="0"/>
              <a:t>27</a:t>
            </a:fld>
            <a:endParaRPr lang="en-US"/>
          </a:p>
        </p:txBody>
      </p:sp>
    </p:spTree>
    <p:extLst>
      <p:ext uri="{BB962C8B-B14F-4D97-AF65-F5344CB8AC3E}">
        <p14:creationId xmlns:p14="http://schemas.microsoft.com/office/powerpoint/2010/main" val="15609107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ED7B80-65EF-30B0-3F81-A1C2F7C19C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FEBA53-D8DE-30E2-77E4-6F988469D8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103C19-31C6-CCE5-EF92-B875DB2F812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3A35C1F-E98D-10A0-698A-DA2355C23B69}"/>
              </a:ext>
            </a:extLst>
          </p:cNvPr>
          <p:cNvSpPr>
            <a:spLocks noGrp="1"/>
          </p:cNvSpPr>
          <p:nvPr>
            <p:ph type="sldNum" sz="quarter" idx="5"/>
          </p:nvPr>
        </p:nvSpPr>
        <p:spPr/>
        <p:txBody>
          <a:bodyPr/>
          <a:lstStyle/>
          <a:p>
            <a:fld id="{41AB9E0A-0FEB-4884-B0D7-08502F4BE728}" type="slidenum">
              <a:rPr lang="en-US" smtClean="0"/>
              <a:t>28</a:t>
            </a:fld>
            <a:endParaRPr lang="en-US"/>
          </a:p>
        </p:txBody>
      </p:sp>
    </p:spTree>
    <p:extLst>
      <p:ext uri="{BB962C8B-B14F-4D97-AF65-F5344CB8AC3E}">
        <p14:creationId xmlns:p14="http://schemas.microsoft.com/office/powerpoint/2010/main" val="19533825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DE39F74-F4C4-411B-A3B1-5D6160F708FA}" type="slidenum">
              <a:rPr lang="en-US" smtClean="0"/>
              <a:t>32</a:t>
            </a:fld>
            <a:endParaRPr lang="en-US"/>
          </a:p>
        </p:txBody>
      </p:sp>
    </p:spTree>
    <p:extLst>
      <p:ext uri="{BB962C8B-B14F-4D97-AF65-F5344CB8AC3E}">
        <p14:creationId xmlns:p14="http://schemas.microsoft.com/office/powerpoint/2010/main" val="35943811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0620C-F5F4-C4E0-67C3-2CDE6B301A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DFD5F1-657E-8284-B7E2-7AD5FA69C2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7324EC-B474-BF0F-869F-BE2FD8EAC4A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0C3EE75-EB5F-AF93-A9D8-233EFDAE8D78}"/>
              </a:ext>
            </a:extLst>
          </p:cNvPr>
          <p:cNvSpPr>
            <a:spLocks noGrp="1"/>
          </p:cNvSpPr>
          <p:nvPr>
            <p:ph type="sldNum" sz="quarter" idx="5"/>
          </p:nvPr>
        </p:nvSpPr>
        <p:spPr/>
        <p:txBody>
          <a:bodyPr/>
          <a:lstStyle/>
          <a:p>
            <a:fld id="{41AB9E0A-0FEB-4884-B0D7-08502F4BE728}" type="slidenum">
              <a:rPr lang="en-US" smtClean="0"/>
              <a:t>34</a:t>
            </a:fld>
            <a:endParaRPr lang="en-US"/>
          </a:p>
        </p:txBody>
      </p:sp>
    </p:spTree>
    <p:extLst>
      <p:ext uri="{BB962C8B-B14F-4D97-AF65-F5344CB8AC3E}">
        <p14:creationId xmlns:p14="http://schemas.microsoft.com/office/powerpoint/2010/main" val="24156949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D5ADCD-1112-CEBC-5618-BEB1C0154B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1B7ABD-7363-5A7A-8406-A3C7FCA223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CA6EC2-B550-CDC3-428B-AD092340626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C2F1375-451D-438F-B812-0EED111399AD}"/>
              </a:ext>
            </a:extLst>
          </p:cNvPr>
          <p:cNvSpPr>
            <a:spLocks noGrp="1"/>
          </p:cNvSpPr>
          <p:nvPr>
            <p:ph type="sldNum" sz="quarter" idx="5"/>
          </p:nvPr>
        </p:nvSpPr>
        <p:spPr/>
        <p:txBody>
          <a:bodyPr/>
          <a:lstStyle/>
          <a:p>
            <a:fld id="{41AB9E0A-0FEB-4884-B0D7-08502F4BE728}" type="slidenum">
              <a:rPr lang="en-US" smtClean="0"/>
              <a:t>35</a:t>
            </a:fld>
            <a:endParaRPr lang="en-US"/>
          </a:p>
        </p:txBody>
      </p:sp>
    </p:spTree>
    <p:extLst>
      <p:ext uri="{BB962C8B-B14F-4D97-AF65-F5344CB8AC3E}">
        <p14:creationId xmlns:p14="http://schemas.microsoft.com/office/powerpoint/2010/main" val="96388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4E8780-2D92-414E-0919-F3EDA572A5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A92400-E976-3D4A-4DD4-46B9B78F85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9E7B74-55C6-430F-3A5E-25B1E796D56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A06BEC3-200B-C0A1-A7B4-22B34277AF23}"/>
              </a:ext>
            </a:extLst>
          </p:cNvPr>
          <p:cNvSpPr>
            <a:spLocks noGrp="1"/>
          </p:cNvSpPr>
          <p:nvPr>
            <p:ph type="sldNum" sz="quarter" idx="5"/>
          </p:nvPr>
        </p:nvSpPr>
        <p:spPr/>
        <p:txBody>
          <a:bodyPr/>
          <a:lstStyle/>
          <a:p>
            <a:fld id="{41AB9E0A-0FEB-4884-B0D7-08502F4BE728}" type="slidenum">
              <a:rPr lang="en-US" smtClean="0"/>
              <a:t>36</a:t>
            </a:fld>
            <a:endParaRPr lang="en-US"/>
          </a:p>
        </p:txBody>
      </p:sp>
    </p:spTree>
    <p:extLst>
      <p:ext uri="{BB962C8B-B14F-4D97-AF65-F5344CB8AC3E}">
        <p14:creationId xmlns:p14="http://schemas.microsoft.com/office/powerpoint/2010/main" val="11970306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D1A73A-29AF-B714-9E42-04E808E2AB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678CB1-81F6-67B4-7C03-EBAA0C67E5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9286F3-D587-9C43-3B70-CDE07517166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AA5AE8C-2B1F-C590-0E5F-8A4165842DD1}"/>
              </a:ext>
            </a:extLst>
          </p:cNvPr>
          <p:cNvSpPr>
            <a:spLocks noGrp="1"/>
          </p:cNvSpPr>
          <p:nvPr>
            <p:ph type="sldNum" sz="quarter" idx="5"/>
          </p:nvPr>
        </p:nvSpPr>
        <p:spPr/>
        <p:txBody>
          <a:bodyPr/>
          <a:lstStyle/>
          <a:p>
            <a:fld id="{41AB9E0A-0FEB-4884-B0D7-08502F4BE728}" type="slidenum">
              <a:rPr lang="en-US" smtClean="0"/>
              <a:t>37</a:t>
            </a:fld>
            <a:endParaRPr lang="en-US"/>
          </a:p>
        </p:txBody>
      </p:sp>
    </p:spTree>
    <p:extLst>
      <p:ext uri="{BB962C8B-B14F-4D97-AF65-F5344CB8AC3E}">
        <p14:creationId xmlns:p14="http://schemas.microsoft.com/office/powerpoint/2010/main" val="26471877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D76DC-5F2D-806C-3F8A-579C93623D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802B2C-DC2B-0C4A-0823-429CE7F6B0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11CA60-C00F-7C2C-9800-D3E5A2BD47D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4016263-1987-5613-9383-11D1AC253F26}"/>
              </a:ext>
            </a:extLst>
          </p:cNvPr>
          <p:cNvSpPr>
            <a:spLocks noGrp="1"/>
          </p:cNvSpPr>
          <p:nvPr>
            <p:ph type="sldNum" sz="quarter" idx="5"/>
          </p:nvPr>
        </p:nvSpPr>
        <p:spPr/>
        <p:txBody>
          <a:bodyPr/>
          <a:lstStyle/>
          <a:p>
            <a:fld id="{41AB9E0A-0FEB-4884-B0D7-08502F4BE728}" type="slidenum">
              <a:rPr lang="en-US" smtClean="0"/>
              <a:t>38</a:t>
            </a:fld>
            <a:endParaRPr lang="en-US"/>
          </a:p>
        </p:txBody>
      </p:sp>
    </p:spTree>
    <p:extLst>
      <p:ext uri="{BB962C8B-B14F-4D97-AF65-F5344CB8AC3E}">
        <p14:creationId xmlns:p14="http://schemas.microsoft.com/office/powerpoint/2010/main" val="3953728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D76DC-5F2D-806C-3F8A-579C93623D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802B2C-DC2B-0C4A-0823-429CE7F6B0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11CA60-C00F-7C2C-9800-D3E5A2BD47D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4016263-1987-5613-9383-11D1AC253F26}"/>
              </a:ext>
            </a:extLst>
          </p:cNvPr>
          <p:cNvSpPr>
            <a:spLocks noGrp="1"/>
          </p:cNvSpPr>
          <p:nvPr>
            <p:ph type="sldNum" sz="quarter" idx="5"/>
          </p:nvPr>
        </p:nvSpPr>
        <p:spPr/>
        <p:txBody>
          <a:bodyPr/>
          <a:lstStyle/>
          <a:p>
            <a:fld id="{41AB9E0A-0FEB-4884-B0D7-08502F4BE728}" type="slidenum">
              <a:rPr lang="en-US" smtClean="0"/>
              <a:t>39</a:t>
            </a:fld>
            <a:endParaRPr lang="en-US"/>
          </a:p>
        </p:txBody>
      </p:sp>
    </p:spTree>
    <p:extLst>
      <p:ext uri="{BB962C8B-B14F-4D97-AF65-F5344CB8AC3E}">
        <p14:creationId xmlns:p14="http://schemas.microsoft.com/office/powerpoint/2010/main" val="8110777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4E406-F781-1742-4367-D5B6FB706D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E9E748-B7FD-2207-44D9-ECF1CB31FD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EB477D-CE4D-BC6F-F47F-0456EF3577D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DCBB787-0880-B012-79AD-1610E9525A6F}"/>
              </a:ext>
            </a:extLst>
          </p:cNvPr>
          <p:cNvSpPr>
            <a:spLocks noGrp="1"/>
          </p:cNvSpPr>
          <p:nvPr>
            <p:ph type="sldNum" sz="quarter" idx="5"/>
          </p:nvPr>
        </p:nvSpPr>
        <p:spPr/>
        <p:txBody>
          <a:bodyPr/>
          <a:lstStyle/>
          <a:p>
            <a:fld id="{41AB9E0A-0FEB-4884-B0D7-08502F4BE728}" type="slidenum">
              <a:rPr lang="en-US" smtClean="0"/>
              <a:t>40</a:t>
            </a:fld>
            <a:endParaRPr lang="en-US"/>
          </a:p>
        </p:txBody>
      </p:sp>
    </p:spTree>
    <p:extLst>
      <p:ext uri="{BB962C8B-B14F-4D97-AF65-F5344CB8AC3E}">
        <p14:creationId xmlns:p14="http://schemas.microsoft.com/office/powerpoint/2010/main" val="37132075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901D88-D9B1-E318-1524-BECDA155A7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C84DDB-4ECD-DD05-67E3-7D26902485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5CB37B-BAB9-018A-9438-B4F21754427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4B4BC7D-6D4C-2347-BE70-1C571CCCAF2B}"/>
              </a:ext>
            </a:extLst>
          </p:cNvPr>
          <p:cNvSpPr>
            <a:spLocks noGrp="1"/>
          </p:cNvSpPr>
          <p:nvPr>
            <p:ph type="sldNum" sz="quarter" idx="5"/>
          </p:nvPr>
        </p:nvSpPr>
        <p:spPr/>
        <p:txBody>
          <a:bodyPr/>
          <a:lstStyle/>
          <a:p>
            <a:fld id="{41AB9E0A-0FEB-4884-B0D7-08502F4BE728}" type="slidenum">
              <a:rPr lang="en-US" smtClean="0"/>
              <a:t>41</a:t>
            </a:fld>
            <a:endParaRPr lang="en-US"/>
          </a:p>
        </p:txBody>
      </p:sp>
    </p:spTree>
    <p:extLst>
      <p:ext uri="{BB962C8B-B14F-4D97-AF65-F5344CB8AC3E}">
        <p14:creationId xmlns:p14="http://schemas.microsoft.com/office/powerpoint/2010/main" val="32243030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924F3-D78C-BF2E-414F-2E7CD7AD5F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D38606-14A4-75E5-F413-903200B066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934D67-9E49-A627-0860-EF0DA903CF3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F7AD674-4BAF-1D15-B5BF-5A0498CCDFB8}"/>
              </a:ext>
            </a:extLst>
          </p:cNvPr>
          <p:cNvSpPr>
            <a:spLocks noGrp="1"/>
          </p:cNvSpPr>
          <p:nvPr>
            <p:ph type="sldNum" sz="quarter" idx="5"/>
          </p:nvPr>
        </p:nvSpPr>
        <p:spPr/>
        <p:txBody>
          <a:bodyPr/>
          <a:lstStyle/>
          <a:p>
            <a:fld id="{41AB9E0A-0FEB-4884-B0D7-08502F4BE728}" type="slidenum">
              <a:rPr lang="en-US" smtClean="0"/>
              <a:t>42</a:t>
            </a:fld>
            <a:endParaRPr lang="en-US"/>
          </a:p>
        </p:txBody>
      </p:sp>
    </p:spTree>
    <p:extLst>
      <p:ext uri="{BB962C8B-B14F-4D97-AF65-F5344CB8AC3E}">
        <p14:creationId xmlns:p14="http://schemas.microsoft.com/office/powerpoint/2010/main" val="15478816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E587F1-7092-0241-BC07-5101B068B7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5758B4-617E-D4B6-2081-7E71C3B43D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416EC9-84E6-E5D2-21B0-28EB41847DA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941340F-82ED-0675-5F27-384F8B5B7DF8}"/>
              </a:ext>
            </a:extLst>
          </p:cNvPr>
          <p:cNvSpPr>
            <a:spLocks noGrp="1"/>
          </p:cNvSpPr>
          <p:nvPr>
            <p:ph type="sldNum" sz="quarter" idx="5"/>
          </p:nvPr>
        </p:nvSpPr>
        <p:spPr/>
        <p:txBody>
          <a:bodyPr/>
          <a:lstStyle/>
          <a:p>
            <a:fld id="{41AB9E0A-0FEB-4884-B0D7-08502F4BE728}" type="slidenum">
              <a:rPr lang="en-US" smtClean="0"/>
              <a:t>43</a:t>
            </a:fld>
            <a:endParaRPr lang="en-US"/>
          </a:p>
        </p:txBody>
      </p:sp>
    </p:spTree>
    <p:extLst>
      <p:ext uri="{BB962C8B-B14F-4D97-AF65-F5344CB8AC3E}">
        <p14:creationId xmlns:p14="http://schemas.microsoft.com/office/powerpoint/2010/main" val="36998170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DC888F-DA5D-6C97-1257-B8575C78F0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AF6913-45EF-FDC7-D40C-CA00A60975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7FFD2C-A9CA-76B4-C27E-C07B87E519B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64775D3-F35A-F869-ACA6-6D270357B06C}"/>
              </a:ext>
            </a:extLst>
          </p:cNvPr>
          <p:cNvSpPr>
            <a:spLocks noGrp="1"/>
          </p:cNvSpPr>
          <p:nvPr>
            <p:ph type="sldNum" sz="quarter" idx="5"/>
          </p:nvPr>
        </p:nvSpPr>
        <p:spPr/>
        <p:txBody>
          <a:bodyPr/>
          <a:lstStyle/>
          <a:p>
            <a:fld id="{41AB9E0A-0FEB-4884-B0D7-08502F4BE728}" type="slidenum">
              <a:rPr lang="en-US" smtClean="0"/>
              <a:t>44</a:t>
            </a:fld>
            <a:endParaRPr lang="en-US"/>
          </a:p>
        </p:txBody>
      </p:sp>
    </p:spTree>
    <p:extLst>
      <p:ext uri="{BB962C8B-B14F-4D97-AF65-F5344CB8AC3E}">
        <p14:creationId xmlns:p14="http://schemas.microsoft.com/office/powerpoint/2010/main" val="25850898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4B5A90-2026-F8AE-2A39-ED215F7C34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F5D7DF-1943-D9F7-FCCF-7F600D42D6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05C25C-574B-F927-3AAE-AB052AD9C7E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393C045-F6E9-DB6F-EB16-001433A4325B}"/>
              </a:ext>
            </a:extLst>
          </p:cNvPr>
          <p:cNvSpPr>
            <a:spLocks noGrp="1"/>
          </p:cNvSpPr>
          <p:nvPr>
            <p:ph type="sldNum" sz="quarter" idx="5"/>
          </p:nvPr>
        </p:nvSpPr>
        <p:spPr/>
        <p:txBody>
          <a:bodyPr/>
          <a:lstStyle/>
          <a:p>
            <a:fld id="{41AB9E0A-0FEB-4884-B0D7-08502F4BE728}" type="slidenum">
              <a:rPr lang="en-US" smtClean="0"/>
              <a:t>45</a:t>
            </a:fld>
            <a:endParaRPr lang="en-US"/>
          </a:p>
        </p:txBody>
      </p:sp>
    </p:spTree>
    <p:extLst>
      <p:ext uri="{BB962C8B-B14F-4D97-AF65-F5344CB8AC3E}">
        <p14:creationId xmlns:p14="http://schemas.microsoft.com/office/powerpoint/2010/main" val="6020111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22E3E1-A874-66EF-8E7E-4B07D01D11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0276E6-AA65-0EED-27FC-FEE0D275F6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6D34C0-C748-9B76-AF2B-9F49D948750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415EF81-45A9-1287-4B7C-9E07986D7DED}"/>
              </a:ext>
            </a:extLst>
          </p:cNvPr>
          <p:cNvSpPr>
            <a:spLocks noGrp="1"/>
          </p:cNvSpPr>
          <p:nvPr>
            <p:ph type="sldNum" sz="quarter" idx="5"/>
          </p:nvPr>
        </p:nvSpPr>
        <p:spPr/>
        <p:txBody>
          <a:bodyPr/>
          <a:lstStyle/>
          <a:p>
            <a:fld id="{41AB9E0A-0FEB-4884-B0D7-08502F4BE728}" type="slidenum">
              <a:rPr lang="en-US" smtClean="0"/>
              <a:t>46</a:t>
            </a:fld>
            <a:endParaRPr lang="en-US"/>
          </a:p>
        </p:txBody>
      </p:sp>
    </p:spTree>
    <p:extLst>
      <p:ext uri="{BB962C8B-B14F-4D97-AF65-F5344CB8AC3E}">
        <p14:creationId xmlns:p14="http://schemas.microsoft.com/office/powerpoint/2010/main" val="38869166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FD72C7-5050-CACA-C52C-7C9B19F15A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386E36-0B3C-BEC1-2D32-61F32DEC50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06D31C-6A29-365D-AB04-AAED31A1599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1C39A24-AC2C-3B42-B80A-052FD278B554}"/>
              </a:ext>
            </a:extLst>
          </p:cNvPr>
          <p:cNvSpPr>
            <a:spLocks noGrp="1"/>
          </p:cNvSpPr>
          <p:nvPr>
            <p:ph type="sldNum" sz="quarter" idx="5"/>
          </p:nvPr>
        </p:nvSpPr>
        <p:spPr/>
        <p:txBody>
          <a:bodyPr/>
          <a:lstStyle/>
          <a:p>
            <a:fld id="{41AB9E0A-0FEB-4884-B0D7-08502F4BE728}" type="slidenum">
              <a:rPr lang="en-US" smtClean="0"/>
              <a:t>47</a:t>
            </a:fld>
            <a:endParaRPr lang="en-US"/>
          </a:p>
        </p:txBody>
      </p:sp>
    </p:spTree>
    <p:extLst>
      <p:ext uri="{BB962C8B-B14F-4D97-AF65-F5344CB8AC3E}">
        <p14:creationId xmlns:p14="http://schemas.microsoft.com/office/powerpoint/2010/main" val="249343032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9B8D4B-2482-ED8D-D3C1-2467D49F33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C88AFA-B03A-690E-F5F3-20CD16D50A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A6C2C4-EE4F-A555-DE1C-0FB31113DDD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B734B36-AD3A-A962-2239-75C899A6B3F5}"/>
              </a:ext>
            </a:extLst>
          </p:cNvPr>
          <p:cNvSpPr>
            <a:spLocks noGrp="1"/>
          </p:cNvSpPr>
          <p:nvPr>
            <p:ph type="sldNum" sz="quarter" idx="5"/>
          </p:nvPr>
        </p:nvSpPr>
        <p:spPr/>
        <p:txBody>
          <a:bodyPr/>
          <a:lstStyle/>
          <a:p>
            <a:fld id="{41AB9E0A-0FEB-4884-B0D7-08502F4BE728}" type="slidenum">
              <a:rPr lang="en-US" smtClean="0"/>
              <a:t>48</a:t>
            </a:fld>
            <a:endParaRPr lang="en-US"/>
          </a:p>
        </p:txBody>
      </p:sp>
    </p:spTree>
    <p:extLst>
      <p:ext uri="{BB962C8B-B14F-4D97-AF65-F5344CB8AC3E}">
        <p14:creationId xmlns:p14="http://schemas.microsoft.com/office/powerpoint/2010/main" val="16309678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D98ED7-B2D5-8C30-1360-4001615A46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FBC7B5-6BE5-5B23-1529-7702AD02A0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3DD639-C008-9218-613B-859D4724FD2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ABA23F5-C78B-3905-C39B-64DD4510E87E}"/>
              </a:ext>
            </a:extLst>
          </p:cNvPr>
          <p:cNvSpPr>
            <a:spLocks noGrp="1"/>
          </p:cNvSpPr>
          <p:nvPr>
            <p:ph type="sldNum" sz="quarter" idx="5"/>
          </p:nvPr>
        </p:nvSpPr>
        <p:spPr/>
        <p:txBody>
          <a:bodyPr/>
          <a:lstStyle/>
          <a:p>
            <a:fld id="{41AB9E0A-0FEB-4884-B0D7-08502F4BE728}" type="slidenum">
              <a:rPr lang="en-US" smtClean="0"/>
              <a:t>49</a:t>
            </a:fld>
            <a:endParaRPr lang="en-US"/>
          </a:p>
        </p:txBody>
      </p:sp>
    </p:spTree>
    <p:extLst>
      <p:ext uri="{BB962C8B-B14F-4D97-AF65-F5344CB8AC3E}">
        <p14:creationId xmlns:p14="http://schemas.microsoft.com/office/powerpoint/2010/main" val="268859193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BFF37A-A9E3-CE5B-8CA8-65F1DC9A5A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D5E766-D895-C4E3-442D-704799B77E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4D7286-E364-4EF3-9A36-55D67AE7924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8359E8D-56DA-1779-1BFA-6382DA52E196}"/>
              </a:ext>
            </a:extLst>
          </p:cNvPr>
          <p:cNvSpPr>
            <a:spLocks noGrp="1"/>
          </p:cNvSpPr>
          <p:nvPr>
            <p:ph type="sldNum" sz="quarter" idx="5"/>
          </p:nvPr>
        </p:nvSpPr>
        <p:spPr/>
        <p:txBody>
          <a:bodyPr/>
          <a:lstStyle/>
          <a:p>
            <a:fld id="{41AB9E0A-0FEB-4884-B0D7-08502F4BE728}" type="slidenum">
              <a:rPr lang="en-US" smtClean="0"/>
              <a:t>50</a:t>
            </a:fld>
            <a:endParaRPr lang="en-US"/>
          </a:p>
        </p:txBody>
      </p:sp>
    </p:spTree>
    <p:extLst>
      <p:ext uri="{BB962C8B-B14F-4D97-AF65-F5344CB8AC3E}">
        <p14:creationId xmlns:p14="http://schemas.microsoft.com/office/powerpoint/2010/main" val="224351239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51</a:t>
            </a:fld>
            <a:endParaRPr lang="en-US"/>
          </a:p>
        </p:txBody>
      </p:sp>
    </p:spTree>
    <p:extLst>
      <p:ext uri="{BB962C8B-B14F-4D97-AF65-F5344CB8AC3E}">
        <p14:creationId xmlns:p14="http://schemas.microsoft.com/office/powerpoint/2010/main" val="121042906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52</a:t>
            </a:fld>
            <a:endParaRPr lang="en-US"/>
          </a:p>
        </p:txBody>
      </p:sp>
    </p:spTree>
    <p:extLst>
      <p:ext uri="{BB962C8B-B14F-4D97-AF65-F5344CB8AC3E}">
        <p14:creationId xmlns:p14="http://schemas.microsoft.com/office/powerpoint/2010/main" val="3940619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First/Last Page">
    <p:spTree>
      <p:nvGrpSpPr>
        <p:cNvPr id="1" name=""/>
        <p:cNvGrpSpPr/>
        <p:nvPr/>
      </p:nvGrpSpPr>
      <p:grpSpPr>
        <a:xfrm>
          <a:off x="0" y="0"/>
          <a:ext cx="0" cy="0"/>
          <a:chOff x="0" y="0"/>
          <a:chExt cx="0" cy="0"/>
        </a:xfrm>
      </p:grpSpPr>
      <p:sp>
        <p:nvSpPr>
          <p:cNvPr id="32" name="Title Placeholder 1">
            <a:extLst>
              <a:ext uri="{FF2B5EF4-FFF2-40B4-BE49-F238E27FC236}">
                <a16:creationId xmlns:a16="http://schemas.microsoft.com/office/drawing/2014/main" id="{777A35A3-5B27-4F49-93BA-A6B611C9CCE7}"/>
              </a:ext>
            </a:extLst>
          </p:cNvPr>
          <p:cNvSpPr>
            <a:spLocks noGrp="1"/>
          </p:cNvSpPr>
          <p:nvPr>
            <p:ph type="title"/>
          </p:nvPr>
        </p:nvSpPr>
        <p:spPr>
          <a:xfrm>
            <a:off x="1980314" y="2412289"/>
            <a:ext cx="9644432" cy="1325563"/>
          </a:xfrm>
          <a:prstGeom prst="rect">
            <a:avLst/>
          </a:prstGeom>
        </p:spPr>
        <p:txBody>
          <a:bodyPr vert="horz" lIns="91440" tIns="45720" rIns="91440" bIns="45720" numCol="1" rtlCol="0" anchor="ctr">
            <a:normAutofit/>
          </a:bodyPr>
          <a:lstStyle>
            <a:lvl1pPr>
              <a:defRPr sz="6600" cap="all" baseline="0"/>
            </a:lvl1pPr>
          </a:lstStyle>
          <a:p>
            <a:r>
              <a:rPr lang="en-US"/>
              <a:t>Click to edit Master title style</a:t>
            </a:r>
          </a:p>
        </p:txBody>
      </p:sp>
    </p:spTree>
    <p:extLst>
      <p:ext uri="{BB962C8B-B14F-4D97-AF65-F5344CB8AC3E}">
        <p14:creationId xmlns:p14="http://schemas.microsoft.com/office/powerpoint/2010/main" val="25260333"/>
      </p:ext>
    </p:extLst>
  </p:cSld>
  <p:clrMapOvr>
    <a:masterClrMapping/>
  </p:clrMapOvr>
  <p:extLst>
    <p:ext uri="{DCECCB84-F9BA-43D5-87BE-67443E8EF086}">
      <p15:sldGuideLst xmlns:p15="http://schemas.microsoft.com/office/powerpoint/2012/main">
        <p15:guide id="1" pos="3840">
          <p15:clr>
            <a:srgbClr val="FBAE40"/>
          </p15:clr>
        </p15:guide>
        <p15:guide id="2" pos="39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age">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35F7DB28-EEB8-48AD-B55A-4073E22D315D}"/>
              </a:ext>
            </a:extLst>
          </p:cNvPr>
          <p:cNvSpPr>
            <a:spLocks noGrp="1"/>
          </p:cNvSpPr>
          <p:nvPr>
            <p:ph type="pic" sz="quarter" idx="11"/>
          </p:nvPr>
        </p:nvSpPr>
        <p:spPr>
          <a:xfrm>
            <a:off x="6519403" y="0"/>
            <a:ext cx="5672597" cy="6858000"/>
          </a:xfrm>
        </p:spPr>
        <p:txBody>
          <a:bodyPr/>
          <a:lstStyle/>
          <a:p>
            <a:r>
              <a:rPr lang="en-US"/>
              <a:t>Click icon to add picture</a:t>
            </a:r>
          </a:p>
        </p:txBody>
      </p:sp>
      <p:sp>
        <p:nvSpPr>
          <p:cNvPr id="2" name="Title 1">
            <a:extLst>
              <a:ext uri="{FF2B5EF4-FFF2-40B4-BE49-F238E27FC236}">
                <a16:creationId xmlns:a16="http://schemas.microsoft.com/office/drawing/2014/main" id="{4C8FFAA0-766B-443D-AA4C-1899242C5FDF}"/>
              </a:ext>
            </a:extLst>
          </p:cNvPr>
          <p:cNvSpPr>
            <a:spLocks noGrp="1"/>
          </p:cNvSpPr>
          <p:nvPr>
            <p:ph type="title" hasCustomPrompt="1"/>
          </p:nvPr>
        </p:nvSpPr>
        <p:spPr>
          <a:xfrm>
            <a:off x="2070727" y="377157"/>
            <a:ext cx="4448676" cy="686099"/>
          </a:xfrm>
        </p:spPr>
        <p:txBody>
          <a:bodyPr/>
          <a:lstStyle>
            <a:lvl1pPr>
              <a:defRPr sz="3600"/>
            </a:lvl1pPr>
          </a:lstStyle>
          <a:p>
            <a:r>
              <a:rPr lang="en-US"/>
              <a:t>INDEX</a:t>
            </a:r>
          </a:p>
        </p:txBody>
      </p:sp>
      <p:sp>
        <p:nvSpPr>
          <p:cNvPr id="3" name="Footer Placeholder 2">
            <a:extLst>
              <a:ext uri="{FF2B5EF4-FFF2-40B4-BE49-F238E27FC236}">
                <a16:creationId xmlns:a16="http://schemas.microsoft.com/office/drawing/2014/main" id="{2804810A-CB4C-4BE7-BEAD-72A3AA8FE4F6}"/>
              </a:ext>
            </a:extLst>
          </p:cNvPr>
          <p:cNvSpPr>
            <a:spLocks noGrp="1"/>
          </p:cNvSpPr>
          <p:nvPr>
            <p:ph type="ftr" sz="quarter" idx="10"/>
          </p:nvPr>
        </p:nvSpPr>
        <p:spPr/>
        <p:txBody>
          <a:bodyPr/>
          <a:lstStyle/>
          <a:p>
            <a:r>
              <a:rPr lang="en-US"/>
              <a:t>SEPP016, Slide </a:t>
            </a:r>
            <a:fld id="{55AE94E2-01AD-4F44-B701-725E8CE3ADFF}" type="slidenum">
              <a:rPr lang="en-US" smtClean="0"/>
              <a:pPr/>
              <a:t>‹#›</a:t>
            </a:fld>
            <a:endParaRPr lang="en-US"/>
          </a:p>
        </p:txBody>
      </p:sp>
      <p:sp>
        <p:nvSpPr>
          <p:cNvPr id="6" name="Subtitle 2">
            <a:extLst>
              <a:ext uri="{FF2B5EF4-FFF2-40B4-BE49-F238E27FC236}">
                <a16:creationId xmlns:a16="http://schemas.microsoft.com/office/drawing/2014/main" id="{661DDA42-C2BB-4C8B-A219-C836D178CB1B}"/>
              </a:ext>
            </a:extLst>
          </p:cNvPr>
          <p:cNvSpPr>
            <a:spLocks noGrp="1"/>
          </p:cNvSpPr>
          <p:nvPr>
            <p:ph type="subTitle" idx="1" hasCustomPrompt="1"/>
          </p:nvPr>
        </p:nvSpPr>
        <p:spPr>
          <a:xfrm>
            <a:off x="1931510" y="1440413"/>
            <a:ext cx="4587893" cy="3673948"/>
          </a:xfrm>
        </p:spPr>
        <p:txBody>
          <a:bodyPr numCol="1"/>
          <a:lstStyle>
            <a:lvl1pPr marL="457200" indent="-457200" algn="l">
              <a:lnSpc>
                <a:spcPct val="200000"/>
              </a:lnSpc>
              <a:spcBef>
                <a:spcPts val="0"/>
              </a:spcBef>
              <a:buClr>
                <a:srgbClr val="C9D803"/>
              </a:buClr>
              <a:buSzPct val="100000"/>
              <a:buFont typeface="+mj-lt"/>
              <a:buAutoNum type="arabicPeriod"/>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Introduction</a:t>
            </a:r>
          </a:p>
          <a:p>
            <a:r>
              <a:rPr lang="en-US"/>
              <a:t>Software</a:t>
            </a:r>
          </a:p>
          <a:p>
            <a:r>
              <a:rPr lang="en-US"/>
              <a:t>Technology</a:t>
            </a:r>
          </a:p>
          <a:p>
            <a:r>
              <a:rPr lang="en-US"/>
              <a:t>Application</a:t>
            </a:r>
          </a:p>
          <a:p>
            <a:r>
              <a:rPr lang="en-US"/>
              <a:t>Conclusion</a:t>
            </a:r>
          </a:p>
          <a:p>
            <a:endParaRPr lang="en-US"/>
          </a:p>
        </p:txBody>
      </p:sp>
      <p:sp>
        <p:nvSpPr>
          <p:cNvPr id="8" name="Footer Placeholder 4">
            <a:extLst>
              <a:ext uri="{FF2B5EF4-FFF2-40B4-BE49-F238E27FC236}">
                <a16:creationId xmlns:a16="http://schemas.microsoft.com/office/drawing/2014/main" id="{0C6DC56B-5737-4D82-8157-D14890A2C1A4}"/>
              </a:ext>
            </a:extLst>
          </p:cNvPr>
          <p:cNvSpPr txBox="1">
            <a:spLocks/>
          </p:cNvSpPr>
          <p:nvPr userDrawn="1"/>
        </p:nvSpPr>
        <p:spPr>
          <a:xfrm>
            <a:off x="7848600" y="6492875"/>
            <a:ext cx="411480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aseline="0">
                <a:solidFill>
                  <a:schemeClr val="bg1"/>
                </a:solidFill>
              </a:rPr>
              <a:t>Property of EZ Metrology © 2020. All rights reserved.</a:t>
            </a:r>
          </a:p>
        </p:txBody>
      </p:sp>
    </p:spTree>
    <p:extLst>
      <p:ext uri="{BB962C8B-B14F-4D97-AF65-F5344CB8AC3E}">
        <p14:creationId xmlns:p14="http://schemas.microsoft.com/office/powerpoint/2010/main" val="757894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Text Column P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0E9DC-A7E7-4B4D-9003-384C1CBD365D}"/>
              </a:ext>
            </a:extLst>
          </p:cNvPr>
          <p:cNvSpPr>
            <a:spLocks noGrp="1"/>
          </p:cNvSpPr>
          <p:nvPr>
            <p:ph type="title"/>
          </p:nvPr>
        </p:nvSpPr>
        <p:spPr>
          <a:xfrm>
            <a:off x="1552353" y="365126"/>
            <a:ext cx="9801447" cy="667512"/>
          </a:xfrm>
        </p:spPr>
        <p:txBody>
          <a:bodyPr numCol="1">
            <a:normAutofit/>
          </a:bodyPr>
          <a:lstStyle>
            <a:lvl1pPr>
              <a:defRPr sz="2800" cap="all" baseline="0">
                <a:solidFill>
                  <a:srgbClr val="DDDDDD"/>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CC9F3D03-C088-4566-91B1-035C6C562E97}"/>
              </a:ext>
            </a:extLst>
          </p:cNvPr>
          <p:cNvSpPr>
            <a:spLocks noGrp="1"/>
          </p:cNvSpPr>
          <p:nvPr>
            <p:ph sz="half" idx="1"/>
          </p:nvPr>
        </p:nvSpPr>
        <p:spPr>
          <a:xfrm>
            <a:off x="1371600" y="914400"/>
            <a:ext cx="9692640" cy="457200"/>
          </a:xfrm>
        </p:spPr>
        <p:txBody>
          <a:bodyPr numCol="1"/>
          <a:lstStyle>
            <a:lvl1pPr marL="0" indent="0">
              <a:buFont typeface="Arial" panose="020B0604020202020204" pitchFamily="34" charset="0"/>
              <a:buNone/>
              <a:defRPr sz="2400" b="1" i="0" u="none" cap="all" baseline="0">
                <a:latin typeface="+mj-lt"/>
              </a:defRPr>
            </a:lvl1pPr>
          </a:lstStyle>
          <a:p>
            <a:pPr lvl="0"/>
            <a:r>
              <a:rPr lang="en-US"/>
              <a:t>Click to edit Master text styles</a:t>
            </a:r>
          </a:p>
        </p:txBody>
      </p:sp>
      <p:sp>
        <p:nvSpPr>
          <p:cNvPr id="12" name="Footer Placeholder 2">
            <a:extLst>
              <a:ext uri="{FF2B5EF4-FFF2-40B4-BE49-F238E27FC236}">
                <a16:creationId xmlns:a16="http://schemas.microsoft.com/office/drawing/2014/main" id="{95A36269-FE02-4AA5-B495-8827F44B367E}"/>
              </a:ext>
            </a:extLst>
          </p:cNvPr>
          <p:cNvSpPr>
            <a:spLocks noGrp="1"/>
          </p:cNvSpPr>
          <p:nvPr>
            <p:ph type="ftr" sz="quarter" idx="10"/>
          </p:nvPr>
        </p:nvSpPr>
        <p:spPr>
          <a:xfrm>
            <a:off x="180975" y="6476999"/>
            <a:ext cx="4114800" cy="365125"/>
          </a:xfrm>
        </p:spPr>
        <p:txBody>
          <a:bodyPr/>
          <a:lstStyle/>
          <a:p>
            <a:r>
              <a:rPr lang="en-US"/>
              <a:t>SEPP016, Slide </a:t>
            </a:r>
            <a:fld id="{55AE94E2-01AD-4F44-B701-725E8CE3ADFF}" type="slidenum">
              <a:rPr lang="en-US" smtClean="0"/>
              <a:pPr/>
              <a:t>‹#›</a:t>
            </a:fld>
            <a:endParaRPr lang="en-US"/>
          </a:p>
        </p:txBody>
      </p:sp>
      <p:sp>
        <p:nvSpPr>
          <p:cNvPr id="8" name="Content Placeholder 3">
            <a:extLst>
              <a:ext uri="{FF2B5EF4-FFF2-40B4-BE49-F238E27FC236}">
                <a16:creationId xmlns:a16="http://schemas.microsoft.com/office/drawing/2014/main" id="{D6EA65C5-8CEF-4977-AC2B-D8A5AC05CFE1}"/>
              </a:ext>
            </a:extLst>
          </p:cNvPr>
          <p:cNvSpPr>
            <a:spLocks noGrp="1"/>
          </p:cNvSpPr>
          <p:nvPr>
            <p:ph sz="half" idx="11"/>
          </p:nvPr>
        </p:nvSpPr>
        <p:spPr>
          <a:xfrm>
            <a:off x="1371600" y="1581912"/>
            <a:ext cx="4937760" cy="4170864"/>
          </a:xfrm>
        </p:spPr>
        <p:txBody>
          <a:bodyPr numCol="1"/>
          <a:lstStyle>
            <a:lvl1pPr marL="457200" indent="-457200">
              <a:buFont typeface="+mj-lt"/>
              <a:buAutoNum type="alphaUcPeriod"/>
              <a:defRPr lang="en-US" sz="2000" kern="1200" dirty="0" smtClean="0">
                <a:solidFill>
                  <a:srgbClr val="C9D803"/>
                </a:solidFill>
                <a:latin typeface="+mn-lt"/>
                <a:ea typeface="+mn-ea"/>
                <a:cs typeface="+mn-cs"/>
              </a:defRPr>
            </a:lvl1pPr>
            <a:lvl2pPr marL="457200" indent="0">
              <a:buNone/>
              <a:defRPr lang="en-US" sz="1800" kern="1200" dirty="0" smtClean="0">
                <a:solidFill>
                  <a:srgbClr val="282828"/>
                </a:solidFill>
                <a:latin typeface="+mn-lt"/>
                <a:ea typeface="+mn-ea"/>
                <a:cs typeface="+mn-cs"/>
              </a:defRPr>
            </a:lvl2pPr>
            <a:lvl3pPr>
              <a:defRPr lang="en-US" sz="1600" kern="1200" dirty="0" smtClean="0">
                <a:solidFill>
                  <a:srgbClr val="282828"/>
                </a:solidFill>
                <a:latin typeface="+mn-lt"/>
                <a:ea typeface="+mn-ea"/>
                <a:cs typeface="+mn-cs"/>
              </a:defRPr>
            </a:lvl3pPr>
            <a:lvl4pPr>
              <a:defRPr lang="en-US" sz="1400" kern="1200" dirty="0" smtClean="0">
                <a:solidFill>
                  <a:srgbClr val="282828"/>
                </a:solidFill>
                <a:latin typeface="+mn-lt"/>
                <a:ea typeface="+mn-ea"/>
                <a:cs typeface="+mn-cs"/>
              </a:defRPr>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9" name="Content Placeholder 3">
            <a:extLst>
              <a:ext uri="{FF2B5EF4-FFF2-40B4-BE49-F238E27FC236}">
                <a16:creationId xmlns:a16="http://schemas.microsoft.com/office/drawing/2014/main" id="{6DD2B3EE-1684-4AFC-958B-EE9A8621DA12}"/>
              </a:ext>
            </a:extLst>
          </p:cNvPr>
          <p:cNvSpPr>
            <a:spLocks noGrp="1"/>
          </p:cNvSpPr>
          <p:nvPr>
            <p:ph sz="half" idx="12"/>
          </p:nvPr>
        </p:nvSpPr>
        <p:spPr>
          <a:xfrm>
            <a:off x="6416040" y="1581912"/>
            <a:ext cx="4937760" cy="4170864"/>
          </a:xfrm>
        </p:spPr>
        <p:txBody>
          <a:bodyPr numCol="1"/>
          <a:lstStyle>
            <a:lvl1pPr marL="457200" indent="-457200">
              <a:buFont typeface="+mj-lt"/>
              <a:buAutoNum type="alphaUcPeriod"/>
              <a:defRPr lang="en-US" sz="2000" kern="1200" dirty="0" smtClean="0">
                <a:solidFill>
                  <a:srgbClr val="C9D803"/>
                </a:solidFill>
                <a:latin typeface="+mn-lt"/>
                <a:ea typeface="+mn-ea"/>
                <a:cs typeface="+mn-cs"/>
              </a:defRPr>
            </a:lvl1pPr>
            <a:lvl2pPr marL="457200" indent="0">
              <a:buNone/>
              <a:defRPr lang="en-US" sz="1800" kern="1200" dirty="0" smtClean="0">
                <a:solidFill>
                  <a:srgbClr val="282828"/>
                </a:solidFill>
                <a:latin typeface="+mn-lt"/>
                <a:ea typeface="+mn-ea"/>
                <a:cs typeface="+mn-cs"/>
              </a:defRPr>
            </a:lvl2pPr>
            <a:lvl3pPr>
              <a:defRPr lang="en-US" sz="1600" kern="1200" dirty="0" smtClean="0">
                <a:solidFill>
                  <a:srgbClr val="282828"/>
                </a:solidFill>
                <a:latin typeface="+mn-lt"/>
                <a:ea typeface="+mn-ea"/>
                <a:cs typeface="+mn-cs"/>
              </a:defRPr>
            </a:lvl3pPr>
            <a:lvl4pPr>
              <a:defRPr lang="en-US" sz="1400" kern="1200" dirty="0" smtClean="0">
                <a:solidFill>
                  <a:srgbClr val="282828"/>
                </a:solidFill>
                <a:latin typeface="+mn-lt"/>
                <a:ea typeface="+mn-ea"/>
                <a:cs typeface="+mn-cs"/>
              </a:defRPr>
            </a:lvl4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11718343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ft Text - Two Pics">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413E5E1E-715D-4C00-B031-9A68311EB186}"/>
              </a:ext>
            </a:extLst>
          </p:cNvPr>
          <p:cNvSpPr>
            <a:spLocks noGrp="1"/>
          </p:cNvSpPr>
          <p:nvPr>
            <p:ph sz="half" idx="2"/>
          </p:nvPr>
        </p:nvSpPr>
        <p:spPr>
          <a:xfrm>
            <a:off x="1371600" y="1581912"/>
            <a:ext cx="5203588" cy="4313186"/>
          </a:xfrm>
        </p:spPr>
        <p:txBody>
          <a:bodyPr numCol="1"/>
          <a:lstStyle>
            <a:lvl1pPr marL="457200" indent="-457200" algn="l" defTabSz="914400" rtl="0" eaLnBrk="1" latinLnBrk="0" hangingPunct="1">
              <a:lnSpc>
                <a:spcPct val="90000"/>
              </a:lnSpc>
              <a:spcBef>
                <a:spcPts val="1000"/>
              </a:spcBef>
              <a:buFont typeface="+mj-lt"/>
              <a:buAutoNum type="alphaUcPeriod"/>
              <a:defRPr lang="en-US" sz="2000" kern="1200" dirty="0" smtClean="0">
                <a:solidFill>
                  <a:srgbClr val="C9D803"/>
                </a:solidFill>
                <a:latin typeface="+mn-lt"/>
                <a:ea typeface="+mn-ea"/>
                <a:cs typeface="+mn-cs"/>
              </a:defRPr>
            </a:lvl1pPr>
            <a:lvl2pPr marL="457200" indent="0">
              <a:buNone/>
              <a:defRPr lang="en-US" sz="1800" kern="1200" dirty="0" smtClean="0">
                <a:solidFill>
                  <a:srgbClr val="282828"/>
                </a:solidFill>
                <a:latin typeface="+mn-lt"/>
                <a:ea typeface="+mn-ea"/>
                <a:cs typeface="+mn-cs"/>
              </a:defRPr>
            </a:lvl2pPr>
            <a:lvl3pPr>
              <a:defRPr lang="en-US" sz="1600" kern="1200" dirty="0" smtClean="0">
                <a:solidFill>
                  <a:srgbClr val="282828"/>
                </a:solidFill>
                <a:latin typeface="+mn-lt"/>
                <a:ea typeface="+mn-ea"/>
                <a:cs typeface="+mn-cs"/>
              </a:defRPr>
            </a:lvl3pPr>
            <a:lvl4pPr>
              <a:defRPr lang="en-US" sz="1400" kern="1200" dirty="0" smtClean="0">
                <a:solidFill>
                  <a:srgbClr val="282828"/>
                </a:solidFill>
                <a:latin typeface="+mn-lt"/>
                <a:ea typeface="+mn-ea"/>
                <a:cs typeface="+mn-cs"/>
              </a:defRPr>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13" name="Content Placeholder 3">
            <a:extLst>
              <a:ext uri="{FF2B5EF4-FFF2-40B4-BE49-F238E27FC236}">
                <a16:creationId xmlns:a16="http://schemas.microsoft.com/office/drawing/2014/main" id="{1F560985-2122-4651-AC28-5B7B7D9463B5}"/>
              </a:ext>
            </a:extLst>
          </p:cNvPr>
          <p:cNvSpPr>
            <a:spLocks noGrp="1"/>
          </p:cNvSpPr>
          <p:nvPr>
            <p:ph sz="half" idx="11"/>
          </p:nvPr>
        </p:nvSpPr>
        <p:spPr>
          <a:xfrm>
            <a:off x="6964754" y="1843932"/>
            <a:ext cx="3453464" cy="2059328"/>
          </a:xfrm>
        </p:spPr>
        <p:txBody>
          <a:bodyPr numCol="1"/>
          <a:lstStyle>
            <a:lvl1pPr>
              <a:buNone/>
              <a:defRPr/>
            </a:lvl1pPr>
          </a:lstStyle>
          <a:p>
            <a:pPr lvl="0"/>
            <a:r>
              <a:rPr lang="en-US"/>
              <a:t>Click to edit Master text styles</a:t>
            </a:r>
          </a:p>
        </p:txBody>
      </p:sp>
      <p:sp>
        <p:nvSpPr>
          <p:cNvPr id="15" name="Content Placeholder 3">
            <a:extLst>
              <a:ext uri="{FF2B5EF4-FFF2-40B4-BE49-F238E27FC236}">
                <a16:creationId xmlns:a16="http://schemas.microsoft.com/office/drawing/2014/main" id="{CF93C3FC-BF28-49E8-AA2D-5EE36000AEBC}"/>
              </a:ext>
            </a:extLst>
          </p:cNvPr>
          <p:cNvSpPr>
            <a:spLocks noGrp="1"/>
          </p:cNvSpPr>
          <p:nvPr>
            <p:ph sz="half" idx="12"/>
          </p:nvPr>
        </p:nvSpPr>
        <p:spPr>
          <a:xfrm>
            <a:off x="7901923" y="4097790"/>
            <a:ext cx="3453464" cy="2059328"/>
          </a:xfrm>
        </p:spPr>
        <p:txBody>
          <a:bodyPr numCol="1"/>
          <a:lstStyle>
            <a:lvl1pPr>
              <a:buNone/>
              <a:defRPr/>
            </a:lvl1pPr>
          </a:lstStyle>
          <a:p>
            <a:pPr lvl="0"/>
            <a:r>
              <a:rPr lang="en-US"/>
              <a:t>Click to edit Master text styles</a:t>
            </a:r>
          </a:p>
        </p:txBody>
      </p:sp>
      <p:sp>
        <p:nvSpPr>
          <p:cNvPr id="16" name="Footer Placeholder 2">
            <a:extLst>
              <a:ext uri="{FF2B5EF4-FFF2-40B4-BE49-F238E27FC236}">
                <a16:creationId xmlns:a16="http://schemas.microsoft.com/office/drawing/2014/main" id="{6C9A3089-F95D-4022-BB79-94724C0EF85E}"/>
              </a:ext>
            </a:extLst>
          </p:cNvPr>
          <p:cNvSpPr>
            <a:spLocks noGrp="1"/>
          </p:cNvSpPr>
          <p:nvPr>
            <p:ph type="ftr" sz="quarter" idx="10"/>
          </p:nvPr>
        </p:nvSpPr>
        <p:spPr>
          <a:xfrm>
            <a:off x="180975" y="6476999"/>
            <a:ext cx="4114800" cy="365125"/>
          </a:xfrm>
        </p:spPr>
        <p:txBody>
          <a:bodyPr/>
          <a:lstStyle/>
          <a:p>
            <a:r>
              <a:rPr lang="en-US"/>
              <a:t>SEPP016, Slide </a:t>
            </a:r>
            <a:fld id="{55AE94E2-01AD-4F44-B701-725E8CE3ADFF}" type="slidenum">
              <a:rPr lang="en-US" smtClean="0"/>
              <a:pPr/>
              <a:t>‹#›</a:t>
            </a:fld>
            <a:endParaRPr lang="en-US"/>
          </a:p>
        </p:txBody>
      </p:sp>
      <p:sp>
        <p:nvSpPr>
          <p:cNvPr id="10" name="Title 1">
            <a:extLst>
              <a:ext uri="{FF2B5EF4-FFF2-40B4-BE49-F238E27FC236}">
                <a16:creationId xmlns:a16="http://schemas.microsoft.com/office/drawing/2014/main" id="{D7130E21-A7C2-44A0-9C33-8A111980F627}"/>
              </a:ext>
            </a:extLst>
          </p:cNvPr>
          <p:cNvSpPr>
            <a:spLocks noGrp="1"/>
          </p:cNvSpPr>
          <p:nvPr>
            <p:ph type="title"/>
          </p:nvPr>
        </p:nvSpPr>
        <p:spPr>
          <a:xfrm>
            <a:off x="1552353" y="365126"/>
            <a:ext cx="9801447" cy="667512"/>
          </a:xfrm>
        </p:spPr>
        <p:txBody>
          <a:bodyPr numCol="1">
            <a:normAutofit/>
          </a:bodyPr>
          <a:lstStyle>
            <a:lvl1pPr>
              <a:defRPr sz="2800" cap="all" baseline="0">
                <a:solidFill>
                  <a:srgbClr val="DDDDDD"/>
                </a:solidFill>
              </a:defRPr>
            </a:lvl1pPr>
          </a:lstStyle>
          <a:p>
            <a:r>
              <a:rPr lang="en-US"/>
              <a:t>Click to edit Master title style</a:t>
            </a:r>
          </a:p>
        </p:txBody>
      </p:sp>
      <p:sp>
        <p:nvSpPr>
          <p:cNvPr id="11" name="Content Placeholder 2">
            <a:extLst>
              <a:ext uri="{FF2B5EF4-FFF2-40B4-BE49-F238E27FC236}">
                <a16:creationId xmlns:a16="http://schemas.microsoft.com/office/drawing/2014/main" id="{84FF3150-9EE0-487A-97A0-FB89C40178B4}"/>
              </a:ext>
            </a:extLst>
          </p:cNvPr>
          <p:cNvSpPr>
            <a:spLocks noGrp="1"/>
          </p:cNvSpPr>
          <p:nvPr>
            <p:ph sz="half" idx="1"/>
          </p:nvPr>
        </p:nvSpPr>
        <p:spPr>
          <a:xfrm>
            <a:off x="1371600" y="914400"/>
            <a:ext cx="9692640" cy="457200"/>
          </a:xfrm>
        </p:spPr>
        <p:txBody>
          <a:bodyPr numCol="1"/>
          <a:lstStyle>
            <a:lvl1pPr marL="0" indent="0">
              <a:buFont typeface="Arial" panose="020B0604020202020204" pitchFamily="34" charset="0"/>
              <a:buNone/>
              <a:defRPr sz="2400" b="1" i="0" u="none" cap="all" baseline="0">
                <a:latin typeface="+mj-lt"/>
              </a:defRPr>
            </a:lvl1pPr>
          </a:lstStyle>
          <a:p>
            <a:pPr lvl="0"/>
            <a:r>
              <a:rPr lang="en-US"/>
              <a:t>Click to edit Master text styles</a:t>
            </a:r>
          </a:p>
        </p:txBody>
      </p:sp>
    </p:spTree>
    <p:extLst>
      <p:ext uri="{BB962C8B-B14F-4D97-AF65-F5344CB8AC3E}">
        <p14:creationId xmlns:p14="http://schemas.microsoft.com/office/powerpoint/2010/main" val="10431707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eft Text - 3 pics">
    <p:spTree>
      <p:nvGrpSpPr>
        <p:cNvPr id="1" name=""/>
        <p:cNvGrpSpPr/>
        <p:nvPr/>
      </p:nvGrpSpPr>
      <p:grpSpPr>
        <a:xfrm>
          <a:off x="0" y="0"/>
          <a:ext cx="0" cy="0"/>
          <a:chOff x="0" y="0"/>
          <a:chExt cx="0" cy="0"/>
        </a:xfrm>
      </p:grpSpPr>
      <p:sp>
        <p:nvSpPr>
          <p:cNvPr id="12" name="Content Placeholder 3">
            <a:extLst>
              <a:ext uri="{FF2B5EF4-FFF2-40B4-BE49-F238E27FC236}">
                <a16:creationId xmlns:a16="http://schemas.microsoft.com/office/drawing/2014/main" id="{8AA474A5-805E-4A24-AF7C-5C38CCA95FD5}"/>
              </a:ext>
            </a:extLst>
          </p:cNvPr>
          <p:cNvSpPr>
            <a:spLocks noGrp="1"/>
          </p:cNvSpPr>
          <p:nvPr>
            <p:ph sz="half" idx="2"/>
          </p:nvPr>
        </p:nvSpPr>
        <p:spPr>
          <a:xfrm>
            <a:off x="1371600" y="1581912"/>
            <a:ext cx="3966314" cy="4556125"/>
          </a:xfrm>
        </p:spPr>
        <p:txBody>
          <a:bodyPr numCol="1"/>
          <a:lstStyle>
            <a:lvl1pPr marL="457200" indent="-457200">
              <a:buFont typeface="+mj-lt"/>
              <a:buAutoNum type="alphaUcPeriod"/>
              <a:defRPr lang="en-US" sz="2000" kern="1200" dirty="0">
                <a:solidFill>
                  <a:srgbClr val="C9D803"/>
                </a:solidFill>
                <a:latin typeface="+mn-lt"/>
                <a:ea typeface="+mn-ea"/>
                <a:cs typeface="+mn-cs"/>
              </a:defRPr>
            </a:lvl1pPr>
            <a:lvl2pPr marL="457200" indent="0">
              <a:buFontTx/>
              <a:buNone/>
              <a:defRPr lang="en-US" sz="1800" kern="1200" dirty="0">
                <a:solidFill>
                  <a:srgbClr val="282828"/>
                </a:solidFill>
                <a:latin typeface="+mn-lt"/>
                <a:ea typeface="+mn-ea"/>
                <a:cs typeface="+mn-cs"/>
              </a:defRPr>
            </a:lvl2pPr>
            <a:lvl3pPr>
              <a:defRPr lang="en-US" sz="1600" kern="1200" dirty="0">
                <a:solidFill>
                  <a:srgbClr val="282828"/>
                </a:solidFill>
                <a:latin typeface="+mn-lt"/>
                <a:ea typeface="+mn-ea"/>
                <a:cs typeface="+mn-cs"/>
              </a:defRPr>
            </a:lvl3pPr>
            <a:lvl4pPr>
              <a:defRPr lang="en-US" sz="1400" kern="1200" dirty="0">
                <a:solidFill>
                  <a:srgbClr val="282828"/>
                </a:solidFill>
                <a:latin typeface="+mn-lt"/>
                <a:ea typeface="+mn-ea"/>
                <a:cs typeface="+mn-cs"/>
              </a:defRPr>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13" name="Content Placeholder 3">
            <a:extLst>
              <a:ext uri="{FF2B5EF4-FFF2-40B4-BE49-F238E27FC236}">
                <a16:creationId xmlns:a16="http://schemas.microsoft.com/office/drawing/2014/main" id="{BCBF93B8-2588-4454-A571-EDC436CC3106}"/>
              </a:ext>
            </a:extLst>
          </p:cNvPr>
          <p:cNvSpPr>
            <a:spLocks noGrp="1"/>
          </p:cNvSpPr>
          <p:nvPr>
            <p:ph sz="half" idx="11"/>
          </p:nvPr>
        </p:nvSpPr>
        <p:spPr>
          <a:xfrm>
            <a:off x="6137198" y="1695192"/>
            <a:ext cx="2473372" cy="1854611"/>
          </a:xfrm>
          <a:ln>
            <a:solidFill>
              <a:srgbClr val="C9D803"/>
            </a:solidFill>
          </a:ln>
        </p:spPr>
        <p:txBody>
          <a:bodyPr numCol="1"/>
          <a:lstStyle>
            <a:lvl2pPr>
              <a:buNone/>
              <a:defRPr/>
            </a:lvl2pPr>
          </a:lstStyle>
          <a:p>
            <a:pPr lvl="0"/>
            <a:r>
              <a:rPr lang="en-US"/>
              <a:t>Click to edit Master text styles</a:t>
            </a:r>
          </a:p>
        </p:txBody>
      </p:sp>
      <p:sp>
        <p:nvSpPr>
          <p:cNvPr id="14" name="Content Placeholder 3">
            <a:extLst>
              <a:ext uri="{FF2B5EF4-FFF2-40B4-BE49-F238E27FC236}">
                <a16:creationId xmlns:a16="http://schemas.microsoft.com/office/drawing/2014/main" id="{E1E0180A-5C4F-4262-B97A-561851BAFD24}"/>
              </a:ext>
            </a:extLst>
          </p:cNvPr>
          <p:cNvSpPr>
            <a:spLocks noGrp="1"/>
          </p:cNvSpPr>
          <p:nvPr>
            <p:ph sz="half" idx="12"/>
          </p:nvPr>
        </p:nvSpPr>
        <p:spPr>
          <a:xfrm>
            <a:off x="9126371" y="2608106"/>
            <a:ext cx="2473372" cy="1854611"/>
          </a:xfrm>
          <a:ln>
            <a:solidFill>
              <a:srgbClr val="C9D803"/>
            </a:solidFill>
          </a:ln>
        </p:spPr>
        <p:txBody>
          <a:bodyPr numCol="1"/>
          <a:lstStyle>
            <a:lvl2pPr>
              <a:buNone/>
              <a:defRPr>
                <a:solidFill>
                  <a:srgbClr val="282828"/>
                </a:solidFill>
              </a:defRPr>
            </a:lvl2pPr>
          </a:lstStyle>
          <a:p>
            <a:pPr lvl="0"/>
            <a:r>
              <a:rPr lang="en-US"/>
              <a:t>Click to edit Master text styles</a:t>
            </a:r>
          </a:p>
        </p:txBody>
      </p:sp>
      <p:sp>
        <p:nvSpPr>
          <p:cNvPr id="15" name="Content Placeholder 3">
            <a:extLst>
              <a:ext uri="{FF2B5EF4-FFF2-40B4-BE49-F238E27FC236}">
                <a16:creationId xmlns:a16="http://schemas.microsoft.com/office/drawing/2014/main" id="{7DC7AFB5-E20A-4A4F-AF29-4D9075C4C603}"/>
              </a:ext>
            </a:extLst>
          </p:cNvPr>
          <p:cNvSpPr>
            <a:spLocks noGrp="1"/>
          </p:cNvSpPr>
          <p:nvPr>
            <p:ph sz="half" idx="13"/>
          </p:nvPr>
        </p:nvSpPr>
        <p:spPr>
          <a:xfrm>
            <a:off x="6354141" y="4088989"/>
            <a:ext cx="2473372" cy="1854611"/>
          </a:xfrm>
          <a:ln>
            <a:solidFill>
              <a:srgbClr val="C9D803"/>
            </a:solidFill>
          </a:ln>
        </p:spPr>
        <p:txBody>
          <a:bodyPr numCol="1"/>
          <a:lstStyle>
            <a:lvl2pPr>
              <a:buNone/>
              <a:defRPr/>
            </a:lvl2pPr>
          </a:lstStyle>
          <a:p>
            <a:pPr lvl="0"/>
            <a:r>
              <a:rPr lang="en-US"/>
              <a:t>Click to edit Master text styles</a:t>
            </a:r>
          </a:p>
        </p:txBody>
      </p:sp>
      <p:sp>
        <p:nvSpPr>
          <p:cNvPr id="16" name="Footer Placeholder 2">
            <a:extLst>
              <a:ext uri="{FF2B5EF4-FFF2-40B4-BE49-F238E27FC236}">
                <a16:creationId xmlns:a16="http://schemas.microsoft.com/office/drawing/2014/main" id="{56F1C1F5-C9F3-4EC0-AD1F-2F7EA078E58C}"/>
              </a:ext>
            </a:extLst>
          </p:cNvPr>
          <p:cNvSpPr>
            <a:spLocks noGrp="1"/>
          </p:cNvSpPr>
          <p:nvPr>
            <p:ph type="ftr" sz="quarter" idx="10"/>
          </p:nvPr>
        </p:nvSpPr>
        <p:spPr>
          <a:xfrm>
            <a:off x="180975" y="6476999"/>
            <a:ext cx="4114800" cy="365125"/>
          </a:xfrm>
        </p:spPr>
        <p:txBody>
          <a:bodyPr/>
          <a:lstStyle/>
          <a:p>
            <a:r>
              <a:rPr lang="en-US"/>
              <a:t>SEPP016, Slide </a:t>
            </a:r>
            <a:fld id="{55AE94E2-01AD-4F44-B701-725E8CE3ADFF}" type="slidenum">
              <a:rPr lang="en-US" smtClean="0"/>
              <a:pPr/>
              <a:t>‹#›</a:t>
            </a:fld>
            <a:endParaRPr lang="en-US"/>
          </a:p>
        </p:txBody>
      </p:sp>
      <p:sp>
        <p:nvSpPr>
          <p:cNvPr id="10" name="Title 1">
            <a:extLst>
              <a:ext uri="{FF2B5EF4-FFF2-40B4-BE49-F238E27FC236}">
                <a16:creationId xmlns:a16="http://schemas.microsoft.com/office/drawing/2014/main" id="{7C4D2082-9FD3-4F81-AFB1-95087BE3B19D}"/>
              </a:ext>
            </a:extLst>
          </p:cNvPr>
          <p:cNvSpPr>
            <a:spLocks noGrp="1"/>
          </p:cNvSpPr>
          <p:nvPr>
            <p:ph type="title"/>
          </p:nvPr>
        </p:nvSpPr>
        <p:spPr>
          <a:xfrm>
            <a:off x="1552353" y="365126"/>
            <a:ext cx="9801447" cy="667512"/>
          </a:xfrm>
        </p:spPr>
        <p:txBody>
          <a:bodyPr numCol="1">
            <a:normAutofit/>
          </a:bodyPr>
          <a:lstStyle>
            <a:lvl1pPr>
              <a:defRPr sz="2800" cap="all" baseline="0">
                <a:solidFill>
                  <a:srgbClr val="DDDDDD"/>
                </a:solidFill>
              </a:defRPr>
            </a:lvl1pPr>
          </a:lstStyle>
          <a:p>
            <a:r>
              <a:rPr lang="en-US"/>
              <a:t>Click to edit Master title style</a:t>
            </a:r>
          </a:p>
        </p:txBody>
      </p:sp>
      <p:sp>
        <p:nvSpPr>
          <p:cNvPr id="11" name="Content Placeholder 2">
            <a:extLst>
              <a:ext uri="{FF2B5EF4-FFF2-40B4-BE49-F238E27FC236}">
                <a16:creationId xmlns:a16="http://schemas.microsoft.com/office/drawing/2014/main" id="{14CB3EAA-C87C-4BBA-8008-7D06C5BB7216}"/>
              </a:ext>
            </a:extLst>
          </p:cNvPr>
          <p:cNvSpPr>
            <a:spLocks noGrp="1"/>
          </p:cNvSpPr>
          <p:nvPr>
            <p:ph sz="half" idx="1"/>
          </p:nvPr>
        </p:nvSpPr>
        <p:spPr>
          <a:xfrm>
            <a:off x="1371600" y="914400"/>
            <a:ext cx="9692640" cy="457200"/>
          </a:xfrm>
        </p:spPr>
        <p:txBody>
          <a:bodyPr numCol="1"/>
          <a:lstStyle>
            <a:lvl1pPr marL="0" indent="0">
              <a:buFont typeface="Arial" panose="020B0604020202020204" pitchFamily="34" charset="0"/>
              <a:buNone/>
              <a:defRPr sz="2400" b="1" i="0" u="none" cap="all" baseline="0">
                <a:latin typeface="+mj-lt"/>
              </a:defRPr>
            </a:lvl1pPr>
          </a:lstStyle>
          <a:p>
            <a:pPr lvl="0"/>
            <a:r>
              <a:rPr lang="en-US"/>
              <a:t>Click to edit Master text styles</a:t>
            </a:r>
          </a:p>
        </p:txBody>
      </p:sp>
    </p:spTree>
    <p:extLst>
      <p:ext uri="{BB962C8B-B14F-4D97-AF65-F5344CB8AC3E}">
        <p14:creationId xmlns:p14="http://schemas.microsoft.com/office/powerpoint/2010/main" val="23481097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One Content Page">
    <p:spTree>
      <p:nvGrpSpPr>
        <p:cNvPr id="1" name=""/>
        <p:cNvGrpSpPr/>
        <p:nvPr/>
      </p:nvGrpSpPr>
      <p:grpSpPr>
        <a:xfrm>
          <a:off x="0" y="0"/>
          <a:ext cx="0" cy="0"/>
          <a:chOff x="0" y="0"/>
          <a:chExt cx="0" cy="0"/>
        </a:xfrm>
      </p:grpSpPr>
      <p:sp>
        <p:nvSpPr>
          <p:cNvPr id="10" name="Footer Placeholder 2">
            <a:extLst>
              <a:ext uri="{FF2B5EF4-FFF2-40B4-BE49-F238E27FC236}">
                <a16:creationId xmlns:a16="http://schemas.microsoft.com/office/drawing/2014/main" id="{17FA4BB3-A5D3-4ACD-80CD-9DC2F2A50B08}"/>
              </a:ext>
            </a:extLst>
          </p:cNvPr>
          <p:cNvSpPr>
            <a:spLocks noGrp="1"/>
          </p:cNvSpPr>
          <p:nvPr>
            <p:ph type="ftr" sz="quarter" idx="10"/>
          </p:nvPr>
        </p:nvSpPr>
        <p:spPr>
          <a:xfrm>
            <a:off x="180975" y="6476999"/>
            <a:ext cx="4114800" cy="365125"/>
          </a:xfrm>
        </p:spPr>
        <p:txBody>
          <a:bodyPr/>
          <a:lstStyle/>
          <a:p>
            <a:r>
              <a:rPr lang="en-US"/>
              <a:t>SEPP016, Slide </a:t>
            </a:r>
            <a:fld id="{55AE94E2-01AD-4F44-B701-725E8CE3ADFF}" type="slidenum">
              <a:rPr lang="en-US" smtClean="0"/>
              <a:pPr/>
              <a:t>‹#›</a:t>
            </a:fld>
            <a:endParaRPr lang="en-US"/>
          </a:p>
        </p:txBody>
      </p:sp>
      <p:sp>
        <p:nvSpPr>
          <p:cNvPr id="6" name="Title 1">
            <a:extLst>
              <a:ext uri="{FF2B5EF4-FFF2-40B4-BE49-F238E27FC236}">
                <a16:creationId xmlns:a16="http://schemas.microsoft.com/office/drawing/2014/main" id="{82E57B20-1E9B-4901-8080-B8D3DF7160BD}"/>
              </a:ext>
            </a:extLst>
          </p:cNvPr>
          <p:cNvSpPr>
            <a:spLocks noGrp="1"/>
          </p:cNvSpPr>
          <p:nvPr>
            <p:ph type="title"/>
          </p:nvPr>
        </p:nvSpPr>
        <p:spPr>
          <a:xfrm>
            <a:off x="1552353" y="365126"/>
            <a:ext cx="9801447" cy="667512"/>
          </a:xfrm>
        </p:spPr>
        <p:txBody>
          <a:bodyPr numCol="1">
            <a:normAutofit/>
          </a:bodyPr>
          <a:lstStyle>
            <a:lvl1pPr>
              <a:defRPr sz="2800" cap="all" baseline="0">
                <a:solidFill>
                  <a:srgbClr val="DDDDDD"/>
                </a:solidFill>
              </a:defRPr>
            </a:lvl1pPr>
          </a:lstStyle>
          <a:p>
            <a:r>
              <a:rPr lang="en-US"/>
              <a:t>Click to edit Master title style</a:t>
            </a:r>
          </a:p>
        </p:txBody>
      </p:sp>
      <p:sp>
        <p:nvSpPr>
          <p:cNvPr id="7" name="Content Placeholder 2">
            <a:extLst>
              <a:ext uri="{FF2B5EF4-FFF2-40B4-BE49-F238E27FC236}">
                <a16:creationId xmlns:a16="http://schemas.microsoft.com/office/drawing/2014/main" id="{2AEB975E-5BAA-4985-BFE7-E5F0B5F867CF}"/>
              </a:ext>
            </a:extLst>
          </p:cNvPr>
          <p:cNvSpPr>
            <a:spLocks noGrp="1"/>
          </p:cNvSpPr>
          <p:nvPr>
            <p:ph sz="half" idx="1"/>
          </p:nvPr>
        </p:nvSpPr>
        <p:spPr>
          <a:xfrm>
            <a:off x="1371600" y="914400"/>
            <a:ext cx="9692640" cy="457200"/>
          </a:xfrm>
        </p:spPr>
        <p:txBody>
          <a:bodyPr numCol="1"/>
          <a:lstStyle>
            <a:lvl1pPr marL="0" indent="0">
              <a:buFont typeface="Arial" panose="020B0604020202020204" pitchFamily="34" charset="0"/>
              <a:buNone/>
              <a:defRPr sz="2400" b="1" i="0" u="none" cap="all" baseline="0">
                <a:latin typeface="+mj-lt"/>
              </a:defRPr>
            </a:lvl1pPr>
          </a:lstStyle>
          <a:p>
            <a:pPr lvl="0"/>
            <a:r>
              <a:rPr lang="en-US"/>
              <a:t>Click to edit Master text styles</a:t>
            </a:r>
          </a:p>
        </p:txBody>
      </p:sp>
      <p:sp>
        <p:nvSpPr>
          <p:cNvPr id="3" name="Content Placeholder 2">
            <a:extLst>
              <a:ext uri="{FF2B5EF4-FFF2-40B4-BE49-F238E27FC236}">
                <a16:creationId xmlns:a16="http://schemas.microsoft.com/office/drawing/2014/main" id="{A7680C3F-D72A-41A8-9C95-9C26B9CA2C95}"/>
              </a:ext>
            </a:extLst>
          </p:cNvPr>
          <p:cNvSpPr>
            <a:spLocks noGrp="1"/>
          </p:cNvSpPr>
          <p:nvPr>
            <p:ph sz="quarter" idx="11"/>
          </p:nvPr>
        </p:nvSpPr>
        <p:spPr>
          <a:xfrm>
            <a:off x="1371600" y="1649662"/>
            <a:ext cx="9982200" cy="4478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689074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cSld name="Left Text Right Pic P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0E9DC-A7E7-4B4D-9003-384C1CBD365D}"/>
              </a:ext>
            </a:extLst>
          </p:cNvPr>
          <p:cNvSpPr>
            <a:spLocks noGrp="1"/>
          </p:cNvSpPr>
          <p:nvPr>
            <p:ph type="title"/>
          </p:nvPr>
        </p:nvSpPr>
        <p:spPr>
          <a:xfrm>
            <a:off x="1552353" y="365126"/>
            <a:ext cx="9801447" cy="676866"/>
          </a:xfrm>
        </p:spPr>
        <p:txBody>
          <a:bodyPr numCol="1"/>
          <a:lstStyle>
            <a:lvl1pPr>
              <a:defRPr sz="3600"/>
            </a:lvl1pPr>
          </a:lstStyle>
          <a:p>
            <a:r>
              <a:rPr lang="en-US"/>
              <a:t>Click to edit Master title style</a:t>
            </a:r>
          </a:p>
        </p:txBody>
      </p:sp>
      <p:sp>
        <p:nvSpPr>
          <p:cNvPr id="3" name="Content Placeholder 2">
            <a:extLst>
              <a:ext uri="{FF2B5EF4-FFF2-40B4-BE49-F238E27FC236}">
                <a16:creationId xmlns:a16="http://schemas.microsoft.com/office/drawing/2014/main" id="{CC9F3D03-C088-4566-91B1-035C6C562E97}"/>
              </a:ext>
            </a:extLst>
          </p:cNvPr>
          <p:cNvSpPr>
            <a:spLocks noGrp="1"/>
          </p:cNvSpPr>
          <p:nvPr>
            <p:ph sz="half" idx="1"/>
          </p:nvPr>
        </p:nvSpPr>
        <p:spPr>
          <a:xfrm>
            <a:off x="1552352" y="1825625"/>
            <a:ext cx="4467447" cy="4351338"/>
          </a:xfrm>
        </p:spPr>
        <p:txBody>
          <a:bodyPr numCol="1"/>
          <a:lstStyle>
            <a:lvl1pPr>
              <a:buFont typeface="Arial" panose="020B0604020202020204" pitchFamily="34" charset="0"/>
              <a:buChar char="•"/>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8D7B78E-6FF4-4D0E-93E9-8996806A6E71}"/>
              </a:ext>
            </a:extLst>
          </p:cNvPr>
          <p:cNvSpPr>
            <a:spLocks noGrp="1"/>
          </p:cNvSpPr>
          <p:nvPr>
            <p:ph sz="half" idx="2"/>
          </p:nvPr>
        </p:nvSpPr>
        <p:spPr>
          <a:xfrm>
            <a:off x="6172200" y="1825625"/>
            <a:ext cx="518160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Footer Placeholder 2">
            <a:extLst>
              <a:ext uri="{FF2B5EF4-FFF2-40B4-BE49-F238E27FC236}">
                <a16:creationId xmlns:a16="http://schemas.microsoft.com/office/drawing/2014/main" id="{95A36269-FE02-4AA5-B495-8827F44B367E}"/>
              </a:ext>
            </a:extLst>
          </p:cNvPr>
          <p:cNvSpPr>
            <a:spLocks noGrp="1"/>
          </p:cNvSpPr>
          <p:nvPr>
            <p:ph type="ftr" sz="quarter" idx="10"/>
          </p:nvPr>
        </p:nvSpPr>
        <p:spPr>
          <a:xfrm>
            <a:off x="180975" y="6476999"/>
            <a:ext cx="4114800" cy="365125"/>
          </a:xfrm>
        </p:spPr>
        <p:txBody>
          <a:bodyPr/>
          <a:lstStyle/>
          <a:p>
            <a:r>
              <a:rPr lang="en-US"/>
              <a:t>XXX, Slide </a:t>
            </a:r>
            <a:fld id="{55AE94E2-01AD-4F44-B701-725E8CE3ADFF}" type="slidenum">
              <a:rPr lang="en-US" smtClean="0"/>
              <a:pPr/>
              <a:t>‹#›</a:t>
            </a:fld>
            <a:endParaRPr lang="en-US"/>
          </a:p>
        </p:txBody>
      </p:sp>
    </p:spTree>
    <p:extLst>
      <p:ext uri="{BB962C8B-B14F-4D97-AF65-F5344CB8AC3E}">
        <p14:creationId xmlns:p14="http://schemas.microsoft.com/office/powerpoint/2010/main" val="31031580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494B5A-310C-42F7-B3D0-091754704EBA}"/>
              </a:ext>
            </a:extLst>
          </p:cNvPr>
          <p:cNvSpPr>
            <a:spLocks noGrp="1"/>
          </p:cNvSpPr>
          <p:nvPr>
            <p:ph type="title"/>
          </p:nvPr>
        </p:nvSpPr>
        <p:spPr>
          <a:xfrm>
            <a:off x="1661652" y="365125"/>
            <a:ext cx="9692148" cy="649483"/>
          </a:xfrm>
        </p:spPr>
        <p:txBody>
          <a:bodyPr/>
          <a:lstStyle>
            <a:lvl1pPr>
              <a:defRPr sz="3600"/>
            </a:lvl1pPr>
          </a:lstStyle>
          <a:p>
            <a:r>
              <a:rPr lang="en-US"/>
              <a:t>Click to edit Master title style</a:t>
            </a:r>
          </a:p>
        </p:txBody>
      </p:sp>
      <p:sp>
        <p:nvSpPr>
          <p:cNvPr id="3" name="Footer Placeholder 2">
            <a:extLst>
              <a:ext uri="{FF2B5EF4-FFF2-40B4-BE49-F238E27FC236}">
                <a16:creationId xmlns:a16="http://schemas.microsoft.com/office/drawing/2014/main" id="{7C2920D8-C9EB-4890-99E2-46BE80A73946}"/>
              </a:ext>
            </a:extLst>
          </p:cNvPr>
          <p:cNvSpPr>
            <a:spLocks noGrp="1"/>
          </p:cNvSpPr>
          <p:nvPr>
            <p:ph type="ftr" sz="quarter" idx="10"/>
          </p:nvPr>
        </p:nvSpPr>
        <p:spPr/>
        <p:txBody>
          <a:bodyPr/>
          <a:lstStyle/>
          <a:p>
            <a:r>
              <a:rPr lang="en-US"/>
              <a:t>XXX, Slide </a:t>
            </a:r>
            <a:fld id="{55AE94E2-01AD-4F44-B701-725E8CE3ADFF}" type="slidenum">
              <a:rPr lang="en-US" smtClean="0"/>
              <a:pPr/>
              <a:t>‹#›</a:t>
            </a:fld>
            <a:endParaRPr lang="en-US"/>
          </a:p>
        </p:txBody>
      </p:sp>
      <p:sp>
        <p:nvSpPr>
          <p:cNvPr id="5" name="Picture Placeholder 4">
            <a:extLst>
              <a:ext uri="{FF2B5EF4-FFF2-40B4-BE49-F238E27FC236}">
                <a16:creationId xmlns:a16="http://schemas.microsoft.com/office/drawing/2014/main" id="{7B412C0E-BA42-4933-A795-84FAC0C620CD}"/>
              </a:ext>
            </a:extLst>
          </p:cNvPr>
          <p:cNvSpPr>
            <a:spLocks noGrp="1"/>
          </p:cNvSpPr>
          <p:nvPr>
            <p:ph type="pic" sz="quarter" idx="11"/>
          </p:nvPr>
        </p:nvSpPr>
        <p:spPr>
          <a:xfrm>
            <a:off x="1662113" y="1703388"/>
            <a:ext cx="9691687" cy="4083050"/>
          </a:xfrm>
        </p:spPr>
        <p:txBody>
          <a:bodyPr/>
          <a:lstStyle/>
          <a:p>
            <a:r>
              <a:rPr lang="en-US"/>
              <a:t>Click icon to add picture</a:t>
            </a:r>
          </a:p>
        </p:txBody>
      </p:sp>
    </p:spTree>
    <p:extLst>
      <p:ext uri="{BB962C8B-B14F-4D97-AF65-F5344CB8AC3E}">
        <p14:creationId xmlns:p14="http://schemas.microsoft.com/office/powerpoint/2010/main" val="1403680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42DDC-DE03-4B42-90C8-B107EABBD791}"/>
              </a:ext>
            </a:extLst>
          </p:cNvPr>
          <p:cNvSpPr>
            <a:spLocks noGrp="1"/>
          </p:cNvSpPr>
          <p:nvPr>
            <p:ph type="title"/>
          </p:nvPr>
        </p:nvSpPr>
        <p:spPr/>
        <p:txBody>
          <a:bodyPr/>
          <a:lstStyle>
            <a:lvl1pPr>
              <a:defRPr sz="3600"/>
            </a:lvl1pPr>
          </a:lstStyle>
          <a:p>
            <a:r>
              <a:rPr lang="en-US"/>
              <a:t>Click to edit Master title style</a:t>
            </a:r>
          </a:p>
        </p:txBody>
      </p:sp>
      <p:sp>
        <p:nvSpPr>
          <p:cNvPr id="3" name="Footer Placeholder 2">
            <a:extLst>
              <a:ext uri="{FF2B5EF4-FFF2-40B4-BE49-F238E27FC236}">
                <a16:creationId xmlns:a16="http://schemas.microsoft.com/office/drawing/2014/main" id="{62E8BDB2-326C-49C6-98D2-10CB7BF0C96B}"/>
              </a:ext>
            </a:extLst>
          </p:cNvPr>
          <p:cNvSpPr>
            <a:spLocks noGrp="1"/>
          </p:cNvSpPr>
          <p:nvPr>
            <p:ph type="ftr" sz="quarter" idx="10"/>
          </p:nvPr>
        </p:nvSpPr>
        <p:spPr/>
        <p:txBody>
          <a:bodyPr/>
          <a:lstStyle/>
          <a:p>
            <a:r>
              <a:rPr lang="en-US"/>
              <a:t>XXX, Slide </a:t>
            </a:r>
            <a:fld id="{55AE94E2-01AD-4F44-B701-725E8CE3ADFF}" type="slidenum">
              <a:rPr lang="en-US" smtClean="0"/>
              <a:pPr/>
              <a:t>‹#›</a:t>
            </a:fld>
            <a:endParaRPr lang="en-US"/>
          </a:p>
        </p:txBody>
      </p:sp>
    </p:spTree>
    <p:extLst>
      <p:ext uri="{BB962C8B-B14F-4D97-AF65-F5344CB8AC3E}">
        <p14:creationId xmlns:p14="http://schemas.microsoft.com/office/powerpoint/2010/main" val="1826794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69FBF1-494D-4D53-9BCA-3AB231008289}"/>
              </a:ext>
            </a:extLst>
          </p:cNvPr>
          <p:cNvSpPr>
            <a:spLocks noGrp="1"/>
          </p:cNvSpPr>
          <p:nvPr>
            <p:ph type="title"/>
          </p:nvPr>
        </p:nvSpPr>
        <p:spPr>
          <a:xfrm>
            <a:off x="1661652" y="365125"/>
            <a:ext cx="9692148" cy="724639"/>
          </a:xfrm>
          <a:prstGeom prst="rect">
            <a:avLst/>
          </a:prstGeom>
        </p:spPr>
        <p:txBody>
          <a:bodyPr vert="horz" lIns="91440" tIns="45720" rIns="91440" bIns="45720" numCol="1"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20F2D64-F568-4A4F-992C-27C9EFF6D023}"/>
              </a:ext>
            </a:extLst>
          </p:cNvPr>
          <p:cNvSpPr>
            <a:spLocks noGrp="1"/>
          </p:cNvSpPr>
          <p:nvPr>
            <p:ph type="body" idx="1"/>
          </p:nvPr>
        </p:nvSpPr>
        <p:spPr>
          <a:xfrm>
            <a:off x="1661652" y="1253331"/>
            <a:ext cx="9692148"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Footer Placeholder 4">
            <a:extLst>
              <a:ext uri="{FF2B5EF4-FFF2-40B4-BE49-F238E27FC236}">
                <a16:creationId xmlns:a16="http://schemas.microsoft.com/office/drawing/2014/main" id="{4808F3B5-C458-435C-B163-796ED377D091}"/>
              </a:ext>
            </a:extLst>
          </p:cNvPr>
          <p:cNvSpPr>
            <a:spLocks noGrp="1"/>
          </p:cNvSpPr>
          <p:nvPr>
            <p:ph type="ftr" sz="quarter" idx="3"/>
          </p:nvPr>
        </p:nvSpPr>
        <p:spPr>
          <a:xfrm>
            <a:off x="180975" y="6476999"/>
            <a:ext cx="4114800" cy="365125"/>
          </a:xfrm>
          <a:prstGeom prst="rect">
            <a:avLst/>
          </a:prstGeom>
        </p:spPr>
        <p:txBody>
          <a:bodyPr numCol="1" anchor="ctr"/>
          <a:lstStyle>
            <a:lvl1pPr algn="l">
              <a:defRPr sz="1100">
                <a:solidFill>
                  <a:srgbClr val="282828"/>
                </a:solidFill>
              </a:defRPr>
            </a:lvl1pPr>
          </a:lstStyle>
          <a:p>
            <a:r>
              <a:rPr lang="en-US"/>
              <a:t>Presentation SEPP016, Slide </a:t>
            </a:r>
            <a:fld id="{55AE94E2-01AD-4F44-B701-725E8CE3ADFF}" type="slidenum">
              <a:rPr lang="en-US" smtClean="0"/>
              <a:pPr/>
              <a:t>‹#›</a:t>
            </a:fld>
            <a:endParaRPr lang="en-US"/>
          </a:p>
        </p:txBody>
      </p:sp>
    </p:spTree>
    <p:extLst>
      <p:ext uri="{BB962C8B-B14F-4D97-AF65-F5344CB8AC3E}">
        <p14:creationId xmlns:p14="http://schemas.microsoft.com/office/powerpoint/2010/main" val="2861362356"/>
      </p:ext>
    </p:extLst>
  </p:cSld>
  <p:clrMap bg1="lt1" tx1="dk1" bg2="lt2" tx2="dk2" accent1="accent1" accent2="accent2" accent3="accent3" accent4="accent4" accent5="accent5" accent6="accent6" hlink="hlink" folHlink="folHlink"/>
  <p:sldLayoutIdLst>
    <p:sldLayoutId id="2147483710" r:id="rId1"/>
    <p:sldLayoutId id="2147483688" r:id="rId2"/>
    <p:sldLayoutId id="2147483676" r:id="rId3"/>
    <p:sldLayoutId id="2147483677" r:id="rId4"/>
    <p:sldLayoutId id="2147483686" r:id="rId5"/>
    <p:sldLayoutId id="2147483690" r:id="rId6"/>
    <p:sldLayoutId id="2147483712" r:id="rId7"/>
    <p:sldLayoutId id="2147483713" r:id="rId8"/>
  </p:sldLayoutIdLst>
  <p:hf sldNum="0" hdr="0" dt="0"/>
  <p:txStyles>
    <p:titleStyle>
      <a:lvl1pPr algn="l" defTabSz="914400" rtl="0" eaLnBrk="1" latinLnBrk="0" hangingPunct="1">
        <a:lnSpc>
          <a:spcPct val="90000"/>
        </a:lnSpc>
        <a:spcBef>
          <a:spcPct val="0"/>
        </a:spcBef>
        <a:buNone/>
        <a:defRPr sz="3600" kern="1200">
          <a:solidFill>
            <a:srgbClr val="282828"/>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82828"/>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69FBF1-494D-4D53-9BCA-3AB231008289}"/>
              </a:ext>
            </a:extLst>
          </p:cNvPr>
          <p:cNvSpPr>
            <a:spLocks noGrp="1"/>
          </p:cNvSpPr>
          <p:nvPr>
            <p:ph type="title"/>
          </p:nvPr>
        </p:nvSpPr>
        <p:spPr>
          <a:xfrm>
            <a:off x="1661652" y="365125"/>
            <a:ext cx="9692148" cy="724639"/>
          </a:xfrm>
          <a:prstGeom prst="rect">
            <a:avLst/>
          </a:prstGeom>
        </p:spPr>
        <p:txBody>
          <a:bodyPr vert="horz" lIns="91440" tIns="45720" rIns="91440" bIns="45720" numCol="1"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20F2D64-F568-4A4F-992C-27C9EFF6D023}"/>
              </a:ext>
            </a:extLst>
          </p:cNvPr>
          <p:cNvSpPr>
            <a:spLocks noGrp="1"/>
          </p:cNvSpPr>
          <p:nvPr>
            <p:ph type="body" idx="1"/>
          </p:nvPr>
        </p:nvSpPr>
        <p:spPr>
          <a:xfrm>
            <a:off x="1661652" y="1253331"/>
            <a:ext cx="9692148"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Footer Placeholder 4">
            <a:extLst>
              <a:ext uri="{FF2B5EF4-FFF2-40B4-BE49-F238E27FC236}">
                <a16:creationId xmlns:a16="http://schemas.microsoft.com/office/drawing/2014/main" id="{4808F3B5-C458-435C-B163-796ED377D091}"/>
              </a:ext>
            </a:extLst>
          </p:cNvPr>
          <p:cNvSpPr>
            <a:spLocks noGrp="1"/>
          </p:cNvSpPr>
          <p:nvPr>
            <p:ph type="ftr" sz="quarter" idx="3"/>
          </p:nvPr>
        </p:nvSpPr>
        <p:spPr>
          <a:xfrm>
            <a:off x="180975" y="6476999"/>
            <a:ext cx="4114800" cy="365125"/>
          </a:xfrm>
          <a:prstGeom prst="rect">
            <a:avLst/>
          </a:prstGeom>
        </p:spPr>
        <p:txBody>
          <a:bodyPr numCol="1" anchor="ctr"/>
          <a:lstStyle>
            <a:lvl1pPr algn="l">
              <a:defRPr sz="1100">
                <a:solidFill>
                  <a:srgbClr val="282828"/>
                </a:solidFill>
              </a:defRPr>
            </a:lvl1pPr>
          </a:lstStyle>
          <a:p>
            <a:r>
              <a:rPr lang="en-US"/>
              <a:t>XXX, Slide </a:t>
            </a:r>
            <a:fld id="{55AE94E2-01AD-4F44-B701-725E8CE3ADFF}" type="slidenum">
              <a:rPr lang="en-US" smtClean="0"/>
              <a:pPr/>
              <a:t>‹#›</a:t>
            </a:fld>
            <a:endParaRPr lang="en-US"/>
          </a:p>
        </p:txBody>
      </p:sp>
    </p:spTree>
    <p:extLst>
      <p:ext uri="{BB962C8B-B14F-4D97-AF65-F5344CB8AC3E}">
        <p14:creationId xmlns:p14="http://schemas.microsoft.com/office/powerpoint/2010/main" val="3465840992"/>
      </p:ext>
    </p:extLst>
  </p:cSld>
  <p:clrMap bg1="lt1" tx1="dk1" bg2="lt2" tx2="dk2" accent1="accent1" accent2="accent2" accent3="accent3" accent4="accent4" accent5="accent5" accent6="accent6" hlink="hlink" folHlink="folHlink"/>
  <p:sldLayoutIdLst>
    <p:sldLayoutId id="2147483727" r:id="rId1"/>
  </p:sldLayoutIdLst>
  <p:hf sldNum="0" hdr="0" dt="0"/>
  <p:txStyles>
    <p:titleStyle>
      <a:lvl1pPr algn="l" defTabSz="914400" rtl="0" eaLnBrk="1" latinLnBrk="0" hangingPunct="1">
        <a:lnSpc>
          <a:spcPct val="90000"/>
        </a:lnSpc>
        <a:spcBef>
          <a:spcPct val="0"/>
        </a:spcBef>
        <a:buNone/>
        <a:defRPr sz="3600" kern="1200">
          <a:solidFill>
            <a:srgbClr val="282828"/>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82828"/>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10.png"/><Relationship Id="rId4" Type="http://schemas.openxmlformats.org/officeDocument/2006/relationships/slide" Target="slide30.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slide" Target="slide36.xml"/><Relationship Id="rId3" Type="http://schemas.openxmlformats.org/officeDocument/2006/relationships/image" Target="../media/image3.jpeg"/><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70.png"/><Relationship Id="rId5" Type="http://schemas.openxmlformats.org/officeDocument/2006/relationships/slide" Target="slide34.xml"/><Relationship Id="rId10" Type="http://schemas.openxmlformats.org/officeDocument/2006/relationships/image" Target="../media/image9.jpeg"/><Relationship Id="rId4" Type="http://schemas.openxmlformats.org/officeDocument/2006/relationships/image" Target="../media/image7.png"/><Relationship Id="rId9" Type="http://schemas.openxmlformats.org/officeDocument/2006/relationships/image" Target="../media/image810.png"/></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3.jpeg"/><Relationship Id="rId7"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image" Target="../media/image12.jpeg"/><Relationship Id="rId5" Type="http://schemas.openxmlformats.org/officeDocument/2006/relationships/image" Target="../media/image11.jpeg"/><Relationship Id="rId10" Type="http://schemas.openxmlformats.org/officeDocument/2006/relationships/image" Target="../media/image16.png"/><Relationship Id="rId4" Type="http://schemas.openxmlformats.org/officeDocument/2006/relationships/image" Target="../media/image10.jpeg"/><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3.jpeg"/><Relationship Id="rId7"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21.png"/><Relationship Id="rId5" Type="http://schemas.openxmlformats.org/officeDocument/2006/relationships/image" Target="../media/image20.jpeg"/><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5.xml"/><Relationship Id="rId5" Type="http://schemas.openxmlformats.org/officeDocument/2006/relationships/image" Target="../media/image25.png"/><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notesSlide" Target="../notesSlides/notesSlide6.xml"/><Relationship Id="rId13" Type="http://schemas.openxmlformats.org/officeDocument/2006/relationships/image" Target="../media/image29.png"/><Relationship Id="rId3" Type="http://schemas.microsoft.com/office/2007/relationships/media" Target="../media/media2.mp4"/><Relationship Id="rId7" Type="http://schemas.openxmlformats.org/officeDocument/2006/relationships/slideLayout" Target="../slideLayouts/slideLayout5.xml"/><Relationship Id="rId12" Type="http://schemas.openxmlformats.org/officeDocument/2006/relationships/image" Target="../media/image28.png"/><Relationship Id="rId17" Type="http://schemas.openxmlformats.org/officeDocument/2006/relationships/image" Target="../media/image33.png"/><Relationship Id="rId2" Type="http://schemas.openxmlformats.org/officeDocument/2006/relationships/video" Target="../media/media1.mp4"/><Relationship Id="rId16" Type="http://schemas.openxmlformats.org/officeDocument/2006/relationships/image" Target="../media/image32.png"/><Relationship Id="rId1" Type="http://schemas.microsoft.com/office/2007/relationships/media" Target="../media/media1.mp4"/><Relationship Id="rId6" Type="http://schemas.openxmlformats.org/officeDocument/2006/relationships/video" Target="../media/media3.mp4"/><Relationship Id="rId11" Type="http://schemas.openxmlformats.org/officeDocument/2006/relationships/image" Target="../media/image27.png"/><Relationship Id="rId5" Type="http://schemas.microsoft.com/office/2007/relationships/media" Target="../media/media3.mp4"/><Relationship Id="rId15" Type="http://schemas.openxmlformats.org/officeDocument/2006/relationships/image" Target="../media/image31.png"/><Relationship Id="rId10" Type="http://schemas.openxmlformats.org/officeDocument/2006/relationships/image" Target="../media/image26.png"/><Relationship Id="rId4" Type="http://schemas.openxmlformats.org/officeDocument/2006/relationships/video" Target="../media/media2.mp4"/><Relationship Id="rId9" Type="http://schemas.openxmlformats.org/officeDocument/2006/relationships/image" Target="../media/image3.jpeg"/><Relationship Id="rId14" Type="http://schemas.openxmlformats.org/officeDocument/2006/relationships/image" Target="../media/image30.pn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slide" Target="slide40.xml"/><Relationship Id="rId13" Type="http://schemas.openxmlformats.org/officeDocument/2006/relationships/image" Target="../media/image39.png"/><Relationship Id="rId18" Type="http://schemas.openxmlformats.org/officeDocument/2006/relationships/image" Target="../media/image40.png"/><Relationship Id="rId26" Type="http://schemas.openxmlformats.org/officeDocument/2006/relationships/image" Target="../media/image44.png"/><Relationship Id="rId3" Type="http://schemas.openxmlformats.org/officeDocument/2006/relationships/image" Target="../media/image3.jpeg"/><Relationship Id="rId21" Type="http://schemas.openxmlformats.org/officeDocument/2006/relationships/image" Target="../media/image41.png"/><Relationship Id="rId7" Type="http://schemas.openxmlformats.org/officeDocument/2006/relationships/image" Target="../media/image36.png"/><Relationship Id="rId12" Type="http://schemas.openxmlformats.org/officeDocument/2006/relationships/image" Target="../media/image38.png"/><Relationship Id="rId17" Type="http://schemas.openxmlformats.org/officeDocument/2006/relationships/slide" Target="slide43.xml"/><Relationship Id="rId25" Type="http://schemas.openxmlformats.org/officeDocument/2006/relationships/image" Target="../media/image43.png"/><Relationship Id="rId2" Type="http://schemas.openxmlformats.org/officeDocument/2006/relationships/notesSlide" Target="../notesSlides/notesSlide8.xml"/><Relationship Id="rId16" Type="http://schemas.openxmlformats.org/officeDocument/2006/relationships/image" Target="../media/image40.png"/><Relationship Id="rId20" Type="http://schemas.openxmlformats.org/officeDocument/2006/relationships/slide" Target="slide45.xml"/><Relationship Id="rId1" Type="http://schemas.openxmlformats.org/officeDocument/2006/relationships/slideLayout" Target="../slideLayouts/slideLayout5.xml"/><Relationship Id="rId6" Type="http://schemas.openxmlformats.org/officeDocument/2006/relationships/image" Target="../media/image35.png"/><Relationship Id="rId11" Type="http://schemas.openxmlformats.org/officeDocument/2006/relationships/slide" Target="slide41.xml"/><Relationship Id="rId24" Type="http://schemas.openxmlformats.org/officeDocument/2006/relationships/slide" Target="slide44.xml"/><Relationship Id="rId5" Type="http://schemas.openxmlformats.org/officeDocument/2006/relationships/slide" Target="slide39.xml"/><Relationship Id="rId15" Type="http://schemas.openxmlformats.org/officeDocument/2006/relationships/image" Target="../media/image39.png"/><Relationship Id="rId23" Type="http://schemas.openxmlformats.org/officeDocument/2006/relationships/image" Target="../media/image43.png"/><Relationship Id="rId28" Type="http://schemas.openxmlformats.org/officeDocument/2006/relationships/image" Target="../media/image44.png"/><Relationship Id="rId10" Type="http://schemas.openxmlformats.org/officeDocument/2006/relationships/image" Target="../media/image38.png"/><Relationship Id="rId19" Type="http://schemas.openxmlformats.org/officeDocument/2006/relationships/image" Target="../media/image41.png"/><Relationship Id="rId4" Type="http://schemas.openxmlformats.org/officeDocument/2006/relationships/image" Target="../media/image35.png"/><Relationship Id="rId9" Type="http://schemas.openxmlformats.org/officeDocument/2006/relationships/image" Target="../media/image36.png"/><Relationship Id="rId14" Type="http://schemas.openxmlformats.org/officeDocument/2006/relationships/slide" Target="slide42.xml"/><Relationship Id="rId22" Type="http://schemas.openxmlformats.org/officeDocument/2006/relationships/image" Target="../media/image42.png"/><Relationship Id="rId27" Type="http://schemas.openxmlformats.org/officeDocument/2006/relationships/slide" Target="slide38.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slide" Target="slide47.xml"/><Relationship Id="rId3" Type="http://schemas.openxmlformats.org/officeDocument/2006/relationships/image" Target="../media/image3.jpeg"/><Relationship Id="rId7" Type="http://schemas.openxmlformats.org/officeDocument/2006/relationships/image" Target="../media/image46.png"/><Relationship Id="rId12" Type="http://schemas.openxmlformats.org/officeDocument/2006/relationships/image" Target="../media/image47.png"/><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image" Target="../media/image45.png"/><Relationship Id="rId11" Type="http://schemas.openxmlformats.org/officeDocument/2006/relationships/slide" Target="slide48.xml"/><Relationship Id="rId5" Type="http://schemas.openxmlformats.org/officeDocument/2006/relationships/slide" Target="slide46.xml"/><Relationship Id="rId10" Type="http://schemas.openxmlformats.org/officeDocument/2006/relationships/image" Target="../media/image47.png"/><Relationship Id="rId4" Type="http://schemas.openxmlformats.org/officeDocument/2006/relationships/image" Target="../media/image45.png"/><Relationship Id="rId9" Type="http://schemas.openxmlformats.org/officeDocument/2006/relationships/image" Target="../media/image109.png"/></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slide" Target="slide50.xml"/><Relationship Id="rId13" Type="http://schemas.openxmlformats.org/officeDocument/2006/relationships/image" Target="../media/image51.png"/><Relationship Id="rId3" Type="http://schemas.openxmlformats.org/officeDocument/2006/relationships/image" Target="../media/image3.jpeg"/><Relationship Id="rId7" Type="http://schemas.openxmlformats.org/officeDocument/2006/relationships/image" Target="../media/image49.pn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48.png"/><Relationship Id="rId11" Type="http://schemas.openxmlformats.org/officeDocument/2006/relationships/slide" Target="slide51.xml"/><Relationship Id="rId5" Type="http://schemas.openxmlformats.org/officeDocument/2006/relationships/slide" Target="slide49.xml"/><Relationship Id="rId15" Type="http://schemas.openxmlformats.org/officeDocument/2006/relationships/image" Target="../media/image51.png"/><Relationship Id="rId10" Type="http://schemas.openxmlformats.org/officeDocument/2006/relationships/image" Target="../media/image50.png"/><Relationship Id="rId4" Type="http://schemas.openxmlformats.org/officeDocument/2006/relationships/image" Target="../media/image48.png"/><Relationship Id="rId9" Type="http://schemas.openxmlformats.org/officeDocument/2006/relationships/image" Target="../media/image49.png"/><Relationship Id="rId14" Type="http://schemas.openxmlformats.org/officeDocument/2006/relationships/slide" Target="slide52.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5.xml"/><Relationship Id="rId5" Type="http://schemas.openxmlformats.org/officeDocument/2006/relationships/image" Target="../media/image53.svg"/><Relationship Id="rId4" Type="http://schemas.openxmlformats.org/officeDocument/2006/relationships/image" Target="../media/image52.png"/></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image" Target="../media/image54.png"/></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image" Target="../media/image57.jpeg"/><Relationship Id="rId5" Type="http://schemas.openxmlformats.org/officeDocument/2006/relationships/image" Target="../media/image56.jpeg"/><Relationship Id="rId4" Type="http://schemas.openxmlformats.org/officeDocument/2006/relationships/image" Target="../media/image55.jpe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59.png"/><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image" Target="../media/image58.jpeg"/><Relationship Id="rId5" Type="http://schemas.openxmlformats.org/officeDocument/2006/relationships/image" Target="../media/image3.jpeg"/><Relationship Id="rId4" Type="http://schemas.openxmlformats.org/officeDocument/2006/relationships/notesSlide" Target="../notesSlides/notesSlide14.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image" Target="../media/image60.png"/></Relationships>
</file>

<file path=ppt/slides/_rels/slide2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media/image61.png"/></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5.xml"/><Relationship Id="rId4" Type="http://schemas.openxmlformats.org/officeDocument/2006/relationships/image" Target="../media/image61.png"/></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image" Target="../media/image61.png"/></Relationships>
</file>

<file path=ppt/slides/_rels/slide29.xml.rels><?xml version="1.0" encoding="UTF-8" standalone="yes"?>
<Relationships xmlns="http://schemas.openxmlformats.org/package/2006/relationships"><Relationship Id="rId3" Type="http://schemas.openxmlformats.org/officeDocument/2006/relationships/hyperlink" Target="mailto:info@ezmetrology.com" TargetMode="External"/><Relationship Id="rId7" Type="http://schemas.openxmlformats.org/officeDocument/2006/relationships/hyperlink" Target="Academy.ezmetrology.com" TargetMode="External"/><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hyperlink" Target="https://portal.ezmetrology.com/" TargetMode="External"/><Relationship Id="rId5" Type="http://schemas.openxmlformats.org/officeDocument/2006/relationships/hyperlink" Target="http://www.ezmetrology.com/" TargetMode="External"/><Relationship Id="rId4" Type="http://schemas.openxmlformats.org/officeDocument/2006/relationships/hyperlink" Target="mailto:support@ezmetrology.com"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3.jpeg"/><Relationship Id="rId7" Type="http://schemas.openxmlformats.org/officeDocument/2006/relationships/image" Target="../media/image68.png"/><Relationship Id="rId2" Type="http://schemas.openxmlformats.org/officeDocument/2006/relationships/notesSlide" Target="../notesSlides/notesSlide19.xml"/><Relationship Id="rId1" Type="http://schemas.openxmlformats.org/officeDocument/2006/relationships/slideLayout" Target="../slideLayouts/slideLayout8.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jpeg"/></Relationships>
</file>

<file path=ppt/slides/_rels/slide33.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71.jpeg"/></Relationships>
</file>

<file path=ppt/slides/_rels/slide35.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image" Target="../media/image3.jpeg"/><Relationship Id="rId7" Type="http://schemas.openxmlformats.org/officeDocument/2006/relationships/image" Target="../media/image75.png"/><Relationship Id="rId2" Type="http://schemas.openxmlformats.org/officeDocument/2006/relationships/notesSlide" Target="../notesSlides/notesSlide21.xml"/><Relationship Id="rId1" Type="http://schemas.openxmlformats.org/officeDocument/2006/relationships/slideLayout" Target="../slideLayouts/slideLayout4.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png"/></Relationships>
</file>

<file path=ppt/slides/_rels/slide36.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80.png"/><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image" Target="../media/image77.jpeg"/></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4.xml"/><Relationship Id="rId5" Type="http://schemas.openxmlformats.org/officeDocument/2006/relationships/image" Target="../media/image82.png"/><Relationship Id="rId4" Type="http://schemas.openxmlformats.org/officeDocument/2006/relationships/image" Target="../media/image81.png"/></Relationships>
</file>

<file path=ppt/slides/_rels/slide38.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slideLayout" Target="../slideLayouts/slideLayout5.xml"/><Relationship Id="rId7" Type="http://schemas.openxmlformats.org/officeDocument/2006/relationships/image" Target="../media/image84.png"/><Relationship Id="rId2" Type="http://schemas.openxmlformats.org/officeDocument/2006/relationships/video" Target="../media/media5.mp4"/><Relationship Id="rId1" Type="http://schemas.microsoft.com/office/2007/relationships/media" Target="../media/media5.mp4"/><Relationship Id="rId6" Type="http://schemas.openxmlformats.org/officeDocument/2006/relationships/image" Target="../media/image83.png"/><Relationship Id="rId5" Type="http://schemas.openxmlformats.org/officeDocument/2006/relationships/image" Target="../media/image3.jpeg"/><Relationship Id="rId4" Type="http://schemas.openxmlformats.org/officeDocument/2006/relationships/notesSlide" Target="../notesSlides/notesSlide24.xml"/></Relationships>
</file>

<file path=ppt/slides/_rels/slide39.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slideLayout" Target="../slideLayouts/slideLayout5.xml"/><Relationship Id="rId7" Type="http://schemas.openxmlformats.org/officeDocument/2006/relationships/image" Target="../media/image87.png"/><Relationship Id="rId2" Type="http://schemas.openxmlformats.org/officeDocument/2006/relationships/video" Target="../media/media6.mp4"/><Relationship Id="rId1" Type="http://schemas.microsoft.com/office/2007/relationships/media" Target="../media/media6.mp4"/><Relationship Id="rId6" Type="http://schemas.openxmlformats.org/officeDocument/2006/relationships/image" Target="../media/image86.png"/><Relationship Id="rId5" Type="http://schemas.openxmlformats.org/officeDocument/2006/relationships/image" Target="../media/image3.jpeg"/><Relationship Id="rId4" Type="http://schemas.openxmlformats.org/officeDocument/2006/relationships/notesSlide" Target="../notesSlides/notesSlide25.xml"/></Relationships>
</file>

<file path=ppt/slides/_rels/slide4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5.xml"/><Relationship Id="rId6" Type="http://schemas.openxmlformats.org/officeDocument/2006/relationships/image" Target="../media/image91.png"/><Relationship Id="rId5" Type="http://schemas.openxmlformats.org/officeDocument/2006/relationships/image" Target="../media/image90.png"/><Relationship Id="rId4" Type="http://schemas.openxmlformats.org/officeDocument/2006/relationships/image" Target="../media/image89.png"/></Relationships>
</file>

<file path=ppt/slides/_rels/slide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image" Target="../media/image94.png"/><Relationship Id="rId5" Type="http://schemas.openxmlformats.org/officeDocument/2006/relationships/image" Target="../media/image93.png"/><Relationship Id="rId4" Type="http://schemas.openxmlformats.org/officeDocument/2006/relationships/image" Target="../media/image92.png"/></Relationships>
</file>

<file path=ppt/slides/_rels/slide42.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98.png"/><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image" Target="../media/image97.png"/><Relationship Id="rId5" Type="http://schemas.openxmlformats.org/officeDocument/2006/relationships/image" Target="../media/image96.png"/><Relationship Id="rId4" Type="http://schemas.openxmlformats.org/officeDocument/2006/relationships/image" Target="../media/image95.png"/></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100.png"/><Relationship Id="rId2" Type="http://schemas.openxmlformats.org/officeDocument/2006/relationships/video" Target="../media/media7.mp4"/><Relationship Id="rId1" Type="http://schemas.microsoft.com/office/2007/relationships/media" Target="../media/media7.mp4"/><Relationship Id="rId6" Type="http://schemas.openxmlformats.org/officeDocument/2006/relationships/image" Target="../media/image99.png"/><Relationship Id="rId5" Type="http://schemas.openxmlformats.org/officeDocument/2006/relationships/image" Target="../media/image3.jpeg"/><Relationship Id="rId4" Type="http://schemas.openxmlformats.org/officeDocument/2006/relationships/notesSlide" Target="../notesSlides/notesSlide29.xml"/></Relationships>
</file>

<file path=ppt/slides/_rels/slide44.xml.rels><?xml version="1.0" encoding="UTF-8" standalone="yes"?>
<Relationships xmlns="http://schemas.openxmlformats.org/package/2006/relationships"><Relationship Id="rId8" Type="http://schemas.openxmlformats.org/officeDocument/2006/relationships/image" Target="../media/image103.png"/><Relationship Id="rId3" Type="http://schemas.openxmlformats.org/officeDocument/2006/relationships/slideLayout" Target="../slideLayouts/slideLayout5.xml"/><Relationship Id="rId7" Type="http://schemas.openxmlformats.org/officeDocument/2006/relationships/image" Target="../media/image102.png"/><Relationship Id="rId2" Type="http://schemas.openxmlformats.org/officeDocument/2006/relationships/video" Target="../media/media8.mp4"/><Relationship Id="rId1" Type="http://schemas.microsoft.com/office/2007/relationships/media" Target="../media/media8.mp4"/><Relationship Id="rId6" Type="http://schemas.openxmlformats.org/officeDocument/2006/relationships/image" Target="../media/image101.png"/><Relationship Id="rId5" Type="http://schemas.openxmlformats.org/officeDocument/2006/relationships/image" Target="../media/image3.jpeg"/><Relationship Id="rId4" Type="http://schemas.openxmlformats.org/officeDocument/2006/relationships/notesSlide" Target="../notesSlides/notesSlide30.xml"/></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105.png"/><Relationship Id="rId2" Type="http://schemas.openxmlformats.org/officeDocument/2006/relationships/video" Target="../media/media9.mp4"/><Relationship Id="rId1" Type="http://schemas.microsoft.com/office/2007/relationships/media" Target="../media/media9.mp4"/><Relationship Id="rId6" Type="http://schemas.openxmlformats.org/officeDocument/2006/relationships/image" Target="../media/image104.png"/><Relationship Id="rId5" Type="http://schemas.openxmlformats.org/officeDocument/2006/relationships/image" Target="../media/image3.jpeg"/><Relationship Id="rId4" Type="http://schemas.openxmlformats.org/officeDocument/2006/relationships/notesSlide" Target="../notesSlides/notesSlide31.xml"/></Relationships>
</file>

<file path=ppt/slides/_rels/slide4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2.xml"/><Relationship Id="rId1" Type="http://schemas.openxmlformats.org/officeDocument/2006/relationships/slideLayout" Target="../slideLayouts/slideLayout5.xml"/><Relationship Id="rId5" Type="http://schemas.openxmlformats.org/officeDocument/2006/relationships/image" Target="../media/image45.png"/><Relationship Id="rId4" Type="http://schemas.openxmlformats.org/officeDocument/2006/relationships/image" Target="../media/image106.jpeg"/></Relationships>
</file>

<file path=ppt/slides/_rels/slide4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09.png"/><Relationship Id="rId5" Type="http://schemas.openxmlformats.org/officeDocument/2006/relationships/image" Target="../media/image108.jpeg"/><Relationship Id="rId4" Type="http://schemas.openxmlformats.org/officeDocument/2006/relationships/image" Target="../media/image107.jpeg"/></Relationships>
</file>

<file path=ppt/slides/_rels/slide4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5.xml"/><Relationship Id="rId5" Type="http://schemas.openxmlformats.org/officeDocument/2006/relationships/image" Target="../media/image47.png"/><Relationship Id="rId4" Type="http://schemas.openxmlformats.org/officeDocument/2006/relationships/image" Target="../media/image110.png"/></Relationships>
</file>

<file path=ppt/slides/_rels/slide4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5.xml"/><Relationship Id="rId1" Type="http://schemas.openxmlformats.org/officeDocument/2006/relationships/slideLayout" Target="../slideLayouts/slideLayout3.xml"/><Relationship Id="rId5" Type="http://schemas.openxmlformats.org/officeDocument/2006/relationships/image" Target="../media/image112.png"/><Relationship Id="rId4" Type="http://schemas.openxmlformats.org/officeDocument/2006/relationships/image" Target="../media/image111.png"/></Relationships>
</file>

<file path=ppt/slides/_rels/slide50.xml.rels><?xml version="1.0" encoding="UTF-8" standalone="yes"?>
<Relationships xmlns="http://schemas.openxmlformats.org/package/2006/relationships"><Relationship Id="rId8" Type="http://schemas.openxmlformats.org/officeDocument/2006/relationships/image" Target="../media/image117.png"/><Relationship Id="rId3" Type="http://schemas.openxmlformats.org/officeDocument/2006/relationships/image" Target="../media/image3.jpeg"/><Relationship Id="rId7" Type="http://schemas.openxmlformats.org/officeDocument/2006/relationships/image" Target="../media/image116.png"/><Relationship Id="rId2" Type="http://schemas.openxmlformats.org/officeDocument/2006/relationships/notesSlide" Target="../notesSlides/notesSlide36.xml"/><Relationship Id="rId1" Type="http://schemas.openxmlformats.org/officeDocument/2006/relationships/slideLayout" Target="../slideLayouts/slideLayout3.xml"/><Relationship Id="rId6" Type="http://schemas.openxmlformats.org/officeDocument/2006/relationships/image" Target="../media/image115.png"/><Relationship Id="rId5" Type="http://schemas.openxmlformats.org/officeDocument/2006/relationships/image" Target="../media/image114.png"/><Relationship Id="rId4" Type="http://schemas.openxmlformats.org/officeDocument/2006/relationships/image" Target="../media/image113.jpeg"/></Relationships>
</file>

<file path=ppt/slides/_rels/slide51.xml.rels><?xml version="1.0" encoding="UTF-8" standalone="yes"?>
<Relationships xmlns="http://schemas.openxmlformats.org/package/2006/relationships"><Relationship Id="rId8" Type="http://schemas.openxmlformats.org/officeDocument/2006/relationships/image" Target="../media/image122.png"/><Relationship Id="rId3" Type="http://schemas.openxmlformats.org/officeDocument/2006/relationships/image" Target="../media/image3.jpeg"/><Relationship Id="rId7" Type="http://schemas.openxmlformats.org/officeDocument/2006/relationships/image" Target="../media/image121.png"/><Relationship Id="rId2" Type="http://schemas.openxmlformats.org/officeDocument/2006/relationships/notesSlide" Target="../notesSlides/notesSlide37.xml"/><Relationship Id="rId1" Type="http://schemas.openxmlformats.org/officeDocument/2006/relationships/slideLayout" Target="../slideLayouts/slideLayout5.xml"/><Relationship Id="rId6" Type="http://schemas.openxmlformats.org/officeDocument/2006/relationships/image" Target="../media/image120.jpeg"/><Relationship Id="rId5" Type="http://schemas.openxmlformats.org/officeDocument/2006/relationships/image" Target="../media/image119.jpeg"/><Relationship Id="rId4" Type="http://schemas.openxmlformats.org/officeDocument/2006/relationships/image" Target="../media/image118.jpeg"/></Relationships>
</file>

<file path=ppt/slides/_rels/slide52.xml.rels><?xml version="1.0" encoding="UTF-8" standalone="yes"?>
<Relationships xmlns="http://schemas.openxmlformats.org/package/2006/relationships"><Relationship Id="rId8" Type="http://schemas.openxmlformats.org/officeDocument/2006/relationships/image" Target="../media/image127.png"/><Relationship Id="rId3" Type="http://schemas.openxmlformats.org/officeDocument/2006/relationships/image" Target="../media/image3.jpeg"/><Relationship Id="rId7" Type="http://schemas.openxmlformats.org/officeDocument/2006/relationships/image" Target="../media/image126.png"/><Relationship Id="rId2" Type="http://schemas.openxmlformats.org/officeDocument/2006/relationships/notesSlide" Target="../notesSlides/notesSlide38.xml"/><Relationship Id="rId1" Type="http://schemas.openxmlformats.org/officeDocument/2006/relationships/slideLayout" Target="../slideLayouts/slideLayout3.xml"/><Relationship Id="rId6" Type="http://schemas.openxmlformats.org/officeDocument/2006/relationships/image" Target="../media/image125.png"/><Relationship Id="rId5" Type="http://schemas.openxmlformats.org/officeDocument/2006/relationships/image" Target="../media/image124.png"/><Relationship Id="rId10" Type="http://schemas.openxmlformats.org/officeDocument/2006/relationships/image" Target="../media/image129.png"/><Relationship Id="rId4" Type="http://schemas.openxmlformats.org/officeDocument/2006/relationships/image" Target="../media/image123.jpeg"/><Relationship Id="rId9" Type="http://schemas.openxmlformats.org/officeDocument/2006/relationships/image" Target="../media/image128.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25C18D3-183D-4F77-8FF9-90BB1DBCD8A8}"/>
              </a:ext>
            </a:extLst>
          </p:cNvPr>
          <p:cNvSpPr txBox="1"/>
          <p:nvPr/>
        </p:nvSpPr>
        <p:spPr>
          <a:xfrm>
            <a:off x="3093062" y="2453247"/>
            <a:ext cx="6187912" cy="1138773"/>
          </a:xfrm>
          <a:prstGeom prst="rect">
            <a:avLst/>
          </a:prstGeom>
          <a:noFill/>
        </p:spPr>
        <p:txBody>
          <a:bodyPr wrap="none" lIns="91440" tIns="45720" rIns="91440" bIns="45720" rtlCol="0" anchor="t">
            <a:spAutoFit/>
          </a:bodyPr>
          <a:lstStyle/>
          <a:p>
            <a:pPr marL="0" indent="0" algn="ctr">
              <a:buNone/>
            </a:pPr>
            <a:r>
              <a:rPr lang="en-US" sz="4000" b="1" spc="300">
                <a:cs typeface="Arial"/>
              </a:rPr>
              <a:t>EnergyPod</a:t>
            </a:r>
          </a:p>
          <a:p>
            <a:pPr algn="ctr"/>
            <a:r>
              <a:rPr lang="en-US" sz="2800" cap="all">
                <a:solidFill>
                  <a:srgbClr val="282828"/>
                </a:solidFill>
                <a:latin typeface="Bahnschrift"/>
              </a:rPr>
              <a:t>Ultimate Closing Energy Gauge</a:t>
            </a:r>
          </a:p>
        </p:txBody>
      </p:sp>
      <p:sp>
        <p:nvSpPr>
          <p:cNvPr id="9" name="TextBox 8">
            <a:extLst>
              <a:ext uri="{FF2B5EF4-FFF2-40B4-BE49-F238E27FC236}">
                <a16:creationId xmlns:a16="http://schemas.microsoft.com/office/drawing/2014/main" id="{4A0A5D9E-1FE2-40D5-8DCF-7E771E93BC07}"/>
              </a:ext>
            </a:extLst>
          </p:cNvPr>
          <p:cNvSpPr txBox="1"/>
          <p:nvPr/>
        </p:nvSpPr>
        <p:spPr>
          <a:xfrm>
            <a:off x="3141267" y="4176005"/>
            <a:ext cx="6331917" cy="523220"/>
          </a:xfrm>
          <a:prstGeom prst="rect">
            <a:avLst/>
          </a:prstGeom>
          <a:noFill/>
        </p:spPr>
        <p:txBody>
          <a:bodyPr wrap="square" rtlCol="0">
            <a:spAutoFit/>
          </a:bodyPr>
          <a:lstStyle/>
          <a:p>
            <a:pPr algn="ctr"/>
            <a:r>
              <a:rPr lang="en-US" sz="1400"/>
              <a:t>TECHNOLOGY TO ACCURATELY AND EASILY CAPTURE DOOR CLOSING ENERGY, SPEED AND OTHER KEY FACTORS.</a:t>
            </a:r>
          </a:p>
        </p:txBody>
      </p:sp>
      <p:cxnSp>
        <p:nvCxnSpPr>
          <p:cNvPr id="11" name="Straight Connector 10">
            <a:extLst>
              <a:ext uri="{FF2B5EF4-FFF2-40B4-BE49-F238E27FC236}">
                <a16:creationId xmlns:a16="http://schemas.microsoft.com/office/drawing/2014/main" id="{1481E674-C00D-41E3-B4FB-868CBFEA9BD8}"/>
              </a:ext>
            </a:extLst>
          </p:cNvPr>
          <p:cNvCxnSpPr>
            <a:cxnSpLocks/>
          </p:cNvCxnSpPr>
          <p:nvPr/>
        </p:nvCxnSpPr>
        <p:spPr>
          <a:xfrm>
            <a:off x="3141267" y="3977390"/>
            <a:ext cx="5909465" cy="0"/>
          </a:xfrm>
          <a:prstGeom prst="line">
            <a:avLst/>
          </a:prstGeom>
          <a:ln>
            <a:solidFill>
              <a:srgbClr val="C9D803"/>
            </a:solidFill>
          </a:ln>
        </p:spPr>
        <p:style>
          <a:lnRef idx="1">
            <a:schemeClr val="accent1"/>
          </a:lnRef>
          <a:fillRef idx="0">
            <a:schemeClr val="accent1"/>
          </a:fillRef>
          <a:effectRef idx="0">
            <a:schemeClr val="accent1"/>
          </a:effectRef>
          <a:fontRef idx="minor">
            <a:schemeClr val="tx1"/>
          </a:fontRef>
        </p:style>
      </p:cxnSp>
      <p:sp>
        <p:nvSpPr>
          <p:cNvPr id="2" name="Footer Placeholder 4">
            <a:extLst>
              <a:ext uri="{FF2B5EF4-FFF2-40B4-BE49-F238E27FC236}">
                <a16:creationId xmlns:a16="http://schemas.microsoft.com/office/drawing/2014/main" id="{130E6688-670D-6197-BC36-BEE764D0B1C8}"/>
              </a:ext>
            </a:extLst>
          </p:cNvPr>
          <p:cNvSpPr txBox="1">
            <a:spLocks/>
          </p:cNvSpPr>
          <p:nvPr/>
        </p:nvSpPr>
        <p:spPr>
          <a:xfrm>
            <a:off x="5737721" y="6488162"/>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3" name="Footer Placeholder 4">
            <a:extLst>
              <a:ext uri="{FF2B5EF4-FFF2-40B4-BE49-F238E27FC236}">
                <a16:creationId xmlns:a16="http://schemas.microsoft.com/office/drawing/2014/main" id="{7F60AC7F-E6B8-08DD-F93B-A2EBDFD46CCC}"/>
              </a:ext>
            </a:extLst>
          </p:cNvPr>
          <p:cNvSpPr txBox="1">
            <a:spLocks/>
          </p:cNvSpPr>
          <p:nvPr/>
        </p:nvSpPr>
        <p:spPr>
          <a:xfrm>
            <a:off x="8708313" y="6492875"/>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Tree>
    <p:extLst>
      <p:ext uri="{BB962C8B-B14F-4D97-AF65-F5344CB8AC3E}">
        <p14:creationId xmlns:p14="http://schemas.microsoft.com/office/powerpoint/2010/main" val="7014703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632E133-60EC-42D6-B4E7-3697FB82AB07}"/>
              </a:ext>
            </a:extLst>
          </p:cNvPr>
          <p:cNvSpPr>
            <a:spLocks noGrp="1"/>
          </p:cNvSpPr>
          <p:nvPr>
            <p:ph type="title"/>
          </p:nvPr>
        </p:nvSpPr>
        <p:spPr/>
        <p:txBody>
          <a:bodyPr/>
          <a:lstStyle/>
          <a:p>
            <a:r>
              <a:rPr lang="en-US"/>
              <a:t>INDEX</a:t>
            </a:r>
          </a:p>
        </p:txBody>
      </p:sp>
      <p:sp>
        <p:nvSpPr>
          <p:cNvPr id="4" name="Footer Placeholder 3">
            <a:extLst>
              <a:ext uri="{FF2B5EF4-FFF2-40B4-BE49-F238E27FC236}">
                <a16:creationId xmlns:a16="http://schemas.microsoft.com/office/drawing/2014/main" id="{803BB1BB-EE81-44DF-8271-FED2BF71B360}"/>
              </a:ext>
            </a:extLst>
          </p:cNvPr>
          <p:cNvSpPr>
            <a:spLocks noGrp="1"/>
          </p:cNvSpPr>
          <p:nvPr>
            <p:ph type="ftr" sz="quarter" idx="10"/>
          </p:nvPr>
        </p:nvSpPr>
        <p:spPr>
          <a:xfrm>
            <a:off x="180975" y="6486426"/>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2</a:t>
            </a:fld>
            <a:endParaRPr lang="en-US">
              <a:solidFill>
                <a:schemeClr val="tx1">
                  <a:lumMod val="65000"/>
                  <a:lumOff val="35000"/>
                </a:schemeClr>
              </a:solidFill>
            </a:endParaRPr>
          </a:p>
        </p:txBody>
      </p:sp>
      <p:sp>
        <p:nvSpPr>
          <p:cNvPr id="5" name="Subtitle 4">
            <a:extLst>
              <a:ext uri="{FF2B5EF4-FFF2-40B4-BE49-F238E27FC236}">
                <a16:creationId xmlns:a16="http://schemas.microsoft.com/office/drawing/2014/main" id="{E5CCAE4E-DAC3-45BE-B3CD-4066408CED17}"/>
              </a:ext>
            </a:extLst>
          </p:cNvPr>
          <p:cNvSpPr>
            <a:spLocks noGrp="1"/>
          </p:cNvSpPr>
          <p:nvPr>
            <p:ph type="subTitle" idx="1"/>
          </p:nvPr>
        </p:nvSpPr>
        <p:spPr>
          <a:xfrm>
            <a:off x="1931510" y="1440413"/>
            <a:ext cx="4576348" cy="5047857"/>
          </a:xfrm>
        </p:spPr>
        <p:txBody>
          <a:bodyPr vert="horz" lIns="91440" tIns="45720" rIns="91440" bIns="45720" numCol="1" rtlCol="0" anchor="t">
            <a:normAutofit/>
          </a:bodyPr>
          <a:lstStyle/>
          <a:p>
            <a:pPr>
              <a:lnSpc>
                <a:spcPct val="150000"/>
              </a:lnSpc>
            </a:pPr>
            <a:r>
              <a:rPr lang="en-US" sz="1600"/>
              <a:t>Introduction</a:t>
            </a:r>
            <a:endParaRPr lang="en-US" sz="1600" b="1"/>
          </a:p>
          <a:p>
            <a:pPr>
              <a:lnSpc>
                <a:spcPct val="150000"/>
              </a:lnSpc>
            </a:pPr>
            <a:r>
              <a:rPr lang="en-US" sz="1600"/>
              <a:t>Innovations</a:t>
            </a:r>
          </a:p>
          <a:p>
            <a:pPr>
              <a:lnSpc>
                <a:spcPct val="150000"/>
              </a:lnSpc>
            </a:pPr>
            <a:r>
              <a:rPr lang="en-GB" sz="1600"/>
              <a:t>Operation</a:t>
            </a:r>
          </a:p>
          <a:p>
            <a:pPr>
              <a:lnSpc>
                <a:spcPct val="150000"/>
              </a:lnSpc>
            </a:pPr>
            <a:r>
              <a:rPr lang="en-US" sz="1600"/>
              <a:t>Key Metrics</a:t>
            </a:r>
          </a:p>
          <a:p>
            <a:pPr>
              <a:lnSpc>
                <a:spcPct val="150000"/>
              </a:lnSpc>
            </a:pPr>
            <a:r>
              <a:rPr lang="en-US" sz="1600"/>
              <a:t>Operation Mode</a:t>
            </a:r>
          </a:p>
          <a:p>
            <a:pPr>
              <a:lnSpc>
                <a:spcPct val="150000"/>
              </a:lnSpc>
            </a:pPr>
            <a:r>
              <a:rPr lang="en-US" sz="1600"/>
              <a:t>Data Management</a:t>
            </a:r>
            <a:endParaRPr lang="en-GB" sz="1600"/>
          </a:p>
          <a:p>
            <a:pPr>
              <a:lnSpc>
                <a:spcPct val="150000"/>
              </a:lnSpc>
            </a:pPr>
            <a:r>
              <a:rPr lang="en-GB" sz="1600"/>
              <a:t>Support and Service</a:t>
            </a:r>
          </a:p>
          <a:p>
            <a:pPr>
              <a:lnSpc>
                <a:spcPct val="150000"/>
              </a:lnSpc>
            </a:pPr>
            <a:r>
              <a:rPr lang="en-GB" sz="1600"/>
              <a:t>EnergyPod Variants</a:t>
            </a:r>
          </a:p>
        </p:txBody>
      </p:sp>
      <mc:AlternateContent xmlns:mc="http://schemas.openxmlformats.org/markup-compatibility/2006" xmlns:psez="http://schemas.microsoft.com/office/powerpoint/2016/sectionzoom">
        <mc:Choice Requires="psez">
          <p:graphicFrame>
            <p:nvGraphicFramePr>
              <p:cNvPr id="6" name="Section Zoom 5">
                <a:extLst>
                  <a:ext uri="{FF2B5EF4-FFF2-40B4-BE49-F238E27FC236}">
                    <a16:creationId xmlns:a16="http://schemas.microsoft.com/office/drawing/2014/main" id="{0A5DE830-436E-AB53-06FA-5EA54EFB4D27}"/>
                  </a:ext>
                </a:extLst>
              </p:cNvPr>
              <p:cNvGraphicFramePr>
                <a:graphicFrameLocks noChangeAspect="1"/>
              </p:cNvGraphicFramePr>
              <p:nvPr>
                <p:extLst>
                  <p:ext uri="{D42A27DB-BD31-4B8C-83A1-F6EECF244321}">
                    <p14:modId xmlns:p14="http://schemas.microsoft.com/office/powerpoint/2010/main" val="504522921"/>
                  </p:ext>
                </p:extLst>
              </p:nvPr>
            </p:nvGraphicFramePr>
            <p:xfrm>
              <a:off x="2070727" y="4853036"/>
              <a:ext cx="2617511" cy="1472350"/>
            </p:xfrm>
            <a:graphic>
              <a:graphicData uri="http://schemas.microsoft.com/office/powerpoint/2016/sectionzoom">
                <psez:sectionZm>
                  <psez:sectionZmObj sectionId="{F6B24956-B447-45B8-8988-92822142DBC7}">
                    <psez:zmPr id="{4510AC06-0501-4BC3-8177-F1FDC5BBD030}" transitionDur="1000">
                      <p166:blipFill xmlns:p166="http://schemas.microsoft.com/office/powerpoint/2016/6/main">
                        <a:blip r:embed="rId3"/>
                        <a:stretch>
                          <a:fillRect/>
                        </a:stretch>
                      </p166:blipFill>
                      <p166:spPr xmlns:p166="http://schemas.microsoft.com/office/powerpoint/2016/6/main">
                        <a:xfrm>
                          <a:off x="0" y="0"/>
                          <a:ext cx="2617511" cy="1472350"/>
                        </a:xfrm>
                        <a:prstGeom prst="rect">
                          <a:avLst/>
                        </a:prstGeom>
                        <a:ln w="3175">
                          <a:solidFill>
                            <a:prstClr val="ltGray"/>
                          </a:solidFill>
                        </a:ln>
                      </p166:spPr>
                    </psez:zmPr>
                  </psez:sectionZmObj>
                </psez:sectionZm>
              </a:graphicData>
            </a:graphic>
          </p:graphicFrame>
        </mc:Choice>
        <mc:Fallback xmlns="">
          <p:pic>
            <p:nvPicPr>
              <p:cNvPr id="6" name="Section Zoom 5">
                <a:hlinkClick r:id="rId4" action="ppaction://hlinksldjump"/>
                <a:extLst>
                  <a:ext uri="{FF2B5EF4-FFF2-40B4-BE49-F238E27FC236}">
                    <a16:creationId xmlns:a16="http://schemas.microsoft.com/office/drawing/2014/main" id="{0A5DE830-436E-AB53-06FA-5EA54EFB4D27}"/>
                  </a:ext>
                </a:extLst>
              </p:cNvPr>
              <p:cNvPicPr>
                <a:picLocks noGrp="1" noRot="1" noChangeAspect="1" noMove="1" noResize="1" noEditPoints="1" noAdjustHandles="1" noChangeArrowheads="1" noChangeShapeType="1"/>
              </p:cNvPicPr>
              <p:nvPr/>
            </p:nvPicPr>
            <p:blipFill>
              <a:blip r:embed="rId5"/>
              <a:stretch>
                <a:fillRect/>
              </a:stretch>
            </p:blipFill>
            <p:spPr>
              <a:xfrm>
                <a:off x="2070727" y="4853036"/>
                <a:ext cx="2617511" cy="1472350"/>
              </a:xfrm>
              <a:prstGeom prst="rect">
                <a:avLst/>
              </a:prstGeom>
              <a:ln w="3175">
                <a:solidFill>
                  <a:prstClr val="ltGray"/>
                </a:solidFill>
              </a:ln>
            </p:spPr>
          </p:pic>
        </mc:Fallback>
      </mc:AlternateContent>
      <p:sp>
        <p:nvSpPr>
          <p:cNvPr id="2" name="Footer Placeholder 4">
            <a:extLst>
              <a:ext uri="{FF2B5EF4-FFF2-40B4-BE49-F238E27FC236}">
                <a16:creationId xmlns:a16="http://schemas.microsoft.com/office/drawing/2014/main" id="{14D44D36-3CC2-4EEC-F5E5-31A143FBEF9B}"/>
              </a:ext>
            </a:extLst>
          </p:cNvPr>
          <p:cNvSpPr txBox="1">
            <a:spLocks/>
          </p:cNvSpPr>
          <p:nvPr/>
        </p:nvSpPr>
        <p:spPr>
          <a:xfrm>
            <a:off x="5407783" y="6492875"/>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7" name="Footer Placeholder 4">
            <a:extLst>
              <a:ext uri="{FF2B5EF4-FFF2-40B4-BE49-F238E27FC236}">
                <a16:creationId xmlns:a16="http://schemas.microsoft.com/office/drawing/2014/main" id="{B8AC1005-1B8A-9D9E-41F8-28B3CF7B1E81}"/>
              </a:ext>
            </a:extLst>
          </p:cNvPr>
          <p:cNvSpPr txBox="1">
            <a:spLocks/>
          </p:cNvSpPr>
          <p:nvPr/>
        </p:nvSpPr>
        <p:spPr>
          <a:xfrm>
            <a:off x="10681657" y="6476998"/>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pic>
        <p:nvPicPr>
          <p:cNvPr id="8" name="Picture 7" descr="A yellow and black car door lock&#10;&#10;AI-generated content may be incorrect.">
            <a:extLst>
              <a:ext uri="{FF2B5EF4-FFF2-40B4-BE49-F238E27FC236}">
                <a16:creationId xmlns:a16="http://schemas.microsoft.com/office/drawing/2014/main" id="{6019A56F-2499-5A43-B5E9-392228F8665F}"/>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6284879" y="-15877"/>
            <a:ext cx="5885786" cy="6858000"/>
          </a:xfrm>
          <a:prstGeom prst="rect">
            <a:avLst/>
          </a:prstGeom>
        </p:spPr>
      </p:pic>
    </p:spTree>
    <p:extLst>
      <p:ext uri="{BB962C8B-B14F-4D97-AF65-F5344CB8AC3E}">
        <p14:creationId xmlns:p14="http://schemas.microsoft.com/office/powerpoint/2010/main" val="32602922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C607221-669D-41D8-B83F-9D125F5F194E}"/>
              </a:ext>
            </a:extLst>
          </p:cNvPr>
          <p:cNvSpPr>
            <a:spLocks noGrp="1"/>
          </p:cNvSpPr>
          <p:nvPr>
            <p:ph type="title"/>
          </p:nvPr>
        </p:nvSpPr>
        <p:spPr>
          <a:xfrm>
            <a:off x="4694935" y="2992454"/>
            <a:ext cx="4448676" cy="686099"/>
          </a:xfrm>
        </p:spPr>
        <p:txBody>
          <a:bodyPr vert="horz" lIns="91440" tIns="45720" rIns="91440" bIns="45720" numCol="1" rtlCol="0" anchor="ctr">
            <a:noAutofit/>
          </a:bodyPr>
          <a:lstStyle/>
          <a:p>
            <a:r>
              <a:rPr lang="en-US" sz="3200"/>
              <a:t>1. Introduction</a:t>
            </a:r>
            <a:endParaRPr lang="en-US" sz="3100">
              <a:latin typeface="Bahnschrift SemiBold"/>
              <a:cs typeface="Arial"/>
            </a:endParaRPr>
          </a:p>
        </p:txBody>
      </p:sp>
      <p:sp>
        <p:nvSpPr>
          <p:cNvPr id="4" name="Footer Placeholder 3">
            <a:extLst>
              <a:ext uri="{FF2B5EF4-FFF2-40B4-BE49-F238E27FC236}">
                <a16:creationId xmlns:a16="http://schemas.microsoft.com/office/drawing/2014/main" id="{700D10DB-0252-4A5C-84B7-64F0EF0433B7}"/>
              </a:ext>
            </a:extLst>
          </p:cNvPr>
          <p:cNvSpPr>
            <a:spLocks noGrp="1"/>
          </p:cNvSpPr>
          <p:nvPr>
            <p:ph type="ftr" sz="quarter" idx="10"/>
          </p:nvPr>
        </p:nvSpPr>
        <p:spPr>
          <a:xfrm>
            <a:off x="180975" y="6486426"/>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3</a:t>
            </a:fld>
            <a:endParaRPr lang="en-US">
              <a:solidFill>
                <a:schemeClr val="tx1">
                  <a:lumMod val="65000"/>
                  <a:lumOff val="35000"/>
                </a:schemeClr>
              </a:solidFill>
            </a:endParaRPr>
          </a:p>
        </p:txBody>
      </p:sp>
      <p:sp>
        <p:nvSpPr>
          <p:cNvPr id="3" name="Footer Placeholder 4">
            <a:extLst>
              <a:ext uri="{FF2B5EF4-FFF2-40B4-BE49-F238E27FC236}">
                <a16:creationId xmlns:a16="http://schemas.microsoft.com/office/drawing/2014/main" id="{6D09B011-029D-6528-E96D-4632B0C0A384}"/>
              </a:ext>
            </a:extLst>
          </p:cNvPr>
          <p:cNvSpPr txBox="1">
            <a:spLocks/>
          </p:cNvSpPr>
          <p:nvPr/>
        </p:nvSpPr>
        <p:spPr>
          <a:xfrm>
            <a:off x="9229929"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
        <p:nvSpPr>
          <p:cNvPr id="9" name="Footer Placeholder 4">
            <a:extLst>
              <a:ext uri="{FF2B5EF4-FFF2-40B4-BE49-F238E27FC236}">
                <a16:creationId xmlns:a16="http://schemas.microsoft.com/office/drawing/2014/main" id="{60350685-AE1B-473E-4F51-4334592CEE7B}"/>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Tree>
    <p:extLst>
      <p:ext uri="{BB962C8B-B14F-4D97-AF65-F5344CB8AC3E}">
        <p14:creationId xmlns:p14="http://schemas.microsoft.com/office/powerpoint/2010/main" val="8670953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199573" y="1531904"/>
            <a:ext cx="6221425" cy="3832501"/>
          </a:xfrm>
        </p:spPr>
        <p:txBody>
          <a:bodyPr vert="horz" lIns="91440" tIns="45720" rIns="91440" bIns="45720" numCol="1" rtlCol="0" anchor="t">
            <a:noAutofit/>
          </a:bodyPr>
          <a:lstStyle/>
          <a:p>
            <a:pPr marL="182880" lvl="1">
              <a:lnSpc>
                <a:spcPct val="100000"/>
              </a:lnSpc>
              <a:spcBef>
                <a:spcPts val="600"/>
              </a:spcBef>
            </a:pPr>
            <a:r>
              <a:rPr lang="en-US" sz="1400"/>
              <a:t>With thousands of satisfied users, EZMetrology has consolidated all feedback, made key upgrades, and developed this new next-generation </a:t>
            </a:r>
            <a:r>
              <a:rPr lang="en-US" sz="1400" b="1"/>
              <a:t>door closing energy sensor</a:t>
            </a:r>
            <a:r>
              <a:rPr lang="en-US" sz="1400"/>
              <a:t>.</a:t>
            </a:r>
          </a:p>
          <a:p>
            <a:pPr marL="182880" lvl="1" indent="0">
              <a:lnSpc>
                <a:spcPct val="100000"/>
              </a:lnSpc>
              <a:spcBef>
                <a:spcPts val="600"/>
              </a:spcBef>
              <a:buClr>
                <a:srgbClr val="C9D803"/>
              </a:buClr>
              <a:buFont typeface="Arial" panose="020B0604020202020204" pitchFamily="34" charset="0"/>
              <a:buNone/>
            </a:pPr>
            <a:endParaRPr lang="en-US" sz="1400">
              <a:latin typeface="Zilap Orion" panose="02000500000000000000" pitchFamily="2" charset="0"/>
            </a:endParaRPr>
          </a:p>
          <a:p>
            <a:pPr marL="182880" lvl="1" indent="0" algn="ctr">
              <a:lnSpc>
                <a:spcPct val="100000"/>
              </a:lnSpc>
              <a:spcBef>
                <a:spcPts val="600"/>
              </a:spcBef>
              <a:buClr>
                <a:srgbClr val="C9D803"/>
              </a:buClr>
              <a:buFont typeface="Arial" panose="020B0604020202020204" pitchFamily="34" charset="0"/>
              <a:buNone/>
            </a:pPr>
            <a:r>
              <a:rPr lang="en-US" sz="2000">
                <a:latin typeface="Zilap Orion" panose="02000500000000000000" pitchFamily="2" charset="0"/>
              </a:rPr>
              <a:t>ENERGY</a:t>
            </a:r>
            <a:r>
              <a:rPr lang="en-US" sz="2000">
                <a:solidFill>
                  <a:srgbClr val="C8D82D"/>
                </a:solidFill>
                <a:latin typeface="Zilap Orion" panose="02000500000000000000" pitchFamily="2" charset="0"/>
              </a:rPr>
              <a:t>POD</a:t>
            </a:r>
            <a:r>
              <a:rPr lang="en-US" sz="2000"/>
              <a:t> </a:t>
            </a:r>
          </a:p>
          <a:p>
            <a:pPr marL="182880" lvl="1">
              <a:lnSpc>
                <a:spcPct val="100000"/>
              </a:lnSpc>
              <a:spcBef>
                <a:spcPts val="600"/>
              </a:spcBef>
              <a:buClr>
                <a:srgbClr val="C9D803"/>
              </a:buClr>
            </a:pPr>
            <a:endParaRPr lang="en-US" sz="1400"/>
          </a:p>
          <a:p>
            <a:pPr marL="182880" lvl="1">
              <a:lnSpc>
                <a:spcPct val="100000"/>
              </a:lnSpc>
              <a:spcBef>
                <a:spcPts val="600"/>
              </a:spcBef>
              <a:buClr>
                <a:srgbClr val="C9D803"/>
              </a:buClr>
            </a:pPr>
            <a:r>
              <a:rPr lang="en-US" sz="1400"/>
              <a:t>Part of the Pod product family providing innovation on many levels:</a:t>
            </a:r>
          </a:p>
          <a:p>
            <a:pPr marL="182880" lvl="1">
              <a:lnSpc>
                <a:spcPct val="100000"/>
              </a:lnSpc>
              <a:spcBef>
                <a:spcPts val="600"/>
              </a:spcBef>
              <a:buClr>
                <a:srgbClr val="C9D803"/>
              </a:buClr>
            </a:pPr>
            <a:endParaRPr lang="en-US" sz="1400"/>
          </a:p>
          <a:p>
            <a:pPr marL="1154430" lvl="2" indent="-285750">
              <a:lnSpc>
                <a:spcPct val="100000"/>
              </a:lnSpc>
              <a:spcBef>
                <a:spcPts val="600"/>
              </a:spcBef>
            </a:pPr>
            <a:r>
              <a:rPr lang="en-US" sz="1400"/>
              <a:t>Improved accuracy</a:t>
            </a:r>
          </a:p>
          <a:p>
            <a:pPr marL="1154430" lvl="2" indent="-285750">
              <a:lnSpc>
                <a:spcPct val="100000"/>
              </a:lnSpc>
              <a:spcBef>
                <a:spcPts val="600"/>
              </a:spcBef>
            </a:pPr>
            <a:r>
              <a:rPr lang="en-US" sz="1400"/>
              <a:t>Innovative force sensor design</a:t>
            </a:r>
          </a:p>
          <a:p>
            <a:pPr marL="1154430" lvl="2" indent="-285750">
              <a:lnSpc>
                <a:spcPct val="100000"/>
              </a:lnSpc>
              <a:spcBef>
                <a:spcPts val="600"/>
              </a:spcBef>
            </a:pPr>
            <a:r>
              <a:rPr lang="en-US" sz="1400"/>
              <a:t>Reduced measurement time</a:t>
            </a:r>
          </a:p>
          <a:p>
            <a:pPr marL="1154430" lvl="2" indent="-285750">
              <a:lnSpc>
                <a:spcPct val="100000"/>
              </a:lnSpc>
              <a:spcBef>
                <a:spcPts val="600"/>
              </a:spcBef>
            </a:pPr>
            <a:r>
              <a:rPr lang="en-US" sz="1400"/>
              <a:t>Simplified operation</a:t>
            </a:r>
          </a:p>
          <a:p>
            <a:pPr marL="1154430" lvl="2" indent="-285750">
              <a:lnSpc>
                <a:spcPct val="100000"/>
              </a:lnSpc>
              <a:spcBef>
                <a:spcPts val="600"/>
              </a:spcBef>
            </a:pPr>
            <a:r>
              <a:rPr lang="en-US" sz="1400"/>
              <a:t>Reduced size and weight</a:t>
            </a:r>
          </a:p>
          <a:p>
            <a:pPr marL="1154430" lvl="2" indent="-285750">
              <a:lnSpc>
                <a:spcPct val="100000"/>
              </a:lnSpc>
              <a:spcBef>
                <a:spcPts val="600"/>
              </a:spcBef>
            </a:pPr>
            <a:r>
              <a:rPr lang="en-US" sz="1400"/>
              <a:t>Improved connectivity </a:t>
            </a:r>
          </a:p>
          <a:p>
            <a:pPr marL="1154430" lvl="2" indent="-285750">
              <a:lnSpc>
                <a:spcPct val="100000"/>
              </a:lnSpc>
              <a:spcBef>
                <a:spcPts val="600"/>
              </a:spcBef>
            </a:pPr>
            <a:r>
              <a:rPr lang="en-US" sz="1400"/>
              <a:t>Enhanced measurement functions</a:t>
            </a:r>
          </a:p>
          <a:p>
            <a:pPr marL="182880" lvl="1" indent="0">
              <a:lnSpc>
                <a:spcPct val="100000"/>
              </a:lnSpc>
              <a:spcBef>
                <a:spcPts val="600"/>
              </a:spcBef>
              <a:buClr>
                <a:srgbClr val="C9D803"/>
              </a:buClr>
              <a:buFont typeface="Arial" panose="020B0604020202020204" pitchFamily="34" charset="0"/>
              <a:buNone/>
            </a:pPr>
            <a:r>
              <a:rPr lang="en-US" sz="1400"/>
              <a:t>		</a:t>
            </a:r>
          </a:p>
        </p:txBody>
      </p:sp>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4</a:t>
            </a:fld>
            <a:endParaRPr lang="en-US">
              <a:solidFill>
                <a:schemeClr val="tx1">
                  <a:lumMod val="65000"/>
                  <a:lumOff val="35000"/>
                </a:schemeClr>
              </a:solidFill>
            </a:endParaRPr>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a:t>1. Introduction</a:t>
            </a:r>
            <a:endParaRPr lang="en-US">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a:t>1.1 new generation</a:t>
            </a:r>
          </a:p>
        </p:txBody>
      </p:sp>
      <p:sp>
        <p:nvSpPr>
          <p:cNvPr id="11" name="Rectangle 13">
            <a:extLst>
              <a:ext uri="{FF2B5EF4-FFF2-40B4-BE49-F238E27FC236}">
                <a16:creationId xmlns:a16="http://schemas.microsoft.com/office/drawing/2014/main" id="{78DDBC15-DACB-4044-8D97-FC70723465CC}"/>
              </a:ext>
            </a:extLst>
          </p:cNvPr>
          <p:cNvSpPr>
            <a:spLocks noChangeArrowheads="1"/>
          </p:cNvSpPr>
          <p:nvPr/>
        </p:nvSpPr>
        <p:spPr bwMode="auto">
          <a:xfrm>
            <a:off x="0" y="649994"/>
            <a:ext cx="1684192"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100" b="0" i="0" u="none" strike="noStrike" cap="none" normalizeH="0" baseline="0">
                <a:ln>
                  <a:noFill/>
                </a:ln>
                <a:solidFill>
                  <a:srgbClr val="212121"/>
                </a:solidFill>
                <a:effectLst/>
                <a:latin typeface="Arial" panose="020B0604020202020204" pitchFamily="34" charset="0"/>
                <a:ea typeface="Times New Roman" panose="02020603050405020304" pitchFamily="18"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Footer Placeholder 4">
            <a:extLst>
              <a:ext uri="{FF2B5EF4-FFF2-40B4-BE49-F238E27FC236}">
                <a16:creationId xmlns:a16="http://schemas.microsoft.com/office/drawing/2014/main" id="{B2D10176-15C3-86E6-E06A-8351BB1C1BD6}"/>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
        <p:nvSpPr>
          <p:cNvPr id="9" name="Footer Placeholder 4">
            <a:extLst>
              <a:ext uri="{FF2B5EF4-FFF2-40B4-BE49-F238E27FC236}">
                <a16:creationId xmlns:a16="http://schemas.microsoft.com/office/drawing/2014/main" id="{53F83202-995D-B412-C917-6220E6290352}"/>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mc:AlternateContent xmlns:mc="http://schemas.openxmlformats.org/markup-compatibility/2006" xmlns:psez="http://schemas.microsoft.com/office/powerpoint/2016/sectionzoom">
        <mc:Choice Requires="psez">
          <p:graphicFrame>
            <p:nvGraphicFramePr>
              <p:cNvPr id="16" name="Section Zoom 15">
                <a:extLst>
                  <a:ext uri="{FF2B5EF4-FFF2-40B4-BE49-F238E27FC236}">
                    <a16:creationId xmlns:a16="http://schemas.microsoft.com/office/drawing/2014/main" id="{2BFE0B9D-355E-FABF-EDEB-5AFF0548F24A}"/>
                  </a:ext>
                </a:extLst>
              </p:cNvPr>
              <p:cNvGraphicFramePr>
                <a:graphicFrameLocks noChangeAspect="1"/>
              </p:cNvGraphicFramePr>
              <p:nvPr>
                <p:extLst>
                  <p:ext uri="{D42A27DB-BD31-4B8C-83A1-F6EECF244321}">
                    <p14:modId xmlns:p14="http://schemas.microsoft.com/office/powerpoint/2010/main" val="2568114401"/>
                  </p:ext>
                </p:extLst>
              </p:nvPr>
            </p:nvGraphicFramePr>
            <p:xfrm>
              <a:off x="9781058" y="3637993"/>
              <a:ext cx="2212535" cy="1244551"/>
            </p:xfrm>
            <a:graphic>
              <a:graphicData uri="http://schemas.microsoft.com/office/powerpoint/2016/sectionzoom">
                <psez:sectionZm>
                  <psez:sectionZmObj sectionId="{B4E9A11F-A2A8-4AE0-B6A1-66EAA7F9C1DC}">
                    <psez:zmPr id="{26693F65-3B98-4F82-A626-A8D678BF4932}" transitionDur="1000">
                      <p166:blipFill xmlns:p166="http://schemas.microsoft.com/office/powerpoint/2016/6/main">
                        <a:blip r:embed="rId4"/>
                        <a:stretch>
                          <a:fillRect/>
                        </a:stretch>
                      </p166:blipFill>
                      <p166:spPr xmlns:p166="http://schemas.microsoft.com/office/powerpoint/2016/6/main">
                        <a:xfrm>
                          <a:off x="0" y="0"/>
                          <a:ext cx="2212535" cy="1244551"/>
                        </a:xfrm>
                        <a:prstGeom prst="rect">
                          <a:avLst/>
                        </a:prstGeom>
                        <a:ln w="3175">
                          <a:solidFill>
                            <a:prstClr val="ltGray"/>
                          </a:solidFill>
                        </a:ln>
                      </p166:spPr>
                    </psez:zmPr>
                  </psez:sectionZmObj>
                </psez:sectionZm>
              </a:graphicData>
            </a:graphic>
          </p:graphicFrame>
        </mc:Choice>
        <mc:Fallback xmlns="">
          <p:pic>
            <p:nvPicPr>
              <p:cNvPr id="16" name="Section Zoom 15">
                <a:hlinkClick r:id="rId5" action="ppaction://hlinksldjump"/>
                <a:extLst>
                  <a:ext uri="{FF2B5EF4-FFF2-40B4-BE49-F238E27FC236}">
                    <a16:creationId xmlns:a16="http://schemas.microsoft.com/office/drawing/2014/main" id="{2BFE0B9D-355E-FABF-EDEB-5AFF0548F24A}"/>
                  </a:ext>
                </a:extLst>
              </p:cNvPr>
              <p:cNvPicPr>
                <a:picLocks noGrp="1" noRot="1" noChangeAspect="1" noMove="1" noResize="1" noEditPoints="1" noAdjustHandles="1" noChangeArrowheads="1" noChangeShapeType="1"/>
              </p:cNvPicPr>
              <p:nvPr/>
            </p:nvPicPr>
            <p:blipFill>
              <a:blip r:embed="rId6"/>
              <a:stretch>
                <a:fillRect/>
              </a:stretch>
            </p:blipFill>
            <p:spPr>
              <a:xfrm>
                <a:off x="9781058" y="3637993"/>
                <a:ext cx="2212535" cy="1244551"/>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18" name="Section Zoom 17">
                <a:extLst>
                  <a:ext uri="{FF2B5EF4-FFF2-40B4-BE49-F238E27FC236}">
                    <a16:creationId xmlns:a16="http://schemas.microsoft.com/office/drawing/2014/main" id="{DE900DEB-FFE6-CB7B-2BB9-0427085D3A45}"/>
                  </a:ext>
                </a:extLst>
              </p:cNvPr>
              <p:cNvGraphicFramePr>
                <a:graphicFrameLocks noChangeAspect="1"/>
              </p:cNvGraphicFramePr>
              <p:nvPr>
                <p:extLst>
                  <p:ext uri="{D42A27DB-BD31-4B8C-83A1-F6EECF244321}">
                    <p14:modId xmlns:p14="http://schemas.microsoft.com/office/powerpoint/2010/main" val="1780509943"/>
                  </p:ext>
                </p:extLst>
              </p:nvPr>
            </p:nvGraphicFramePr>
            <p:xfrm>
              <a:off x="7488369" y="3637116"/>
              <a:ext cx="2212535" cy="1244551"/>
            </p:xfrm>
            <a:graphic>
              <a:graphicData uri="http://schemas.microsoft.com/office/powerpoint/2016/sectionzoom">
                <psez:sectionZm>
                  <psez:sectionZmObj sectionId="{10AD7932-B656-46C9-B1A4-E9659DA62E36}">
                    <psez:zmPr id="{F6357C25-0CFC-466F-92B8-46FFA808C742}" transitionDur="1000">
                      <p166:blipFill xmlns:p166="http://schemas.microsoft.com/office/powerpoint/2016/6/main">
                        <a:blip r:embed="rId7"/>
                        <a:stretch>
                          <a:fillRect/>
                        </a:stretch>
                      </p166:blipFill>
                      <p166:spPr xmlns:p166="http://schemas.microsoft.com/office/powerpoint/2016/6/main">
                        <a:xfrm>
                          <a:off x="0" y="0"/>
                          <a:ext cx="2212535" cy="1244551"/>
                        </a:xfrm>
                        <a:prstGeom prst="rect">
                          <a:avLst/>
                        </a:prstGeom>
                        <a:ln w="3175">
                          <a:solidFill>
                            <a:prstClr val="ltGray"/>
                          </a:solidFill>
                        </a:ln>
                      </p166:spPr>
                    </psez:zmPr>
                  </psez:sectionZmObj>
                </psez:sectionZm>
              </a:graphicData>
            </a:graphic>
          </p:graphicFrame>
        </mc:Choice>
        <mc:Fallback xmlns="">
          <p:pic>
            <p:nvPicPr>
              <p:cNvPr id="18" name="Section Zoom 17">
                <a:hlinkClick r:id="rId8" action="ppaction://hlinksldjump"/>
                <a:extLst>
                  <a:ext uri="{FF2B5EF4-FFF2-40B4-BE49-F238E27FC236}">
                    <a16:creationId xmlns:a16="http://schemas.microsoft.com/office/drawing/2014/main" id="{DE900DEB-FFE6-CB7B-2BB9-0427085D3A45}"/>
                  </a:ext>
                </a:extLst>
              </p:cNvPr>
              <p:cNvPicPr>
                <a:picLocks noGrp="1" noRot="1" noChangeAspect="1" noMove="1" noResize="1" noEditPoints="1" noAdjustHandles="1" noChangeArrowheads="1" noChangeShapeType="1"/>
              </p:cNvPicPr>
              <p:nvPr/>
            </p:nvPicPr>
            <p:blipFill>
              <a:blip r:embed="rId9"/>
              <a:stretch>
                <a:fillRect/>
              </a:stretch>
            </p:blipFill>
            <p:spPr>
              <a:xfrm>
                <a:off x="7488369" y="3637116"/>
                <a:ext cx="2212535" cy="1244551"/>
              </a:xfrm>
              <a:prstGeom prst="rect">
                <a:avLst/>
              </a:prstGeom>
              <a:ln w="3175">
                <a:solidFill>
                  <a:prstClr val="ltGray"/>
                </a:solidFill>
              </a:ln>
            </p:spPr>
          </p:pic>
        </mc:Fallback>
      </mc:AlternateContent>
      <p:pic>
        <p:nvPicPr>
          <p:cNvPr id="4" name="Picture 3">
            <a:extLst>
              <a:ext uri="{FF2B5EF4-FFF2-40B4-BE49-F238E27FC236}">
                <a16:creationId xmlns:a16="http://schemas.microsoft.com/office/drawing/2014/main" id="{0A62C321-7027-DEFD-D08E-E0E442A35B8B}"/>
              </a:ext>
            </a:extLst>
          </p:cNvPr>
          <p:cNvPicPr>
            <a:picLocks noChangeAspect="1"/>
          </p:cNvPicPr>
          <p:nvPr/>
        </p:nvPicPr>
        <p:blipFill>
          <a:blip r:embed="rId10"/>
          <a:srcRect/>
          <a:stretch/>
        </p:blipFill>
        <p:spPr>
          <a:xfrm>
            <a:off x="7488369" y="521971"/>
            <a:ext cx="4505224" cy="3003482"/>
          </a:xfrm>
          <a:prstGeom prst="rect">
            <a:avLst/>
          </a:prstGeom>
        </p:spPr>
      </p:pic>
    </p:spTree>
    <p:extLst>
      <p:ext uri="{BB962C8B-B14F-4D97-AF65-F5344CB8AC3E}">
        <p14:creationId xmlns:p14="http://schemas.microsoft.com/office/powerpoint/2010/main" val="6624287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C607221-669D-41D8-B83F-9D125F5F194E}"/>
              </a:ext>
            </a:extLst>
          </p:cNvPr>
          <p:cNvSpPr>
            <a:spLocks noGrp="1"/>
          </p:cNvSpPr>
          <p:nvPr>
            <p:ph type="title"/>
          </p:nvPr>
        </p:nvSpPr>
        <p:spPr>
          <a:xfrm>
            <a:off x="3711048" y="2521114"/>
            <a:ext cx="5979705" cy="686099"/>
          </a:xfrm>
        </p:spPr>
        <p:txBody>
          <a:bodyPr vert="horz" lIns="91440" tIns="45720" rIns="91440" bIns="45720" numCol="1" rtlCol="0" anchor="ctr">
            <a:noAutofit/>
          </a:bodyPr>
          <a:lstStyle/>
          <a:p>
            <a:r>
              <a:rPr lang="en-US" sz="3200"/>
              <a:t>2. </a:t>
            </a:r>
            <a:r>
              <a:rPr lang="en-GB" sz="3200" b="1">
                <a:cs typeface="Arial"/>
              </a:rPr>
              <a:t>Innovations</a:t>
            </a:r>
            <a:endParaRPr lang="en-US" sz="3200">
              <a:solidFill>
                <a:srgbClr val="C8D82D"/>
              </a:solidFill>
              <a:cs typeface="Arial"/>
            </a:endParaRPr>
          </a:p>
        </p:txBody>
      </p:sp>
      <p:sp>
        <p:nvSpPr>
          <p:cNvPr id="4" name="Footer Placeholder 3">
            <a:extLst>
              <a:ext uri="{FF2B5EF4-FFF2-40B4-BE49-F238E27FC236}">
                <a16:creationId xmlns:a16="http://schemas.microsoft.com/office/drawing/2014/main" id="{700D10DB-0252-4A5C-84B7-64F0EF0433B7}"/>
              </a:ext>
            </a:extLst>
          </p:cNvPr>
          <p:cNvSpPr>
            <a:spLocks noGrp="1"/>
          </p:cNvSpPr>
          <p:nvPr>
            <p:ph type="ftr" sz="quarter" idx="10"/>
          </p:nvPr>
        </p:nvSpPr>
        <p:spPr>
          <a:xfrm>
            <a:off x="180975" y="6486426"/>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5</a:t>
            </a:fld>
            <a:endParaRPr lang="en-US">
              <a:solidFill>
                <a:schemeClr val="tx1">
                  <a:lumMod val="65000"/>
                  <a:lumOff val="35000"/>
                </a:schemeClr>
              </a:solidFill>
            </a:endParaRPr>
          </a:p>
        </p:txBody>
      </p:sp>
      <p:sp>
        <p:nvSpPr>
          <p:cNvPr id="3" name="Footer Placeholder 4">
            <a:extLst>
              <a:ext uri="{FF2B5EF4-FFF2-40B4-BE49-F238E27FC236}">
                <a16:creationId xmlns:a16="http://schemas.microsoft.com/office/drawing/2014/main" id="{318FC9A9-6DA8-6AFE-F178-C092DF468A02}"/>
              </a:ext>
            </a:extLst>
          </p:cNvPr>
          <p:cNvSpPr txBox="1">
            <a:spLocks/>
          </p:cNvSpPr>
          <p:nvPr/>
        </p:nvSpPr>
        <p:spPr>
          <a:xfrm>
            <a:off x="9229929"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
        <p:nvSpPr>
          <p:cNvPr id="5" name="Footer Placeholder 4">
            <a:extLst>
              <a:ext uri="{FF2B5EF4-FFF2-40B4-BE49-F238E27FC236}">
                <a16:creationId xmlns:a16="http://schemas.microsoft.com/office/drawing/2014/main" id="{ED2184DA-DCA4-9937-A601-1770A5D02870}"/>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Tree>
    <p:extLst>
      <p:ext uri="{BB962C8B-B14F-4D97-AF65-F5344CB8AC3E}">
        <p14:creationId xmlns:p14="http://schemas.microsoft.com/office/powerpoint/2010/main" val="42268770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070224" y="1778444"/>
            <a:ext cx="6409704" cy="4417730"/>
          </a:xfrm>
        </p:spPr>
        <p:txBody>
          <a:bodyPr vert="horz" lIns="91440" tIns="45720" rIns="91440" bIns="45720" numCol="1" rtlCol="0" anchor="t">
            <a:normAutofit/>
          </a:bodyPr>
          <a:lstStyle/>
          <a:p>
            <a:pPr marL="182880" lvl="1">
              <a:lnSpc>
                <a:spcPct val="100000"/>
              </a:lnSpc>
              <a:spcBef>
                <a:spcPts val="600"/>
              </a:spcBef>
            </a:pPr>
            <a:r>
              <a:rPr lang="en-US" sz="1400" b="1" i="1"/>
              <a:t>Latest generation of precision inertial sensors.</a:t>
            </a:r>
          </a:p>
          <a:p>
            <a:pPr marL="182880" lvl="1">
              <a:lnSpc>
                <a:spcPct val="100000"/>
              </a:lnSpc>
              <a:spcBef>
                <a:spcPts val="600"/>
              </a:spcBef>
            </a:pPr>
            <a:endParaRPr lang="en-US" sz="1400"/>
          </a:p>
          <a:p>
            <a:pPr marL="182880" marR="0" lvl="0" indent="0" algn="l" defTabSz="914400" rtl="0" eaLnBrk="1" fontAlgn="auto" latinLnBrk="0" hangingPunct="1">
              <a:lnSpc>
                <a:spcPct val="90000"/>
              </a:lnSpc>
              <a:spcBef>
                <a:spcPts val="600"/>
              </a:spcBef>
              <a:spcAft>
                <a:spcPts val="0"/>
              </a:spcAft>
              <a:buClrTx/>
              <a:buSzTx/>
              <a:buNone/>
              <a:tabLst/>
              <a:defRPr/>
            </a:pPr>
            <a:r>
              <a:rPr kumimoji="0" lang="en-US" sz="1400" b="1" i="1" u="none" strike="noStrike" kern="1200" cap="none" spc="0" normalizeH="0" baseline="0" noProof="0">
                <a:ln>
                  <a:noFill/>
                </a:ln>
                <a:solidFill>
                  <a:srgbClr val="C9D803"/>
                </a:solidFill>
                <a:effectLst/>
                <a:uLnTx/>
                <a:uFillTx/>
                <a:ea typeface="+mn-ea"/>
                <a:cs typeface="+mn-cs"/>
              </a:rPr>
              <a:t>3-Axis Gyroscope</a:t>
            </a:r>
            <a:endParaRPr lang="en-US" sz="1400" b="1" i="1" u="none" strike="noStrike" kern="1200" cap="none" spc="0" normalizeH="0" baseline="0" noProof="0">
              <a:ln>
                <a:noFill/>
              </a:ln>
              <a:solidFill>
                <a:srgbClr val="C9D803"/>
              </a:solidFill>
              <a:effectLst/>
              <a:uLnTx/>
              <a:uFillTx/>
            </a:endParaRPr>
          </a:p>
          <a:p>
            <a:pPr marL="1143000" lvl="3" indent="-285750">
              <a:lnSpc>
                <a:spcPct val="100000"/>
              </a:lnSpc>
              <a:spcBef>
                <a:spcPts val="0"/>
              </a:spcBef>
              <a:defRPr/>
            </a:pPr>
            <a:r>
              <a:rPr lang="en-US"/>
              <a:t>Measure angular speeds</a:t>
            </a:r>
          </a:p>
          <a:p>
            <a:pPr marL="1143000" lvl="3" indent="-285750">
              <a:lnSpc>
                <a:spcPct val="100000"/>
              </a:lnSpc>
              <a:spcBef>
                <a:spcPts val="0"/>
              </a:spcBef>
              <a:defRPr/>
            </a:pPr>
            <a:r>
              <a:rPr lang="en-US"/>
              <a:t>Adaptive sensitivity for optimal accuracy</a:t>
            </a:r>
          </a:p>
          <a:p>
            <a:pPr marL="1143000" lvl="3" indent="-285750">
              <a:lnSpc>
                <a:spcPct val="100000"/>
              </a:lnSpc>
              <a:spcBef>
                <a:spcPts val="0"/>
              </a:spcBef>
              <a:defRPr/>
            </a:pPr>
            <a:r>
              <a:rPr lang="en-US" sz="1400"/>
              <a:t>Rotation around any axis</a:t>
            </a:r>
          </a:p>
          <a:p>
            <a:pPr marL="1143000" lvl="3" indent="-285750">
              <a:lnSpc>
                <a:spcPct val="100000"/>
              </a:lnSpc>
              <a:spcBef>
                <a:spcPts val="0"/>
              </a:spcBef>
              <a:defRPr/>
            </a:pPr>
            <a:r>
              <a:rPr lang="en-US" sz="1400"/>
              <a:t>Independent of mounting location</a:t>
            </a:r>
          </a:p>
          <a:p>
            <a:pPr marL="1143000" lvl="3" indent="-285750">
              <a:lnSpc>
                <a:spcPct val="100000"/>
              </a:lnSpc>
              <a:spcBef>
                <a:spcPts val="0"/>
              </a:spcBef>
              <a:defRPr/>
            </a:pPr>
            <a:r>
              <a:rPr lang="en-US" sz="1400"/>
              <a:t>Report the speed at any radius</a:t>
            </a:r>
          </a:p>
          <a:p>
            <a:pPr marL="1600200" lvl="4" indent="-285750">
              <a:lnSpc>
                <a:spcPct val="100000"/>
              </a:lnSpc>
              <a:spcBef>
                <a:spcPts val="0"/>
              </a:spcBef>
              <a:defRPr/>
            </a:pPr>
            <a:endParaRPr lang="en-US" sz="1400" b="1"/>
          </a:p>
          <a:p>
            <a:pPr marL="182880" indent="0">
              <a:spcBef>
                <a:spcPts val="600"/>
              </a:spcBef>
              <a:buNone/>
              <a:defRPr/>
            </a:pPr>
            <a:r>
              <a:rPr lang="en-US" sz="1400" b="1" i="1"/>
              <a:t>3-Axis Low Range Accelerometer</a:t>
            </a:r>
          </a:p>
          <a:p>
            <a:pPr marL="1143000" lvl="3" indent="-285750">
              <a:lnSpc>
                <a:spcPct val="100000"/>
              </a:lnSpc>
              <a:spcBef>
                <a:spcPts val="0"/>
              </a:spcBef>
              <a:defRPr/>
            </a:pPr>
            <a:r>
              <a:rPr lang="en-US"/>
              <a:t>Micro decelerations and accelerations</a:t>
            </a:r>
          </a:p>
          <a:p>
            <a:pPr marL="1143000" lvl="3" indent="-285750">
              <a:lnSpc>
                <a:spcPct val="100000"/>
              </a:lnSpc>
              <a:spcBef>
                <a:spcPts val="0"/>
              </a:spcBef>
              <a:defRPr/>
            </a:pPr>
            <a:endParaRPr lang="en-US"/>
          </a:p>
          <a:p>
            <a:pPr marL="182880" indent="0">
              <a:spcBef>
                <a:spcPts val="600"/>
              </a:spcBef>
              <a:buNone/>
              <a:defRPr/>
            </a:pPr>
            <a:r>
              <a:rPr lang="en-US" sz="1400" b="1" i="1"/>
              <a:t>3-Axis High Range Accelerometer</a:t>
            </a:r>
          </a:p>
          <a:p>
            <a:pPr marL="1143000" lvl="3" indent="-285750">
              <a:lnSpc>
                <a:spcPct val="100000"/>
              </a:lnSpc>
              <a:spcBef>
                <a:spcPts val="0"/>
              </a:spcBef>
              <a:defRPr/>
            </a:pPr>
            <a:r>
              <a:rPr lang="en-US"/>
              <a:t>High impact accelerations</a:t>
            </a:r>
          </a:p>
          <a:p>
            <a:pPr marL="1143000" lvl="3" indent="-285750">
              <a:lnSpc>
                <a:spcPct val="100000"/>
              </a:lnSpc>
              <a:spcBef>
                <a:spcPts val="0"/>
              </a:spcBef>
              <a:defRPr/>
            </a:pPr>
            <a:endParaRPr lang="en-US"/>
          </a:p>
          <a:p>
            <a:pPr lvl="1">
              <a:defRPr/>
            </a:pPr>
            <a:endParaRPr lang="en-US" sz="1200"/>
          </a:p>
          <a:p>
            <a:pPr marL="457200" marR="0" lvl="0" indent="-457200" algn="l" defTabSz="914400" rtl="0" eaLnBrk="1" fontAlgn="auto" latinLnBrk="0" hangingPunct="1">
              <a:lnSpc>
                <a:spcPct val="90000"/>
              </a:lnSpc>
              <a:spcBef>
                <a:spcPts val="1000"/>
              </a:spcBef>
              <a:spcAft>
                <a:spcPts val="0"/>
              </a:spcAft>
              <a:buClrTx/>
              <a:buSzTx/>
              <a:buFont typeface="+mj-lt"/>
              <a:buAutoNum type="alphaUcPeriod"/>
              <a:tabLst/>
              <a:defRPr/>
            </a:pPr>
            <a:endParaRPr kumimoji="0" lang="en-US" sz="1200" b="0" i="0" u="none" strike="noStrike" kern="1200" cap="none" spc="0" normalizeH="0" baseline="0" noProof="0">
              <a:ln>
                <a:noFill/>
              </a:ln>
              <a:solidFill>
                <a:srgbClr val="C9D803"/>
              </a:solidFill>
              <a:effectLst/>
              <a:uLnTx/>
              <a:uFillTx/>
              <a:latin typeface="Bahnschrift"/>
              <a:ea typeface="+mn-ea"/>
              <a:cs typeface="+mn-cs"/>
            </a:endParaRPr>
          </a:p>
          <a:p>
            <a:pPr marL="182880" lvl="1" indent="0">
              <a:lnSpc>
                <a:spcPct val="100000"/>
              </a:lnSpc>
              <a:spcBef>
                <a:spcPts val="600"/>
              </a:spcBef>
              <a:buClr>
                <a:srgbClr val="C9D803"/>
              </a:buClr>
              <a:buFont typeface="Arial" panose="020B0604020202020204" pitchFamily="34" charset="0"/>
              <a:buNone/>
            </a:pPr>
            <a:endParaRPr lang="en-US" sz="1200"/>
          </a:p>
        </p:txBody>
      </p:sp>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6</a:t>
            </a:fld>
            <a:endParaRPr lang="en-US">
              <a:solidFill>
                <a:schemeClr val="tx1">
                  <a:lumMod val="65000"/>
                  <a:lumOff val="35000"/>
                </a:schemeClr>
              </a:solidFill>
            </a:endParaRPr>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a:t>2. innovations</a:t>
            </a:r>
            <a:endParaRPr lang="en-US">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a:t>2.1 State of the art sensors</a:t>
            </a:r>
          </a:p>
        </p:txBody>
      </p:sp>
      <p:pic>
        <p:nvPicPr>
          <p:cNvPr id="8" name="Picture 7">
            <a:extLst>
              <a:ext uri="{FF2B5EF4-FFF2-40B4-BE49-F238E27FC236}">
                <a16:creationId xmlns:a16="http://schemas.microsoft.com/office/drawing/2014/main" id="{5B876042-F611-D464-E648-73B4CC8F48BF}"/>
              </a:ext>
            </a:extLst>
          </p:cNvPr>
          <p:cNvPicPr>
            <a:picLocks noChangeAspect="1"/>
          </p:cNvPicPr>
          <p:nvPr/>
        </p:nvPicPr>
        <p:blipFill>
          <a:blip r:embed="rId4"/>
          <a:stretch>
            <a:fillRect/>
          </a:stretch>
        </p:blipFill>
        <p:spPr>
          <a:xfrm>
            <a:off x="8324859" y="2696382"/>
            <a:ext cx="1234440" cy="914400"/>
          </a:xfrm>
          <a:prstGeom prst="rect">
            <a:avLst/>
          </a:prstGeom>
        </p:spPr>
      </p:pic>
      <p:pic>
        <p:nvPicPr>
          <p:cNvPr id="9" name="Picture 8">
            <a:extLst>
              <a:ext uri="{FF2B5EF4-FFF2-40B4-BE49-F238E27FC236}">
                <a16:creationId xmlns:a16="http://schemas.microsoft.com/office/drawing/2014/main" id="{FE55DFFC-7D70-237A-39EA-DBAD771192F5}"/>
              </a:ext>
            </a:extLst>
          </p:cNvPr>
          <p:cNvPicPr>
            <a:picLocks noChangeAspect="1"/>
          </p:cNvPicPr>
          <p:nvPr/>
        </p:nvPicPr>
        <p:blipFill>
          <a:blip r:embed="rId5"/>
          <a:stretch>
            <a:fillRect/>
          </a:stretch>
        </p:blipFill>
        <p:spPr>
          <a:xfrm>
            <a:off x="9551788" y="3153817"/>
            <a:ext cx="1363980" cy="1036320"/>
          </a:xfrm>
          <a:prstGeom prst="rect">
            <a:avLst/>
          </a:prstGeom>
        </p:spPr>
      </p:pic>
      <p:pic>
        <p:nvPicPr>
          <p:cNvPr id="12" name="Picture 11">
            <a:extLst>
              <a:ext uri="{FF2B5EF4-FFF2-40B4-BE49-F238E27FC236}">
                <a16:creationId xmlns:a16="http://schemas.microsoft.com/office/drawing/2014/main" id="{9C5AE850-5770-CE5A-CFB9-5F0E7E0B889B}"/>
              </a:ext>
            </a:extLst>
          </p:cNvPr>
          <p:cNvPicPr>
            <a:picLocks noChangeAspect="1"/>
          </p:cNvPicPr>
          <p:nvPr/>
        </p:nvPicPr>
        <p:blipFill>
          <a:blip r:embed="rId6"/>
          <a:stretch>
            <a:fillRect/>
          </a:stretch>
        </p:blipFill>
        <p:spPr>
          <a:xfrm>
            <a:off x="10801250" y="2636289"/>
            <a:ext cx="1264920" cy="662940"/>
          </a:xfrm>
          <a:prstGeom prst="rect">
            <a:avLst/>
          </a:prstGeom>
        </p:spPr>
      </p:pic>
      <p:pic>
        <p:nvPicPr>
          <p:cNvPr id="13" name="Picture 12">
            <a:extLst>
              <a:ext uri="{FF2B5EF4-FFF2-40B4-BE49-F238E27FC236}">
                <a16:creationId xmlns:a16="http://schemas.microsoft.com/office/drawing/2014/main" id="{A50F58A5-96F5-AEE7-56F3-EA8721434B1B}"/>
              </a:ext>
            </a:extLst>
          </p:cNvPr>
          <p:cNvPicPr>
            <a:picLocks noChangeAspect="1"/>
          </p:cNvPicPr>
          <p:nvPr/>
        </p:nvPicPr>
        <p:blipFill>
          <a:blip r:embed="rId7"/>
          <a:stretch>
            <a:fillRect/>
          </a:stretch>
        </p:blipFill>
        <p:spPr>
          <a:xfrm>
            <a:off x="8309619" y="3726539"/>
            <a:ext cx="1363980" cy="1022985"/>
          </a:xfrm>
          <a:prstGeom prst="rect">
            <a:avLst/>
          </a:prstGeom>
        </p:spPr>
      </p:pic>
      <p:pic>
        <p:nvPicPr>
          <p:cNvPr id="14" name="Picture 13">
            <a:extLst>
              <a:ext uri="{FF2B5EF4-FFF2-40B4-BE49-F238E27FC236}">
                <a16:creationId xmlns:a16="http://schemas.microsoft.com/office/drawing/2014/main" id="{D4ED6CAF-655E-980A-CE46-D3F522544ABD}"/>
              </a:ext>
            </a:extLst>
          </p:cNvPr>
          <p:cNvPicPr>
            <a:picLocks noChangeAspect="1"/>
          </p:cNvPicPr>
          <p:nvPr/>
        </p:nvPicPr>
        <p:blipFill>
          <a:blip r:embed="rId8"/>
          <a:stretch>
            <a:fillRect/>
          </a:stretch>
        </p:blipFill>
        <p:spPr>
          <a:xfrm>
            <a:off x="10801250" y="3975704"/>
            <a:ext cx="1287780" cy="723900"/>
          </a:xfrm>
          <a:prstGeom prst="rect">
            <a:avLst/>
          </a:prstGeom>
        </p:spPr>
      </p:pic>
      <p:sp>
        <p:nvSpPr>
          <p:cNvPr id="11" name="Footer Placeholder 4">
            <a:extLst>
              <a:ext uri="{FF2B5EF4-FFF2-40B4-BE49-F238E27FC236}">
                <a16:creationId xmlns:a16="http://schemas.microsoft.com/office/drawing/2014/main" id="{F681A3E1-341D-B578-C259-F66ABAA708BC}"/>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
        <p:nvSpPr>
          <p:cNvPr id="19" name="Footer Placeholder 4">
            <a:extLst>
              <a:ext uri="{FF2B5EF4-FFF2-40B4-BE49-F238E27FC236}">
                <a16:creationId xmlns:a16="http://schemas.microsoft.com/office/drawing/2014/main" id="{2BC59E04-3628-7951-40E0-6EECD5D82A61}"/>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pic>
        <p:nvPicPr>
          <p:cNvPr id="4" name="Picture 3" descr="A hand holding a yellow object on a grey car&#10;&#10;AI-generated content may be incorrect.">
            <a:extLst>
              <a:ext uri="{FF2B5EF4-FFF2-40B4-BE49-F238E27FC236}">
                <a16:creationId xmlns:a16="http://schemas.microsoft.com/office/drawing/2014/main" id="{F2A5C18A-4EBB-9472-319F-AB17C559222D}"/>
              </a:ext>
            </a:extLst>
          </p:cNvPr>
          <p:cNvPicPr>
            <a:picLocks noChangeAspect="1"/>
          </p:cNvPicPr>
          <p:nvPr/>
        </p:nvPicPr>
        <p:blipFill>
          <a:blip r:embed="rId9" cstate="email">
            <a:extLst>
              <a:ext uri="{28A0092B-C50C-407E-A947-70E740481C1C}">
                <a14:useLocalDpi xmlns:a14="http://schemas.microsoft.com/office/drawing/2010/main" val="0"/>
              </a:ext>
            </a:extLst>
          </a:blip>
          <a:stretch>
            <a:fillRect/>
          </a:stretch>
        </p:blipFill>
        <p:spPr>
          <a:xfrm>
            <a:off x="8324858" y="150152"/>
            <a:ext cx="3741312" cy="2390825"/>
          </a:xfrm>
          <a:prstGeom prst="rect">
            <a:avLst/>
          </a:prstGeom>
        </p:spPr>
      </p:pic>
      <p:pic>
        <p:nvPicPr>
          <p:cNvPr id="6" name="Picture 5">
            <a:extLst>
              <a:ext uri="{FF2B5EF4-FFF2-40B4-BE49-F238E27FC236}">
                <a16:creationId xmlns:a16="http://schemas.microsoft.com/office/drawing/2014/main" id="{9847EDB8-1DAA-1C3D-3687-A363DD064E98}"/>
              </a:ext>
            </a:extLst>
          </p:cNvPr>
          <p:cNvPicPr>
            <a:picLocks noChangeAspect="1"/>
          </p:cNvPicPr>
          <p:nvPr/>
        </p:nvPicPr>
        <p:blipFill>
          <a:blip r:embed="rId10" cstate="email">
            <a:extLst>
              <a:ext uri="{28A0092B-C50C-407E-A947-70E740481C1C}">
                <a14:useLocalDpi xmlns:a14="http://schemas.microsoft.com/office/drawing/2010/main" val="0"/>
              </a:ext>
            </a:extLst>
          </a:blip>
          <a:srcRect/>
          <a:stretch/>
        </p:blipFill>
        <p:spPr>
          <a:xfrm>
            <a:off x="8482466" y="4813560"/>
            <a:ext cx="3623791" cy="1598151"/>
          </a:xfrm>
          <a:prstGeom prst="rect">
            <a:avLst/>
          </a:prstGeom>
        </p:spPr>
      </p:pic>
    </p:spTree>
    <p:extLst>
      <p:ext uri="{BB962C8B-B14F-4D97-AF65-F5344CB8AC3E}">
        <p14:creationId xmlns:p14="http://schemas.microsoft.com/office/powerpoint/2010/main" val="28960743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0D6C4CCA-9F89-F925-BB3C-1076C1F6B990}"/>
            </a:ext>
          </a:extLst>
        </p:cNvPr>
        <p:cNvGrpSpPr/>
        <p:nvPr/>
      </p:nvGrpSpPr>
      <p:grpSpPr>
        <a:xfrm>
          <a:off x="0" y="0"/>
          <a:ext cx="0" cy="0"/>
          <a:chOff x="0" y="0"/>
          <a:chExt cx="0" cy="0"/>
        </a:xfrm>
      </p:grpSpPr>
      <p:sp>
        <p:nvSpPr>
          <p:cNvPr id="3" name="Footer Placeholder 2">
            <a:extLst>
              <a:ext uri="{FF2B5EF4-FFF2-40B4-BE49-F238E27FC236}">
                <a16:creationId xmlns:a16="http://schemas.microsoft.com/office/drawing/2014/main" id="{DEC10DA6-7342-5E17-2008-9327AC87D656}"/>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7</a:t>
            </a:fld>
            <a:endParaRPr lang="en-US">
              <a:solidFill>
                <a:schemeClr val="tx1">
                  <a:lumMod val="65000"/>
                  <a:lumOff val="35000"/>
                </a:schemeClr>
              </a:solidFill>
            </a:endParaRPr>
          </a:p>
        </p:txBody>
      </p:sp>
      <p:sp>
        <p:nvSpPr>
          <p:cNvPr id="7" name="Title 6">
            <a:extLst>
              <a:ext uri="{FF2B5EF4-FFF2-40B4-BE49-F238E27FC236}">
                <a16:creationId xmlns:a16="http://schemas.microsoft.com/office/drawing/2014/main" id="{2567F47B-EE1B-13AF-181D-996DF228FB47}"/>
              </a:ext>
            </a:extLst>
          </p:cNvPr>
          <p:cNvSpPr>
            <a:spLocks noGrp="1"/>
          </p:cNvSpPr>
          <p:nvPr>
            <p:ph type="title"/>
          </p:nvPr>
        </p:nvSpPr>
        <p:spPr/>
        <p:txBody>
          <a:bodyPr/>
          <a:lstStyle/>
          <a:p>
            <a:r>
              <a:rPr lang="en-US"/>
              <a:t>2. innovations</a:t>
            </a:r>
            <a:endParaRPr lang="en-US">
              <a:solidFill>
                <a:srgbClr val="C8D82D"/>
              </a:solidFill>
            </a:endParaRPr>
          </a:p>
        </p:txBody>
      </p:sp>
      <p:sp>
        <p:nvSpPr>
          <p:cNvPr id="2" name="Content Placeholder 1">
            <a:extLst>
              <a:ext uri="{FF2B5EF4-FFF2-40B4-BE49-F238E27FC236}">
                <a16:creationId xmlns:a16="http://schemas.microsoft.com/office/drawing/2014/main" id="{2DA15F8A-35EB-6D15-16EE-E585E4DFF685}"/>
              </a:ext>
            </a:extLst>
          </p:cNvPr>
          <p:cNvSpPr>
            <a:spLocks noGrp="1"/>
          </p:cNvSpPr>
          <p:nvPr>
            <p:ph sz="half" idx="1"/>
          </p:nvPr>
        </p:nvSpPr>
        <p:spPr/>
        <p:txBody>
          <a:bodyPr/>
          <a:lstStyle/>
          <a:p>
            <a:r>
              <a:rPr lang="en-US"/>
              <a:t>2.1 State of the art sensors</a:t>
            </a:r>
          </a:p>
        </p:txBody>
      </p:sp>
      <p:sp>
        <p:nvSpPr>
          <p:cNvPr id="11" name="Footer Placeholder 4">
            <a:extLst>
              <a:ext uri="{FF2B5EF4-FFF2-40B4-BE49-F238E27FC236}">
                <a16:creationId xmlns:a16="http://schemas.microsoft.com/office/drawing/2014/main" id="{3CFDA834-6AE7-FB08-6A6F-FF985F4FB0BF}"/>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
        <p:nvSpPr>
          <p:cNvPr id="19" name="Footer Placeholder 4">
            <a:extLst>
              <a:ext uri="{FF2B5EF4-FFF2-40B4-BE49-F238E27FC236}">
                <a16:creationId xmlns:a16="http://schemas.microsoft.com/office/drawing/2014/main" id="{262DEFB5-82E8-9546-4F2B-0BFB6AFFAFDE}"/>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pic>
        <p:nvPicPr>
          <p:cNvPr id="6" name="Picture 5">
            <a:extLst>
              <a:ext uri="{FF2B5EF4-FFF2-40B4-BE49-F238E27FC236}">
                <a16:creationId xmlns:a16="http://schemas.microsoft.com/office/drawing/2014/main" id="{01B8EE5E-A366-E3FD-2E0E-553BAF3EB4C6}"/>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p:blipFill>
        <p:spPr>
          <a:xfrm>
            <a:off x="8279522" y="3901248"/>
            <a:ext cx="3623791" cy="1598151"/>
          </a:xfrm>
          <a:prstGeom prst="rect">
            <a:avLst/>
          </a:prstGeom>
        </p:spPr>
      </p:pic>
      <p:sp>
        <p:nvSpPr>
          <p:cNvPr id="16" name="Content Placeholder 4">
            <a:extLst>
              <a:ext uri="{FF2B5EF4-FFF2-40B4-BE49-F238E27FC236}">
                <a16:creationId xmlns:a16="http://schemas.microsoft.com/office/drawing/2014/main" id="{BB6AFF80-0EBF-DA82-D8E2-4DC2BEB723A9}"/>
              </a:ext>
            </a:extLst>
          </p:cNvPr>
          <p:cNvSpPr>
            <a:spLocks noGrp="1"/>
          </p:cNvSpPr>
          <p:nvPr>
            <p:ph sz="half" idx="2"/>
          </p:nvPr>
        </p:nvSpPr>
        <p:spPr>
          <a:xfrm>
            <a:off x="1070224" y="1778444"/>
            <a:ext cx="7209298" cy="4417730"/>
          </a:xfrm>
        </p:spPr>
        <p:txBody>
          <a:bodyPr vert="horz" lIns="91440" tIns="45720" rIns="91440" bIns="45720" numCol="1" rtlCol="0" anchor="t">
            <a:normAutofit/>
          </a:bodyPr>
          <a:lstStyle/>
          <a:p>
            <a:pPr marL="182880" marR="0" lvl="0" indent="0" algn="l" defTabSz="914400" rtl="0" eaLnBrk="1" fontAlgn="auto" latinLnBrk="0" hangingPunct="1">
              <a:lnSpc>
                <a:spcPct val="90000"/>
              </a:lnSpc>
              <a:spcBef>
                <a:spcPts val="600"/>
              </a:spcBef>
              <a:spcAft>
                <a:spcPts val="0"/>
              </a:spcAft>
              <a:buClrTx/>
              <a:buSzTx/>
              <a:buNone/>
              <a:tabLst/>
              <a:defRPr/>
            </a:pPr>
            <a:r>
              <a:rPr kumimoji="0" lang="en-US" sz="1400" b="1" i="1" u="none" strike="noStrike" kern="1200" cap="none" spc="0" normalizeH="0" baseline="0" noProof="0">
                <a:ln>
                  <a:noFill/>
                </a:ln>
                <a:solidFill>
                  <a:srgbClr val="C9D803"/>
                </a:solidFill>
                <a:effectLst/>
                <a:uLnTx/>
                <a:uFillTx/>
                <a:ea typeface="+mn-ea"/>
                <a:cs typeface="+mn-cs"/>
              </a:rPr>
              <a:t>3-Axis Loadcell</a:t>
            </a:r>
            <a:endParaRPr lang="en-US" sz="1400" b="1" i="1" u="none" strike="noStrike" kern="1200" cap="none" spc="0" normalizeH="0" baseline="0" noProof="0">
              <a:ln>
                <a:noFill/>
              </a:ln>
              <a:solidFill>
                <a:srgbClr val="C9D803"/>
              </a:solidFill>
              <a:effectLst/>
              <a:uLnTx/>
              <a:uFillTx/>
            </a:endParaRPr>
          </a:p>
          <a:p>
            <a:pPr marL="1143000" lvl="3" indent="-285750">
              <a:lnSpc>
                <a:spcPct val="100000"/>
              </a:lnSpc>
              <a:spcBef>
                <a:spcPts val="0"/>
              </a:spcBef>
              <a:defRPr/>
            </a:pPr>
            <a:r>
              <a:rPr lang="en-US"/>
              <a:t>Capture the 3D force vector applied by the user</a:t>
            </a:r>
          </a:p>
          <a:p>
            <a:pPr marL="1143000" lvl="3" indent="-285750">
              <a:lnSpc>
                <a:spcPct val="100000"/>
              </a:lnSpc>
              <a:spcBef>
                <a:spcPts val="0"/>
              </a:spcBef>
              <a:defRPr/>
            </a:pPr>
            <a:r>
              <a:rPr lang="en-US"/>
              <a:t>Comfortable push knob motivates a clean force application</a:t>
            </a:r>
          </a:p>
          <a:p>
            <a:pPr marL="857250" lvl="3" indent="0">
              <a:lnSpc>
                <a:spcPct val="100000"/>
              </a:lnSpc>
              <a:spcBef>
                <a:spcPts val="0"/>
              </a:spcBef>
              <a:buNone/>
              <a:defRPr/>
            </a:pPr>
            <a:endParaRPr kumimoji="0" lang="en-US" sz="1400" b="1" i="1" u="none" strike="noStrike" kern="1200" cap="none" spc="0" normalizeH="0" baseline="0" noProof="0">
              <a:ln>
                <a:noFill/>
              </a:ln>
              <a:solidFill>
                <a:srgbClr val="C9D803"/>
              </a:solidFill>
              <a:effectLst/>
              <a:uLnTx/>
              <a:uFillTx/>
              <a:ea typeface="+mn-ea"/>
              <a:cs typeface="+mn-cs"/>
            </a:endParaRPr>
          </a:p>
          <a:p>
            <a:pPr marL="227013" lvl="3" indent="0">
              <a:lnSpc>
                <a:spcPct val="100000"/>
              </a:lnSpc>
              <a:spcBef>
                <a:spcPts val="0"/>
              </a:spcBef>
              <a:buNone/>
              <a:defRPr/>
            </a:pPr>
            <a:r>
              <a:rPr lang="en-US" b="1" i="1">
                <a:solidFill>
                  <a:srgbClr val="C9D803"/>
                </a:solidFill>
              </a:rPr>
              <a:t>Force Vector Process</a:t>
            </a:r>
            <a:endParaRPr lang="en-US" sz="1400" b="1" i="1" u="none" strike="noStrike" kern="1200" cap="none" spc="0" normalizeH="0" baseline="0" noProof="0">
              <a:ln>
                <a:noFill/>
              </a:ln>
              <a:solidFill>
                <a:srgbClr val="C9D803"/>
              </a:solidFill>
              <a:effectLst/>
              <a:uLnTx/>
              <a:uFillTx/>
            </a:endParaRPr>
          </a:p>
          <a:p>
            <a:pPr marL="1143000" lvl="3" indent="-285750">
              <a:lnSpc>
                <a:spcPct val="100000"/>
              </a:lnSpc>
              <a:spcBef>
                <a:spcPts val="0"/>
              </a:spcBef>
              <a:defRPr/>
            </a:pPr>
            <a:r>
              <a:rPr lang="en-US"/>
              <a:t>EnergyPod measures direction of movement</a:t>
            </a:r>
          </a:p>
          <a:p>
            <a:pPr marL="1143000" lvl="3" indent="-285750">
              <a:lnSpc>
                <a:spcPct val="100000"/>
              </a:lnSpc>
              <a:spcBef>
                <a:spcPts val="0"/>
              </a:spcBef>
              <a:defRPr/>
            </a:pPr>
            <a:r>
              <a:rPr lang="en-US"/>
              <a:t>Project force vector in the direction of the movement</a:t>
            </a:r>
          </a:p>
          <a:p>
            <a:pPr marL="1143000" lvl="3" indent="-285750">
              <a:lnSpc>
                <a:spcPct val="100000"/>
              </a:lnSpc>
              <a:spcBef>
                <a:spcPts val="0"/>
              </a:spcBef>
              <a:defRPr/>
            </a:pPr>
            <a:r>
              <a:rPr lang="en-US"/>
              <a:t>Removing user influence as variations due to directions are eliminated</a:t>
            </a:r>
          </a:p>
          <a:p>
            <a:pPr marL="857250" lvl="3" indent="0">
              <a:lnSpc>
                <a:spcPct val="100000"/>
              </a:lnSpc>
              <a:spcBef>
                <a:spcPts val="0"/>
              </a:spcBef>
              <a:buNone/>
              <a:defRPr/>
            </a:pPr>
            <a:endParaRPr lang="en-US"/>
          </a:p>
          <a:p>
            <a:pPr marL="857250" lvl="3" indent="0">
              <a:lnSpc>
                <a:spcPct val="100000"/>
              </a:lnSpc>
              <a:spcBef>
                <a:spcPts val="0"/>
              </a:spcBef>
              <a:buNone/>
              <a:defRPr/>
            </a:pPr>
            <a:endParaRPr lang="en-US" sz="1200"/>
          </a:p>
          <a:p>
            <a:pPr marL="857250" lvl="3" indent="0">
              <a:lnSpc>
                <a:spcPct val="100000"/>
              </a:lnSpc>
              <a:spcBef>
                <a:spcPts val="0"/>
              </a:spcBef>
              <a:buNone/>
              <a:defRPr/>
            </a:pPr>
            <a:r>
              <a:rPr lang="en-US" sz="1200"/>
              <a:t>	Example 	</a:t>
            </a:r>
            <a:r>
              <a:rPr lang="en-US" sz="1200">
                <a:solidFill>
                  <a:srgbClr val="FB8E4B"/>
                </a:solidFill>
              </a:rPr>
              <a:t>Force Vector</a:t>
            </a:r>
            <a:r>
              <a:rPr lang="en-US" sz="1200"/>
              <a:t> from user </a:t>
            </a:r>
          </a:p>
          <a:p>
            <a:pPr marL="857250" lvl="3" indent="0">
              <a:lnSpc>
                <a:spcPct val="100000"/>
              </a:lnSpc>
              <a:spcBef>
                <a:spcPts val="0"/>
              </a:spcBef>
              <a:buNone/>
              <a:defRPr/>
            </a:pPr>
            <a:r>
              <a:rPr lang="en-US" sz="1200"/>
              <a:t>		</a:t>
            </a:r>
            <a:r>
              <a:rPr lang="en-US" sz="1200">
                <a:solidFill>
                  <a:schemeClr val="bg1">
                    <a:lumMod val="50000"/>
                  </a:schemeClr>
                </a:solidFill>
              </a:rPr>
              <a:t>Vector</a:t>
            </a:r>
            <a:r>
              <a:rPr lang="en-US" sz="1200"/>
              <a:t> of the actual movement</a:t>
            </a:r>
          </a:p>
          <a:p>
            <a:pPr marL="857250" lvl="3" indent="0">
              <a:lnSpc>
                <a:spcPct val="100000"/>
              </a:lnSpc>
              <a:spcBef>
                <a:spcPts val="0"/>
              </a:spcBef>
              <a:buNone/>
              <a:defRPr/>
            </a:pPr>
            <a:r>
              <a:rPr lang="en-US" sz="1200"/>
              <a:t>		Decomposition of </a:t>
            </a:r>
            <a:r>
              <a:rPr lang="en-US" sz="1200">
                <a:solidFill>
                  <a:srgbClr val="4EF846"/>
                </a:solidFill>
              </a:rPr>
              <a:t>Force Vector in the principal direction</a:t>
            </a:r>
          </a:p>
          <a:p>
            <a:pPr lvl="1">
              <a:defRPr/>
            </a:pPr>
            <a:endParaRPr lang="en-US" sz="1200"/>
          </a:p>
          <a:p>
            <a:pPr marL="457200" marR="0" lvl="0" indent="-457200" algn="l" defTabSz="914400" rtl="0" eaLnBrk="1" fontAlgn="auto" latinLnBrk="0" hangingPunct="1">
              <a:lnSpc>
                <a:spcPct val="90000"/>
              </a:lnSpc>
              <a:spcBef>
                <a:spcPts val="1000"/>
              </a:spcBef>
              <a:spcAft>
                <a:spcPts val="0"/>
              </a:spcAft>
              <a:buClrTx/>
              <a:buSzTx/>
              <a:buFont typeface="+mj-lt"/>
              <a:buAutoNum type="alphaUcPeriod"/>
              <a:tabLst/>
              <a:defRPr/>
            </a:pPr>
            <a:endParaRPr kumimoji="0" lang="en-US" sz="1200" b="0" i="0" u="none" strike="noStrike" kern="1200" cap="none" spc="0" normalizeH="0" baseline="0" noProof="0">
              <a:ln>
                <a:noFill/>
              </a:ln>
              <a:solidFill>
                <a:srgbClr val="C9D803"/>
              </a:solidFill>
              <a:effectLst/>
              <a:uLnTx/>
              <a:uFillTx/>
              <a:latin typeface="Bahnschrift"/>
              <a:ea typeface="+mn-ea"/>
              <a:cs typeface="+mn-cs"/>
            </a:endParaRPr>
          </a:p>
          <a:p>
            <a:pPr marL="182880" lvl="1" indent="0">
              <a:lnSpc>
                <a:spcPct val="100000"/>
              </a:lnSpc>
              <a:spcBef>
                <a:spcPts val="600"/>
              </a:spcBef>
              <a:buClr>
                <a:srgbClr val="C9D803"/>
              </a:buClr>
              <a:buFont typeface="Arial" panose="020B0604020202020204" pitchFamily="34" charset="0"/>
              <a:buNone/>
            </a:pPr>
            <a:endParaRPr lang="en-US" sz="1200"/>
          </a:p>
        </p:txBody>
      </p:sp>
      <p:pic>
        <p:nvPicPr>
          <p:cNvPr id="17" name="Picture 16">
            <a:extLst>
              <a:ext uri="{FF2B5EF4-FFF2-40B4-BE49-F238E27FC236}">
                <a16:creationId xmlns:a16="http://schemas.microsoft.com/office/drawing/2014/main" id="{8EA65DE7-1B4F-1ABE-4F8E-6C4183CF5BBE}"/>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8186341" y="634718"/>
            <a:ext cx="3810153" cy="2540102"/>
          </a:xfrm>
          <a:prstGeom prst="rect">
            <a:avLst/>
          </a:prstGeom>
        </p:spPr>
      </p:pic>
      <p:pic>
        <p:nvPicPr>
          <p:cNvPr id="5" name="Picture 4">
            <a:extLst>
              <a:ext uri="{FF2B5EF4-FFF2-40B4-BE49-F238E27FC236}">
                <a16:creationId xmlns:a16="http://schemas.microsoft.com/office/drawing/2014/main" id="{87FB74A9-A829-E4A9-44CA-E8271CB6DABE}"/>
              </a:ext>
            </a:extLst>
          </p:cNvPr>
          <p:cNvPicPr>
            <a:picLocks noChangeAspect="1"/>
          </p:cNvPicPr>
          <p:nvPr/>
        </p:nvPicPr>
        <p:blipFill>
          <a:blip r:embed="rId6"/>
          <a:stretch>
            <a:fillRect/>
          </a:stretch>
        </p:blipFill>
        <p:spPr>
          <a:xfrm>
            <a:off x="2335260" y="4649343"/>
            <a:ext cx="4224730" cy="1165592"/>
          </a:xfrm>
          <a:prstGeom prst="rect">
            <a:avLst/>
          </a:prstGeom>
        </p:spPr>
      </p:pic>
    </p:spTree>
    <p:extLst>
      <p:ext uri="{BB962C8B-B14F-4D97-AF65-F5344CB8AC3E}">
        <p14:creationId xmlns:p14="http://schemas.microsoft.com/office/powerpoint/2010/main" val="19208547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129268" y="1413140"/>
            <a:ext cx="7291526" cy="5428510"/>
          </a:xfrm>
        </p:spPr>
        <p:txBody>
          <a:bodyPr vert="horz" lIns="91440" tIns="45720" rIns="91440" bIns="45720" numCol="1" rtlCol="0" anchor="t">
            <a:normAutofit/>
          </a:bodyPr>
          <a:lstStyle/>
          <a:p>
            <a:pPr marL="182880" lvl="1" indent="0">
              <a:lnSpc>
                <a:spcPct val="100000"/>
              </a:lnSpc>
              <a:spcBef>
                <a:spcPts val="0"/>
              </a:spcBef>
              <a:buFont typeface="Arial" panose="020B0604020202020204" pitchFamily="34" charset="0"/>
              <a:buNone/>
            </a:pPr>
            <a:endParaRPr lang="en-US" sz="1400" b="1" i="1"/>
          </a:p>
          <a:p>
            <a:pPr marL="182880" lvl="1" indent="0">
              <a:lnSpc>
                <a:spcPct val="100000"/>
              </a:lnSpc>
              <a:spcBef>
                <a:spcPts val="0"/>
              </a:spcBef>
              <a:buFont typeface="Arial" panose="020B0604020202020204" pitchFamily="34" charset="0"/>
              <a:buNone/>
            </a:pPr>
            <a:r>
              <a:rPr lang="en-US" sz="1400" b="1" i="1"/>
              <a:t>Dual-core processor power for real-time processing.</a:t>
            </a:r>
          </a:p>
          <a:p>
            <a:pPr marL="182880" indent="0">
              <a:lnSpc>
                <a:spcPct val="110000"/>
              </a:lnSpc>
              <a:spcBef>
                <a:spcPts val="600"/>
              </a:spcBef>
              <a:buClr>
                <a:srgbClr val="C7D82A"/>
              </a:buClr>
              <a:buNone/>
              <a:defRPr/>
            </a:pPr>
            <a:endParaRPr lang="en-US" sz="1400" b="1"/>
          </a:p>
          <a:p>
            <a:pPr marL="182880" indent="0">
              <a:lnSpc>
                <a:spcPct val="110000"/>
              </a:lnSpc>
              <a:spcBef>
                <a:spcPts val="600"/>
              </a:spcBef>
              <a:buClr>
                <a:srgbClr val="C7D82A"/>
              </a:buClr>
              <a:buNone/>
              <a:defRPr/>
            </a:pPr>
            <a:r>
              <a:rPr lang="en-US" sz="1400" b="1" i="1"/>
              <a:t>Smart Processing</a:t>
            </a:r>
          </a:p>
          <a:p>
            <a:pPr marL="1371600" indent="-365760">
              <a:lnSpc>
                <a:spcPct val="100000"/>
              </a:lnSpc>
              <a:spcBef>
                <a:spcPts val="200"/>
              </a:spcBef>
              <a:buFont typeface="Arial" panose="020B0604020202020204" pitchFamily="34" charset="0"/>
              <a:buChar char="•"/>
              <a:defRPr/>
            </a:pPr>
            <a:r>
              <a:rPr kumimoji="0" lang="en-US" sz="1400" b="0" i="0" u="none" strike="noStrike" kern="1200" cap="none" spc="0" normalizeH="0" baseline="0" noProof="0">
                <a:ln>
                  <a:noFill/>
                </a:ln>
                <a:solidFill>
                  <a:schemeClr val="tx2"/>
                </a:solidFill>
                <a:effectLst/>
                <a:uLnTx/>
                <a:uFillTx/>
                <a:ea typeface="+mn-ea"/>
                <a:cs typeface="+mn-cs"/>
              </a:rPr>
              <a:t>Detects when </a:t>
            </a:r>
            <a:r>
              <a:rPr kumimoji="0" lang="en-US" sz="1400" b="1" i="1" u="none" strike="noStrike" kern="1200" cap="none" spc="0" normalizeH="0" baseline="0" noProof="0">
                <a:ln>
                  <a:noFill/>
                </a:ln>
                <a:solidFill>
                  <a:schemeClr val="tx2"/>
                </a:solidFill>
                <a:effectLst/>
                <a:uLnTx/>
                <a:uFillTx/>
                <a:ea typeface="+mn-ea"/>
                <a:cs typeface="+mn-cs"/>
              </a:rPr>
              <a:t>mounted</a:t>
            </a:r>
            <a:endParaRPr kumimoji="0" lang="en-US" sz="1400" b="0" i="0" u="none" strike="noStrike" kern="1200" cap="none" spc="0" normalizeH="0" baseline="0" noProof="0">
              <a:ln>
                <a:noFill/>
              </a:ln>
              <a:solidFill>
                <a:schemeClr val="tx2"/>
              </a:solidFill>
              <a:effectLst/>
              <a:uLnTx/>
              <a:uFillTx/>
              <a:ea typeface="+mn-ea"/>
              <a:cs typeface="+mn-cs"/>
            </a:endParaRPr>
          </a:p>
          <a:p>
            <a:pPr marL="1371600" indent="-365760">
              <a:lnSpc>
                <a:spcPct val="100000"/>
              </a:lnSpc>
              <a:spcBef>
                <a:spcPts val="200"/>
              </a:spcBef>
              <a:buFont typeface="Arial" panose="020B0604020202020204" pitchFamily="34" charset="0"/>
              <a:buChar char="•"/>
              <a:defRPr/>
            </a:pPr>
            <a:r>
              <a:rPr lang="en-US" sz="1400">
                <a:solidFill>
                  <a:schemeClr val="tx2"/>
                </a:solidFill>
              </a:rPr>
              <a:t>Automatically </a:t>
            </a:r>
            <a:r>
              <a:rPr lang="en-US" sz="1400" b="1" i="1">
                <a:solidFill>
                  <a:schemeClr val="tx2"/>
                </a:solidFill>
              </a:rPr>
              <a:t>s</a:t>
            </a:r>
            <a:r>
              <a:rPr kumimoji="0" lang="en-US" sz="1400" b="1" i="1" u="none" strike="noStrike" kern="1200" cap="none" spc="0" normalizeH="0" baseline="0" noProof="0">
                <a:ln>
                  <a:noFill/>
                </a:ln>
                <a:solidFill>
                  <a:schemeClr val="tx2"/>
                </a:solidFill>
                <a:effectLst/>
                <a:uLnTx/>
                <a:uFillTx/>
                <a:ea typeface="+mn-ea"/>
                <a:cs typeface="+mn-cs"/>
              </a:rPr>
              <a:t>tarts</a:t>
            </a:r>
            <a:r>
              <a:rPr kumimoji="0" lang="en-US" sz="1400" b="0" i="0" u="none" strike="noStrike" kern="1200" cap="none" spc="0" normalizeH="0" baseline="0" noProof="0">
                <a:ln>
                  <a:noFill/>
                </a:ln>
                <a:solidFill>
                  <a:schemeClr val="tx2"/>
                </a:solidFill>
                <a:effectLst/>
                <a:uLnTx/>
                <a:uFillTx/>
                <a:ea typeface="+mn-ea"/>
                <a:cs typeface="+mn-cs"/>
              </a:rPr>
              <a:t> acquisition</a:t>
            </a:r>
          </a:p>
          <a:p>
            <a:pPr marL="1371600" indent="-365760">
              <a:lnSpc>
                <a:spcPct val="100000"/>
              </a:lnSpc>
              <a:spcBef>
                <a:spcPts val="200"/>
              </a:spcBef>
              <a:buFont typeface="Arial" panose="020B0604020202020204" pitchFamily="34" charset="0"/>
              <a:buChar char="•"/>
              <a:defRPr/>
            </a:pPr>
            <a:r>
              <a:rPr kumimoji="0" lang="en-US" sz="1400" b="0" i="0" u="none" strike="noStrike" kern="1200" cap="none" spc="0" normalizeH="0" baseline="0" noProof="0">
                <a:ln>
                  <a:noFill/>
                </a:ln>
                <a:solidFill>
                  <a:schemeClr val="tx2"/>
                </a:solidFill>
                <a:effectLst/>
                <a:uLnTx/>
                <a:uFillTx/>
                <a:ea typeface="+mn-ea"/>
                <a:cs typeface="+mn-cs"/>
              </a:rPr>
              <a:t>Feels door </a:t>
            </a:r>
            <a:r>
              <a:rPr kumimoji="0" lang="en-US" sz="1400" b="1" i="1" u="none" strike="noStrike" kern="1200" cap="none" spc="0" normalizeH="0" baseline="0" noProof="0">
                <a:ln>
                  <a:noFill/>
                </a:ln>
                <a:solidFill>
                  <a:schemeClr val="tx2"/>
                </a:solidFill>
                <a:effectLst/>
                <a:uLnTx/>
                <a:uFillTx/>
                <a:ea typeface="+mn-ea"/>
                <a:cs typeface="+mn-cs"/>
              </a:rPr>
              <a:t>opening</a:t>
            </a:r>
            <a:r>
              <a:rPr kumimoji="0" lang="en-US" sz="1400" b="0" i="0" u="none" strike="noStrike" kern="1200" cap="none" spc="0" normalizeH="0" baseline="0" noProof="0">
                <a:ln>
                  <a:noFill/>
                </a:ln>
                <a:solidFill>
                  <a:schemeClr val="tx2"/>
                </a:solidFill>
                <a:effectLst/>
                <a:uLnTx/>
                <a:uFillTx/>
                <a:ea typeface="+mn-ea"/>
                <a:cs typeface="+mn-cs"/>
              </a:rPr>
              <a:t> and </a:t>
            </a:r>
            <a:r>
              <a:rPr kumimoji="0" lang="en-US" sz="1400" b="1" i="1" u="none" strike="noStrike" kern="1200" cap="none" spc="0" normalizeH="0" baseline="0" noProof="0">
                <a:ln>
                  <a:noFill/>
                </a:ln>
                <a:solidFill>
                  <a:schemeClr val="tx2"/>
                </a:solidFill>
                <a:effectLst/>
                <a:uLnTx/>
                <a:uFillTx/>
                <a:ea typeface="+mn-ea"/>
                <a:cs typeface="+mn-cs"/>
              </a:rPr>
              <a:t>closing</a:t>
            </a:r>
            <a:endParaRPr kumimoji="0" lang="en-US" sz="1400" b="0" i="0" u="none" strike="noStrike" kern="1200" cap="none" spc="0" normalizeH="0" baseline="0" noProof="0">
              <a:ln>
                <a:noFill/>
              </a:ln>
              <a:solidFill>
                <a:schemeClr val="tx2"/>
              </a:solidFill>
              <a:effectLst/>
              <a:uLnTx/>
              <a:uFillTx/>
              <a:ea typeface="+mn-ea"/>
              <a:cs typeface="+mn-cs"/>
            </a:endParaRPr>
          </a:p>
          <a:p>
            <a:pPr marL="1371600" indent="-365760">
              <a:lnSpc>
                <a:spcPct val="100000"/>
              </a:lnSpc>
              <a:spcBef>
                <a:spcPts val="200"/>
              </a:spcBef>
              <a:buFont typeface="Arial" panose="020B0604020202020204" pitchFamily="34" charset="0"/>
              <a:buChar char="•"/>
              <a:defRPr/>
            </a:pPr>
            <a:r>
              <a:rPr lang="en-US" sz="1400" i="0" u="none" strike="noStrike" kern="1200" cap="none" spc="0" normalizeH="0" baseline="0" noProof="0">
                <a:ln>
                  <a:noFill/>
                </a:ln>
                <a:solidFill>
                  <a:schemeClr val="tx2"/>
                </a:solidFill>
                <a:effectLst/>
                <a:uLnTx/>
                <a:uFillTx/>
              </a:rPr>
              <a:t>Senses</a:t>
            </a:r>
            <a:r>
              <a:rPr lang="en-US" sz="1400" b="1" i="0" u="none" strike="noStrike" kern="1200" cap="none" spc="0" normalizeH="0" baseline="0" noProof="0">
                <a:ln>
                  <a:noFill/>
                </a:ln>
                <a:solidFill>
                  <a:schemeClr val="tx2"/>
                </a:solidFill>
                <a:effectLst/>
                <a:uLnTx/>
                <a:uFillTx/>
              </a:rPr>
              <a:t> </a:t>
            </a:r>
            <a:r>
              <a:rPr lang="en-US" sz="1400" b="1" i="1" u="none" strike="noStrike" kern="1200" cap="none" spc="0" normalizeH="0" baseline="0" noProof="0">
                <a:ln>
                  <a:noFill/>
                </a:ln>
                <a:solidFill>
                  <a:schemeClr val="tx2"/>
                </a:solidFill>
                <a:effectLst/>
                <a:uLnTx/>
                <a:uFillTx/>
              </a:rPr>
              <a:t>latched</a:t>
            </a:r>
            <a:r>
              <a:rPr lang="en-US" sz="1400" b="1" i="0" u="none" strike="noStrike" kern="1200" cap="none" spc="0" normalizeH="0" baseline="0" noProof="0">
                <a:ln>
                  <a:noFill/>
                </a:ln>
                <a:solidFill>
                  <a:schemeClr val="tx2"/>
                </a:solidFill>
                <a:effectLst/>
                <a:uLnTx/>
                <a:uFillTx/>
              </a:rPr>
              <a:t> or </a:t>
            </a:r>
            <a:r>
              <a:rPr lang="en-US" sz="1400" b="1" i="1" u="none" strike="noStrike" kern="1200" cap="none" spc="0" normalizeH="0" baseline="0" noProof="0">
                <a:ln>
                  <a:noFill/>
                </a:ln>
                <a:solidFill>
                  <a:schemeClr val="tx2"/>
                </a:solidFill>
                <a:effectLst/>
                <a:uLnTx/>
                <a:uFillTx/>
              </a:rPr>
              <a:t>not-latched</a:t>
            </a:r>
            <a:endParaRPr kumimoji="0" lang="en-US" sz="1400" b="1" i="1" u="none" strike="noStrike" kern="1200" cap="none" spc="0" normalizeH="0" baseline="0" noProof="0">
              <a:ln>
                <a:noFill/>
              </a:ln>
              <a:solidFill>
                <a:schemeClr val="tx2"/>
              </a:solidFill>
              <a:effectLst/>
              <a:uLnTx/>
              <a:uFillTx/>
              <a:ea typeface="+mn-ea"/>
              <a:cs typeface="+mn-cs"/>
            </a:endParaRPr>
          </a:p>
          <a:p>
            <a:pPr marL="1371600" indent="-365760">
              <a:lnSpc>
                <a:spcPct val="100000"/>
              </a:lnSpc>
              <a:spcBef>
                <a:spcPts val="200"/>
              </a:spcBef>
              <a:buFont typeface="Arial" panose="020B0604020202020204" pitchFamily="34" charset="0"/>
              <a:buChar char="•"/>
              <a:defRPr/>
            </a:pPr>
            <a:r>
              <a:rPr lang="en-US" sz="1400">
                <a:solidFill>
                  <a:schemeClr val="tx2"/>
                </a:solidFill>
              </a:rPr>
              <a:t>Register new </a:t>
            </a:r>
            <a:r>
              <a:rPr lang="en-US" sz="1400" b="1" i="1">
                <a:solidFill>
                  <a:schemeClr val="tx2"/>
                </a:solidFill>
              </a:rPr>
              <a:t>sample</a:t>
            </a:r>
            <a:endParaRPr lang="en-US" sz="1400">
              <a:solidFill>
                <a:schemeClr val="tx2"/>
              </a:solidFill>
            </a:endParaRPr>
          </a:p>
          <a:p>
            <a:pPr marL="1371600" indent="-365760">
              <a:lnSpc>
                <a:spcPct val="100000"/>
              </a:lnSpc>
              <a:spcBef>
                <a:spcPts val="200"/>
              </a:spcBef>
              <a:buFont typeface="Arial" panose="020B0604020202020204" pitchFamily="34" charset="0"/>
              <a:buChar char="•"/>
              <a:defRPr/>
            </a:pPr>
            <a:r>
              <a:rPr lang="en-US" sz="1400">
                <a:solidFill>
                  <a:schemeClr val="tx2"/>
                </a:solidFill>
              </a:rPr>
              <a:t>Evaluates according to </a:t>
            </a:r>
            <a:r>
              <a:rPr lang="en-US" sz="1400" b="1" i="1">
                <a:solidFill>
                  <a:schemeClr val="tx2"/>
                </a:solidFill>
              </a:rPr>
              <a:t>tolerances</a:t>
            </a:r>
            <a:r>
              <a:rPr lang="en-US" sz="1400">
                <a:solidFill>
                  <a:schemeClr val="tx2"/>
                </a:solidFill>
              </a:rPr>
              <a:t> and operation mode</a:t>
            </a:r>
          </a:p>
          <a:p>
            <a:pPr marL="1371600" indent="-365760">
              <a:lnSpc>
                <a:spcPct val="100000"/>
              </a:lnSpc>
              <a:spcBef>
                <a:spcPts val="200"/>
              </a:spcBef>
              <a:buFont typeface="Arial" panose="020B0604020202020204" pitchFamily="34" charset="0"/>
              <a:buChar char="•"/>
              <a:defRPr/>
            </a:pPr>
            <a:r>
              <a:rPr lang="en-US" sz="1400" b="1" i="1">
                <a:solidFill>
                  <a:schemeClr val="tx2"/>
                </a:solidFill>
              </a:rPr>
              <a:t>Finishes</a:t>
            </a:r>
            <a:r>
              <a:rPr lang="en-US" sz="1400">
                <a:solidFill>
                  <a:schemeClr val="tx2"/>
                </a:solidFill>
              </a:rPr>
              <a:t> when all conditions are achieved</a:t>
            </a:r>
          </a:p>
          <a:p>
            <a:pPr marL="182880" indent="0">
              <a:lnSpc>
                <a:spcPct val="110000"/>
              </a:lnSpc>
              <a:spcBef>
                <a:spcPts val="600"/>
              </a:spcBef>
              <a:buNone/>
              <a:defRPr/>
            </a:pPr>
            <a:endParaRPr lang="en-US" sz="1400" b="1"/>
          </a:p>
          <a:p>
            <a:pPr marL="182880" indent="0">
              <a:lnSpc>
                <a:spcPct val="110000"/>
              </a:lnSpc>
              <a:spcBef>
                <a:spcPts val="600"/>
              </a:spcBef>
              <a:buNone/>
              <a:defRPr/>
            </a:pPr>
            <a:r>
              <a:rPr lang="en-US" sz="1400" b="1" i="1"/>
              <a:t>Smart Measurements</a:t>
            </a:r>
          </a:p>
          <a:p>
            <a:pPr marL="1371600" lvl="1" indent="-365760">
              <a:lnSpc>
                <a:spcPct val="100000"/>
              </a:lnSpc>
              <a:spcBef>
                <a:spcPts val="200"/>
              </a:spcBef>
              <a:buFont typeface="Arial" panose="020B0604020202020204" pitchFamily="34" charset="0"/>
              <a:buChar char="•"/>
              <a:defRPr/>
            </a:pPr>
            <a:r>
              <a:rPr lang="en-US" sz="1400">
                <a:solidFill>
                  <a:schemeClr val="tx2"/>
                </a:solidFill>
              </a:rPr>
              <a:t>Works in any orientation at any angle</a:t>
            </a:r>
          </a:p>
          <a:p>
            <a:pPr marL="1371600" lvl="1" indent="-365760">
              <a:lnSpc>
                <a:spcPct val="100000"/>
              </a:lnSpc>
              <a:spcBef>
                <a:spcPts val="200"/>
              </a:spcBef>
              <a:buFont typeface="Arial" panose="020B0604020202020204" pitchFamily="34" charset="0"/>
              <a:buChar char="•"/>
              <a:defRPr/>
            </a:pPr>
            <a:r>
              <a:rPr lang="en-US" sz="1400">
                <a:solidFill>
                  <a:schemeClr val="tx2"/>
                </a:solidFill>
              </a:rPr>
              <a:t>Compatible with all types of hinged doors</a:t>
            </a:r>
          </a:p>
          <a:p>
            <a:pPr marL="1005840" indent="0">
              <a:lnSpc>
                <a:spcPct val="100000"/>
              </a:lnSpc>
              <a:spcBef>
                <a:spcPts val="200"/>
              </a:spcBef>
              <a:buNone/>
              <a:defRPr/>
            </a:pPr>
            <a:r>
              <a:rPr lang="en-US" sz="1400">
                <a:highlight>
                  <a:srgbClr val="FFFF00"/>
                </a:highlight>
              </a:rPr>
              <a:t>	</a:t>
            </a:r>
          </a:p>
          <a:p>
            <a:pPr marL="0" marR="0" lvl="0" indent="-457200" algn="l" defTabSz="914400" rtl="0" eaLnBrk="1" fontAlgn="auto" latinLnBrk="0" hangingPunct="1">
              <a:lnSpc>
                <a:spcPct val="90000"/>
              </a:lnSpc>
              <a:spcBef>
                <a:spcPts val="0"/>
              </a:spcBef>
              <a:spcAft>
                <a:spcPts val="0"/>
              </a:spcAft>
              <a:buClrTx/>
              <a:buSzTx/>
              <a:buFont typeface="+mj-lt"/>
              <a:buAutoNum type="alphaUcPeriod"/>
              <a:tabLst/>
              <a:defRPr/>
            </a:pPr>
            <a:endParaRPr kumimoji="0" lang="en-US" sz="1200" b="0" i="0" u="none" strike="noStrike" kern="1200" cap="none" spc="0" normalizeH="0" baseline="0" noProof="0">
              <a:ln>
                <a:noFill/>
              </a:ln>
              <a:solidFill>
                <a:srgbClr val="C9D803"/>
              </a:solidFill>
              <a:effectLst/>
              <a:uLnTx/>
              <a:uFillTx/>
              <a:latin typeface="Bahnschrift"/>
              <a:ea typeface="+mn-ea"/>
              <a:cs typeface="+mn-cs"/>
            </a:endParaRPr>
          </a:p>
          <a:p>
            <a:pPr marL="182880" lvl="1" indent="0">
              <a:lnSpc>
                <a:spcPct val="100000"/>
              </a:lnSpc>
              <a:spcBef>
                <a:spcPts val="600"/>
              </a:spcBef>
              <a:buClr>
                <a:srgbClr val="C9D803"/>
              </a:buClr>
              <a:buFont typeface="Arial" panose="020B0604020202020204" pitchFamily="34" charset="0"/>
              <a:buNone/>
            </a:pPr>
            <a:endParaRPr lang="en-US" sz="1200"/>
          </a:p>
        </p:txBody>
      </p:sp>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8</a:t>
            </a:fld>
            <a:endParaRPr lang="en-US">
              <a:solidFill>
                <a:schemeClr val="tx1">
                  <a:lumMod val="65000"/>
                  <a:lumOff val="35000"/>
                </a:schemeClr>
              </a:solidFill>
            </a:endParaRPr>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a:t>2. innovations</a:t>
            </a:r>
            <a:endParaRPr lang="en-US">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a:t>2.2 processing POWER</a:t>
            </a:r>
          </a:p>
        </p:txBody>
      </p:sp>
      <p:sp>
        <p:nvSpPr>
          <p:cNvPr id="13" name="Rectangle 2">
            <a:extLst>
              <a:ext uri="{FF2B5EF4-FFF2-40B4-BE49-F238E27FC236}">
                <a16:creationId xmlns:a16="http://schemas.microsoft.com/office/drawing/2014/main" id="{E9A3241B-FE7C-4048-877E-4666BBE1A390}"/>
              </a:ext>
            </a:extLst>
          </p:cNvPr>
          <p:cNvSpPr>
            <a:spLocks noChangeArrowheads="1"/>
          </p:cNvSpPr>
          <p:nvPr/>
        </p:nvSpPr>
        <p:spPr bwMode="auto">
          <a:xfrm flipV="1">
            <a:off x="13078263" y="3007893"/>
            <a:ext cx="831388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4" name="Picture 3">
            <a:extLst>
              <a:ext uri="{FF2B5EF4-FFF2-40B4-BE49-F238E27FC236}">
                <a16:creationId xmlns:a16="http://schemas.microsoft.com/office/drawing/2014/main" id="{8AC330F4-28B7-9082-D743-05DAD13CB54C}"/>
              </a:ext>
            </a:extLst>
          </p:cNvPr>
          <p:cNvPicPr>
            <a:picLocks noChangeAspect="1"/>
          </p:cNvPicPr>
          <p:nvPr/>
        </p:nvPicPr>
        <p:blipFill>
          <a:blip r:embed="rId4"/>
          <a:stretch>
            <a:fillRect/>
          </a:stretch>
        </p:blipFill>
        <p:spPr>
          <a:xfrm>
            <a:off x="8636490" y="3758619"/>
            <a:ext cx="1078551" cy="1078551"/>
          </a:xfrm>
          <a:prstGeom prst="rect">
            <a:avLst/>
          </a:prstGeom>
        </p:spPr>
      </p:pic>
      <p:pic>
        <p:nvPicPr>
          <p:cNvPr id="8" name="Picture 7">
            <a:extLst>
              <a:ext uri="{FF2B5EF4-FFF2-40B4-BE49-F238E27FC236}">
                <a16:creationId xmlns:a16="http://schemas.microsoft.com/office/drawing/2014/main" id="{91829113-C572-0F2C-8CD3-DCDB3C9B06C6}"/>
              </a:ext>
            </a:extLst>
          </p:cNvPr>
          <p:cNvPicPr>
            <a:picLocks noChangeAspect="1"/>
          </p:cNvPicPr>
          <p:nvPr/>
        </p:nvPicPr>
        <p:blipFill>
          <a:blip r:embed="rId5"/>
          <a:stretch>
            <a:fillRect/>
          </a:stretch>
        </p:blipFill>
        <p:spPr>
          <a:xfrm>
            <a:off x="10408258" y="3758619"/>
            <a:ext cx="1072934" cy="1078551"/>
          </a:xfrm>
          <a:prstGeom prst="rect">
            <a:avLst/>
          </a:prstGeom>
        </p:spPr>
      </p:pic>
      <p:sp>
        <p:nvSpPr>
          <p:cNvPr id="6" name="Footer Placeholder 4">
            <a:extLst>
              <a:ext uri="{FF2B5EF4-FFF2-40B4-BE49-F238E27FC236}">
                <a16:creationId xmlns:a16="http://schemas.microsoft.com/office/drawing/2014/main" id="{9DCBED01-9E30-D53D-95F0-7AE980B9CEA3}"/>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9" name="Footer Placeholder 4">
            <a:extLst>
              <a:ext uri="{FF2B5EF4-FFF2-40B4-BE49-F238E27FC236}">
                <a16:creationId xmlns:a16="http://schemas.microsoft.com/office/drawing/2014/main" id="{ADF00A35-C174-E127-067B-0DF67459132B}"/>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pic>
        <p:nvPicPr>
          <p:cNvPr id="11" name="Picture 10" descr="A circular black and white device with numbers and symbols&#10;&#10;AI-generated content may be incorrect.">
            <a:extLst>
              <a:ext uri="{FF2B5EF4-FFF2-40B4-BE49-F238E27FC236}">
                <a16:creationId xmlns:a16="http://schemas.microsoft.com/office/drawing/2014/main" id="{E0948AB5-EE31-0FD2-9DB6-D32AFB90F515}"/>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8674457" y="4947872"/>
            <a:ext cx="1152921" cy="1152921"/>
          </a:xfrm>
          <a:prstGeom prst="rect">
            <a:avLst/>
          </a:prstGeom>
        </p:spPr>
      </p:pic>
      <p:pic>
        <p:nvPicPr>
          <p:cNvPr id="12" name="Picture 11" descr="A black and white logo&#10;&#10;AI-generated content may be incorrect.">
            <a:extLst>
              <a:ext uri="{FF2B5EF4-FFF2-40B4-BE49-F238E27FC236}">
                <a16:creationId xmlns:a16="http://schemas.microsoft.com/office/drawing/2014/main" id="{E73C91E4-873C-153A-83F2-073C5116F22E}"/>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10330508" y="4947873"/>
            <a:ext cx="1152921" cy="1152921"/>
          </a:xfrm>
          <a:prstGeom prst="rect">
            <a:avLst/>
          </a:prstGeom>
        </p:spPr>
      </p:pic>
      <p:pic>
        <p:nvPicPr>
          <p:cNvPr id="14" name="Picture 13" descr="A yellow tape measure on a car door&#10;&#10;AI-generated content may be incorrect.">
            <a:extLst>
              <a:ext uri="{FF2B5EF4-FFF2-40B4-BE49-F238E27FC236}">
                <a16:creationId xmlns:a16="http://schemas.microsoft.com/office/drawing/2014/main" id="{0265B25C-2440-2C96-F92F-700467E267F1}"/>
              </a:ext>
            </a:extLst>
          </p:cNvPr>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8085519" y="899012"/>
            <a:ext cx="3634743" cy="2423162"/>
          </a:xfrm>
          <a:prstGeom prst="rect">
            <a:avLst/>
          </a:prstGeom>
        </p:spPr>
      </p:pic>
    </p:spTree>
    <p:extLst>
      <p:ext uri="{BB962C8B-B14F-4D97-AF65-F5344CB8AC3E}">
        <p14:creationId xmlns:p14="http://schemas.microsoft.com/office/powerpoint/2010/main" val="14329609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800100" y="1378913"/>
            <a:ext cx="6772275" cy="5498929"/>
          </a:xfrm>
        </p:spPr>
        <p:txBody>
          <a:bodyPr vert="horz" lIns="91440" tIns="45720" rIns="91440" bIns="45720" numCol="1" rtlCol="0" anchor="t">
            <a:normAutofit/>
          </a:bodyPr>
          <a:lstStyle/>
          <a:p>
            <a:pPr marL="548640" indent="0">
              <a:lnSpc>
                <a:spcPct val="110000"/>
              </a:lnSpc>
              <a:spcBef>
                <a:spcPts val="0"/>
              </a:spcBef>
              <a:buNone/>
              <a:defRPr/>
            </a:pPr>
            <a:endParaRPr lang="en-US" sz="1400" b="1"/>
          </a:p>
          <a:p>
            <a:pPr marL="548640" indent="0">
              <a:lnSpc>
                <a:spcPct val="110000"/>
              </a:lnSpc>
              <a:spcBef>
                <a:spcPts val="0"/>
              </a:spcBef>
              <a:buNone/>
              <a:defRPr/>
            </a:pPr>
            <a:endParaRPr lang="en-US" sz="1400" b="1"/>
          </a:p>
          <a:p>
            <a:pPr marL="548640" indent="0">
              <a:lnSpc>
                <a:spcPct val="110000"/>
              </a:lnSpc>
              <a:spcBef>
                <a:spcPts val="0"/>
              </a:spcBef>
              <a:buNone/>
              <a:defRPr/>
            </a:pPr>
            <a:r>
              <a:rPr lang="en-US" sz="1400" b="1" i="1"/>
              <a:t>Single Action Suction Cup</a:t>
            </a:r>
          </a:p>
          <a:p>
            <a:pPr marL="1371600" indent="-365760">
              <a:lnSpc>
                <a:spcPct val="100000"/>
              </a:lnSpc>
              <a:spcBef>
                <a:spcPts val="200"/>
              </a:spcBef>
              <a:buFont typeface="Arial" panose="020B0604020202020204" pitchFamily="34" charset="0"/>
              <a:buChar char="•"/>
              <a:defRPr/>
            </a:pPr>
            <a:r>
              <a:rPr lang="en-US" sz="1400">
                <a:solidFill>
                  <a:schemeClr val="tx2"/>
                </a:solidFill>
              </a:rPr>
              <a:t>Fast installation and removal using the handle</a:t>
            </a:r>
          </a:p>
          <a:p>
            <a:pPr marL="1371600" indent="-365760">
              <a:lnSpc>
                <a:spcPct val="100000"/>
              </a:lnSpc>
              <a:spcBef>
                <a:spcPts val="200"/>
              </a:spcBef>
              <a:buFont typeface="Arial" panose="020B0604020202020204" pitchFamily="34" charset="0"/>
              <a:buChar char="•"/>
              <a:defRPr/>
            </a:pPr>
            <a:r>
              <a:rPr lang="en-US" sz="1400">
                <a:solidFill>
                  <a:schemeClr val="tx2"/>
                </a:solidFill>
              </a:rPr>
              <a:t>Replaceable by user  </a:t>
            </a:r>
          </a:p>
          <a:p>
            <a:pPr marL="1371600" indent="-365760">
              <a:lnSpc>
                <a:spcPct val="100000"/>
              </a:lnSpc>
              <a:spcBef>
                <a:spcPts val="200"/>
              </a:spcBef>
              <a:buFont typeface="Arial" panose="020B0604020202020204" pitchFamily="34" charset="0"/>
              <a:buChar char="•"/>
              <a:defRPr/>
            </a:pPr>
            <a:endParaRPr lang="en-US" sz="1400">
              <a:solidFill>
                <a:schemeClr val="tx2"/>
              </a:solidFill>
            </a:endParaRPr>
          </a:p>
          <a:p>
            <a:pPr marL="548640" indent="0">
              <a:lnSpc>
                <a:spcPct val="110000"/>
              </a:lnSpc>
              <a:spcBef>
                <a:spcPts val="0"/>
              </a:spcBef>
              <a:buNone/>
              <a:defRPr/>
            </a:pPr>
            <a:r>
              <a:rPr lang="en-US" sz="1400" b="1" i="1"/>
              <a:t>Compact Push Ring</a:t>
            </a:r>
          </a:p>
          <a:p>
            <a:pPr marL="1371600" indent="-365760">
              <a:lnSpc>
                <a:spcPct val="100000"/>
              </a:lnSpc>
              <a:spcBef>
                <a:spcPts val="200"/>
              </a:spcBef>
              <a:buFont typeface="Arial" panose="020B0604020202020204" pitchFamily="34" charset="0"/>
              <a:buChar char="•"/>
              <a:defRPr/>
            </a:pPr>
            <a:r>
              <a:rPr lang="en-US" sz="1400">
                <a:solidFill>
                  <a:schemeClr val="tx2"/>
                </a:solidFill>
              </a:rPr>
              <a:t>Compact push ring</a:t>
            </a:r>
          </a:p>
          <a:p>
            <a:pPr marL="1371600" indent="-365760">
              <a:lnSpc>
                <a:spcPct val="100000"/>
              </a:lnSpc>
              <a:spcBef>
                <a:spcPts val="200"/>
              </a:spcBef>
              <a:buFont typeface="Arial" panose="020B0604020202020204" pitchFamily="34" charset="0"/>
              <a:buChar char="•"/>
              <a:defRPr/>
            </a:pPr>
            <a:r>
              <a:rPr lang="en-US" sz="1400">
                <a:solidFill>
                  <a:schemeClr val="tx2"/>
                </a:solidFill>
              </a:rPr>
              <a:t>Clean force application in sensor by all operators</a:t>
            </a:r>
          </a:p>
          <a:p>
            <a:pPr marL="548640" indent="0">
              <a:lnSpc>
                <a:spcPct val="110000"/>
              </a:lnSpc>
              <a:spcBef>
                <a:spcPts val="0"/>
              </a:spcBef>
              <a:buNone/>
              <a:defRPr/>
            </a:pPr>
            <a:endParaRPr lang="en-US" sz="1400" b="1"/>
          </a:p>
          <a:p>
            <a:pPr marL="548640" indent="0">
              <a:lnSpc>
                <a:spcPct val="110000"/>
              </a:lnSpc>
              <a:spcBef>
                <a:spcPts val="0"/>
              </a:spcBef>
              <a:buNone/>
              <a:defRPr/>
            </a:pPr>
            <a:r>
              <a:rPr lang="en-US" sz="1400" b="1" i="1"/>
              <a:t>Battery Technology </a:t>
            </a:r>
          </a:p>
          <a:p>
            <a:pPr marL="1371600" lvl="3" indent="-365760">
              <a:lnSpc>
                <a:spcPct val="100000"/>
              </a:lnSpc>
              <a:spcBef>
                <a:spcPts val="200"/>
              </a:spcBef>
              <a:defRPr/>
            </a:pPr>
            <a:r>
              <a:rPr lang="en-US">
                <a:solidFill>
                  <a:schemeClr val="tx2"/>
                </a:solidFill>
              </a:rPr>
              <a:t>Operates 6 to 10 hours between charging</a:t>
            </a:r>
          </a:p>
          <a:p>
            <a:pPr marL="1371600" lvl="3" indent="-365760">
              <a:lnSpc>
                <a:spcPct val="100000"/>
              </a:lnSpc>
              <a:spcBef>
                <a:spcPts val="200"/>
              </a:spcBef>
              <a:defRPr/>
            </a:pPr>
            <a:r>
              <a:rPr lang="en-US">
                <a:solidFill>
                  <a:schemeClr val="tx2"/>
                </a:solidFill>
              </a:rPr>
              <a:t>Docking station for fast charging</a:t>
            </a:r>
          </a:p>
          <a:p>
            <a:pPr marL="1371600" lvl="3" indent="-365760">
              <a:lnSpc>
                <a:spcPct val="100000"/>
              </a:lnSpc>
              <a:spcBef>
                <a:spcPts val="200"/>
              </a:spcBef>
              <a:defRPr/>
            </a:pPr>
            <a:r>
              <a:rPr lang="en-US">
                <a:solidFill>
                  <a:schemeClr val="tx2"/>
                </a:solidFill>
              </a:rPr>
              <a:t>Sleep Mode</a:t>
            </a:r>
          </a:p>
          <a:p>
            <a:pPr marL="914400" lvl="3" indent="0">
              <a:lnSpc>
                <a:spcPct val="110000"/>
              </a:lnSpc>
              <a:spcBef>
                <a:spcPts val="0"/>
              </a:spcBef>
              <a:buNone/>
              <a:defRPr/>
            </a:pPr>
            <a:endParaRPr lang="en-US">
              <a:solidFill>
                <a:srgbClr val="000000"/>
              </a:solidFill>
            </a:endParaRPr>
          </a:p>
          <a:p>
            <a:pPr marL="548640" marR="0" lvl="0" indent="0" algn="l" defTabSz="914400" rtl="0" eaLnBrk="1" fontAlgn="auto" latinLnBrk="0" hangingPunct="1">
              <a:lnSpc>
                <a:spcPct val="110000"/>
              </a:lnSpc>
              <a:spcBef>
                <a:spcPts val="0"/>
              </a:spcBef>
              <a:spcAft>
                <a:spcPts val="0"/>
              </a:spcAft>
              <a:buClrTx/>
              <a:buSzTx/>
              <a:buNone/>
              <a:tabLst/>
              <a:defRPr/>
            </a:pPr>
            <a:r>
              <a:rPr lang="en-US" sz="1400" b="1" i="1"/>
              <a:t>Data Management</a:t>
            </a:r>
          </a:p>
          <a:p>
            <a:pPr marL="1371600" marR="0" lvl="0" indent="-365760" fontAlgn="auto">
              <a:lnSpc>
                <a:spcPct val="100000"/>
              </a:lnSpc>
              <a:spcBef>
                <a:spcPts val="200"/>
              </a:spcBef>
              <a:spcAft>
                <a:spcPts val="0"/>
              </a:spcAft>
              <a:buClrTx/>
              <a:buSzTx/>
              <a:buFont typeface="Arial" panose="020B0604020202020204" pitchFamily="34" charset="0"/>
              <a:buChar char="•"/>
              <a:tabLst/>
              <a:defRPr/>
            </a:pPr>
            <a:r>
              <a:rPr lang="en-US" sz="1400">
                <a:solidFill>
                  <a:schemeClr val="tx2"/>
                </a:solidFill>
              </a:rPr>
              <a:t>On-board 16Gb memory (SD card)</a:t>
            </a:r>
          </a:p>
          <a:p>
            <a:pPr marL="1371600" marR="0" lvl="0" indent="-365760" fontAlgn="auto">
              <a:lnSpc>
                <a:spcPct val="100000"/>
              </a:lnSpc>
              <a:spcBef>
                <a:spcPts val="200"/>
              </a:spcBef>
              <a:spcAft>
                <a:spcPts val="0"/>
              </a:spcAft>
              <a:buClrTx/>
              <a:buSzTx/>
              <a:buFont typeface="Arial" panose="020B0604020202020204" pitchFamily="34" charset="0"/>
              <a:buChar char="•"/>
              <a:tabLst/>
              <a:defRPr/>
            </a:pPr>
            <a:r>
              <a:rPr lang="en-US" sz="1400">
                <a:solidFill>
                  <a:schemeClr val="tx2"/>
                </a:solidFill>
              </a:rPr>
              <a:t>Bluetooth and Wi-Fi ready</a:t>
            </a:r>
          </a:p>
          <a:p>
            <a:pPr lvl="1">
              <a:defRPr/>
            </a:pPr>
            <a:endParaRPr lang="en-US" sz="1200">
              <a:solidFill>
                <a:srgbClr val="000000"/>
              </a:solidFill>
              <a:latin typeface="Bahnschrift"/>
            </a:endParaRPr>
          </a:p>
          <a:p>
            <a:pPr marL="457200" marR="0" lvl="0" indent="-457200" algn="l" defTabSz="914400" rtl="0" eaLnBrk="1" fontAlgn="auto" latinLnBrk="0" hangingPunct="1">
              <a:lnSpc>
                <a:spcPct val="90000"/>
              </a:lnSpc>
              <a:spcBef>
                <a:spcPts val="1000"/>
              </a:spcBef>
              <a:spcAft>
                <a:spcPts val="0"/>
              </a:spcAft>
              <a:buClrTx/>
              <a:buSzTx/>
              <a:buFont typeface="+mj-lt"/>
              <a:buAutoNum type="alphaUcPeriod"/>
              <a:tabLst/>
              <a:defRPr/>
            </a:pPr>
            <a:endParaRPr lang="en-US" sz="1400">
              <a:solidFill>
                <a:schemeClr val="tx2"/>
              </a:solidFill>
            </a:endParaRPr>
          </a:p>
          <a:p>
            <a:pPr marL="182880" lvl="1" indent="0">
              <a:lnSpc>
                <a:spcPct val="100000"/>
              </a:lnSpc>
              <a:spcBef>
                <a:spcPts val="600"/>
              </a:spcBef>
              <a:buClr>
                <a:srgbClr val="C9D803"/>
              </a:buClr>
              <a:buFont typeface="Arial" panose="020B0604020202020204" pitchFamily="34" charset="0"/>
              <a:buNone/>
            </a:pPr>
            <a:endParaRPr lang="en-US" sz="2000"/>
          </a:p>
        </p:txBody>
      </p:sp>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9</a:t>
            </a:fld>
            <a:endParaRPr lang="en-US">
              <a:solidFill>
                <a:schemeClr val="tx1">
                  <a:lumMod val="65000"/>
                  <a:lumOff val="35000"/>
                </a:schemeClr>
              </a:solidFill>
            </a:endParaRPr>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a:t>2. innovations</a:t>
            </a:r>
            <a:endParaRPr lang="en-US">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a:t>2.3 functional design</a:t>
            </a:r>
          </a:p>
        </p:txBody>
      </p:sp>
      <p:sp>
        <p:nvSpPr>
          <p:cNvPr id="4" name="Footer Placeholder 4">
            <a:extLst>
              <a:ext uri="{FF2B5EF4-FFF2-40B4-BE49-F238E27FC236}">
                <a16:creationId xmlns:a16="http://schemas.microsoft.com/office/drawing/2014/main" id="{17B9ACCC-EC08-D9DA-8883-EE63BD244153}"/>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E184C125-501F-355A-3C70-B066AA0F2C7C}"/>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pic>
        <p:nvPicPr>
          <p:cNvPr id="8" name="Picture 7">
            <a:extLst>
              <a:ext uri="{FF2B5EF4-FFF2-40B4-BE49-F238E27FC236}">
                <a16:creationId xmlns:a16="http://schemas.microsoft.com/office/drawing/2014/main" id="{E3B27FA9-6B03-2A89-9E0E-8FB625386B46}"/>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p:blipFill>
        <p:spPr>
          <a:xfrm>
            <a:off x="7169381" y="1458058"/>
            <a:ext cx="4058780" cy="3361220"/>
          </a:xfrm>
          <a:prstGeom prst="rect">
            <a:avLst/>
          </a:prstGeom>
        </p:spPr>
      </p:pic>
      <p:pic>
        <p:nvPicPr>
          <p:cNvPr id="10" name="Picture 9">
            <a:extLst>
              <a:ext uri="{FF2B5EF4-FFF2-40B4-BE49-F238E27FC236}">
                <a16:creationId xmlns:a16="http://schemas.microsoft.com/office/drawing/2014/main" id="{A96F9493-2AAC-3EE9-8DD4-FD000F0E7B54}"/>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10153512" y="4570351"/>
            <a:ext cx="1676012" cy="1331729"/>
          </a:xfrm>
          <a:prstGeom prst="rect">
            <a:avLst/>
          </a:prstGeom>
        </p:spPr>
      </p:pic>
    </p:spTree>
    <p:extLst>
      <p:ext uri="{BB962C8B-B14F-4D97-AF65-F5344CB8AC3E}">
        <p14:creationId xmlns:p14="http://schemas.microsoft.com/office/powerpoint/2010/main" val="1939793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C607221-669D-41D8-B83F-9D125F5F194E}"/>
              </a:ext>
            </a:extLst>
          </p:cNvPr>
          <p:cNvSpPr>
            <a:spLocks noGrp="1"/>
          </p:cNvSpPr>
          <p:nvPr>
            <p:ph type="title"/>
          </p:nvPr>
        </p:nvSpPr>
        <p:spPr>
          <a:xfrm>
            <a:off x="4179572" y="2671944"/>
            <a:ext cx="5549643" cy="686099"/>
          </a:xfrm>
        </p:spPr>
        <p:txBody>
          <a:bodyPr vert="horz" lIns="91440" tIns="45720" rIns="91440" bIns="45720" numCol="1" rtlCol="0" anchor="ctr">
            <a:noAutofit/>
          </a:bodyPr>
          <a:lstStyle/>
          <a:p>
            <a:r>
              <a:rPr lang="en-US" sz="3200"/>
              <a:t>3. Operation</a:t>
            </a:r>
            <a:endParaRPr lang="en-US" sz="3200">
              <a:solidFill>
                <a:srgbClr val="C8D82D"/>
              </a:solidFill>
              <a:cs typeface="Arial"/>
            </a:endParaRPr>
          </a:p>
        </p:txBody>
      </p:sp>
      <p:sp>
        <p:nvSpPr>
          <p:cNvPr id="4" name="Footer Placeholder 3">
            <a:extLst>
              <a:ext uri="{FF2B5EF4-FFF2-40B4-BE49-F238E27FC236}">
                <a16:creationId xmlns:a16="http://schemas.microsoft.com/office/drawing/2014/main" id="{700D10DB-0252-4A5C-84B7-64F0EF0433B7}"/>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10</a:t>
            </a:fld>
            <a:endParaRPr lang="en-US">
              <a:solidFill>
                <a:schemeClr val="tx1">
                  <a:lumMod val="65000"/>
                  <a:lumOff val="35000"/>
                </a:schemeClr>
              </a:solidFill>
            </a:endParaRPr>
          </a:p>
        </p:txBody>
      </p:sp>
      <p:sp>
        <p:nvSpPr>
          <p:cNvPr id="2" name="Footer Placeholder 4">
            <a:extLst>
              <a:ext uri="{FF2B5EF4-FFF2-40B4-BE49-F238E27FC236}">
                <a16:creationId xmlns:a16="http://schemas.microsoft.com/office/drawing/2014/main" id="{679AA445-4C43-49D5-1E80-2BC66EAC2D40}"/>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3" name="Footer Placeholder 4">
            <a:extLst>
              <a:ext uri="{FF2B5EF4-FFF2-40B4-BE49-F238E27FC236}">
                <a16:creationId xmlns:a16="http://schemas.microsoft.com/office/drawing/2014/main" id="{0A6139E4-F4C2-B825-0F25-A00E68F03D5B}"/>
              </a:ext>
            </a:extLst>
          </p:cNvPr>
          <p:cNvSpPr txBox="1">
            <a:spLocks/>
          </p:cNvSpPr>
          <p:nvPr/>
        </p:nvSpPr>
        <p:spPr>
          <a:xfrm>
            <a:off x="9229929"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Tree>
    <p:extLst>
      <p:ext uri="{BB962C8B-B14F-4D97-AF65-F5344CB8AC3E}">
        <p14:creationId xmlns:p14="http://schemas.microsoft.com/office/powerpoint/2010/main" val="33005046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179998" y="1663744"/>
            <a:ext cx="4689500" cy="5498929"/>
          </a:xfrm>
        </p:spPr>
        <p:txBody>
          <a:bodyPr vert="horz" lIns="91440" tIns="45720" rIns="91440" bIns="45720" numCol="1" rtlCol="0" anchor="t">
            <a:normAutofit/>
          </a:bodyPr>
          <a:lstStyle/>
          <a:p>
            <a:pPr marL="182880" indent="0">
              <a:lnSpc>
                <a:spcPct val="110000"/>
              </a:lnSpc>
              <a:spcBef>
                <a:spcPts val="1200"/>
              </a:spcBef>
              <a:buNone/>
              <a:defRPr/>
            </a:pPr>
            <a:endParaRPr lang="en-US" sz="1400" b="1">
              <a:latin typeface="Bahnschrift"/>
            </a:endParaRPr>
          </a:p>
          <a:p>
            <a:pPr marL="182880" indent="0">
              <a:lnSpc>
                <a:spcPct val="110000"/>
              </a:lnSpc>
              <a:spcBef>
                <a:spcPts val="1200"/>
              </a:spcBef>
              <a:buNone/>
              <a:defRPr/>
            </a:pPr>
            <a:r>
              <a:rPr lang="en-US" sz="1400" b="1" i="1">
                <a:latin typeface="Bahnschrift"/>
              </a:rPr>
              <a:t>Identification of the door (optional)</a:t>
            </a:r>
          </a:p>
          <a:p>
            <a:pPr marL="914400" indent="-365125">
              <a:lnSpc>
                <a:spcPct val="100000"/>
              </a:lnSpc>
              <a:spcBef>
                <a:spcPts val="200"/>
              </a:spcBef>
              <a:buFont typeface="Arial" panose="020B0604020202020204" pitchFamily="34" charset="0"/>
              <a:buChar char="•"/>
              <a:defRPr/>
            </a:pPr>
            <a:r>
              <a:rPr lang="en-US" sz="1400">
                <a:solidFill>
                  <a:schemeClr val="tx2"/>
                </a:solidFill>
              </a:rPr>
              <a:t>Enter vehicle ID and door location</a:t>
            </a:r>
          </a:p>
          <a:p>
            <a:pPr marL="182880" indent="0">
              <a:lnSpc>
                <a:spcPct val="110000"/>
              </a:lnSpc>
              <a:spcBef>
                <a:spcPts val="1200"/>
              </a:spcBef>
              <a:buNone/>
              <a:defRPr/>
            </a:pPr>
            <a:r>
              <a:rPr lang="en-US" sz="1400" b="1" i="1">
                <a:latin typeface="Bahnschrift"/>
              </a:rPr>
              <a:t>Single Operation Suction Cup</a:t>
            </a:r>
          </a:p>
          <a:p>
            <a:pPr marL="914400" indent="-365125">
              <a:lnSpc>
                <a:spcPct val="100000"/>
              </a:lnSpc>
              <a:spcBef>
                <a:spcPts val="200"/>
              </a:spcBef>
              <a:buFont typeface="Arial" panose="020B0604020202020204" pitchFamily="34" charset="0"/>
              <a:buChar char="•"/>
              <a:defRPr/>
            </a:pPr>
            <a:r>
              <a:rPr lang="en-US" sz="1400">
                <a:solidFill>
                  <a:schemeClr val="tx2"/>
                </a:solidFill>
              </a:rPr>
              <a:t>Holds the device firmly on the closure</a:t>
            </a:r>
          </a:p>
          <a:p>
            <a:pPr marL="182880" indent="0">
              <a:lnSpc>
                <a:spcPct val="110000"/>
              </a:lnSpc>
              <a:spcBef>
                <a:spcPts val="1200"/>
              </a:spcBef>
              <a:buNone/>
              <a:defRPr/>
            </a:pPr>
            <a:r>
              <a:rPr lang="en-US" sz="1400" b="1" i="1">
                <a:latin typeface="Bahnschrift"/>
              </a:rPr>
              <a:t>Visual Confirmations</a:t>
            </a:r>
          </a:p>
          <a:p>
            <a:pPr marL="914400" indent="-365125">
              <a:lnSpc>
                <a:spcPct val="100000"/>
              </a:lnSpc>
              <a:spcBef>
                <a:spcPts val="200"/>
              </a:spcBef>
              <a:buFont typeface="Arial" panose="020B0604020202020204" pitchFamily="34" charset="0"/>
              <a:buChar char="•"/>
              <a:defRPr/>
            </a:pPr>
            <a:r>
              <a:rPr lang="en-US" sz="1400">
                <a:solidFill>
                  <a:schemeClr val="tx2"/>
                </a:solidFill>
              </a:rPr>
              <a:t>Prompt LED feedback </a:t>
            </a:r>
          </a:p>
          <a:p>
            <a:pPr marL="914400" indent="-365125">
              <a:lnSpc>
                <a:spcPct val="100000"/>
              </a:lnSpc>
              <a:spcBef>
                <a:spcPts val="200"/>
              </a:spcBef>
              <a:buFont typeface="Arial" panose="020B0604020202020204" pitchFamily="34" charset="0"/>
              <a:buChar char="•"/>
              <a:defRPr/>
            </a:pPr>
            <a:r>
              <a:rPr lang="en-US" sz="1400">
                <a:solidFill>
                  <a:schemeClr val="tx2"/>
                </a:solidFill>
              </a:rPr>
              <a:t>Screen shows values and progress</a:t>
            </a:r>
          </a:p>
          <a:p>
            <a:pPr marL="182880" indent="0">
              <a:lnSpc>
                <a:spcPct val="110000"/>
              </a:lnSpc>
              <a:spcBef>
                <a:spcPts val="1200"/>
              </a:spcBef>
              <a:buNone/>
              <a:defRPr/>
            </a:pPr>
            <a:r>
              <a:rPr lang="en-US" sz="1400" b="1" i="1">
                <a:latin typeface="Bahnschrift"/>
              </a:rPr>
              <a:t>Finished State</a:t>
            </a:r>
          </a:p>
          <a:p>
            <a:pPr marL="914400" indent="-365125">
              <a:lnSpc>
                <a:spcPct val="100000"/>
              </a:lnSpc>
              <a:spcBef>
                <a:spcPts val="200"/>
              </a:spcBef>
              <a:buFont typeface="Arial" panose="020B0604020202020204" pitchFamily="34" charset="0"/>
              <a:buChar char="•"/>
              <a:defRPr/>
            </a:pPr>
            <a:r>
              <a:rPr lang="en-US" sz="1400">
                <a:solidFill>
                  <a:schemeClr val="tx2"/>
                </a:solidFill>
              </a:rPr>
              <a:t>Checkered Finish Flag shows when the process goal has been achieved</a:t>
            </a:r>
          </a:p>
          <a:p>
            <a:pPr marL="0" indent="0">
              <a:lnSpc>
                <a:spcPct val="110000"/>
              </a:lnSpc>
              <a:spcBef>
                <a:spcPts val="0"/>
              </a:spcBef>
              <a:buNone/>
              <a:defRPr/>
            </a:pPr>
            <a:endParaRPr lang="en-US" sz="1400">
              <a:solidFill>
                <a:srgbClr val="000000"/>
              </a:solidFill>
              <a:latin typeface="Bahnschrift"/>
            </a:endParaRPr>
          </a:p>
          <a:p>
            <a:pPr marL="0" lvl="1">
              <a:lnSpc>
                <a:spcPct val="100000"/>
              </a:lnSpc>
              <a:spcBef>
                <a:spcPts val="0"/>
              </a:spcBef>
              <a:buFont typeface="Arial" panose="020B0604020202020204" pitchFamily="34" charset="0"/>
            </a:pPr>
            <a:endParaRPr lang="en-US" sz="1400"/>
          </a:p>
          <a:p>
            <a:pPr marL="0" lvl="1">
              <a:lnSpc>
                <a:spcPct val="100000"/>
              </a:lnSpc>
              <a:spcBef>
                <a:spcPts val="0"/>
              </a:spcBef>
              <a:buFont typeface="Arial" panose="020B0604020202020204" pitchFamily="34" charset="0"/>
            </a:pPr>
            <a:endParaRPr lang="en-US" sz="1400"/>
          </a:p>
          <a:p>
            <a:pPr marL="0" indent="-285750">
              <a:lnSpc>
                <a:spcPct val="110000"/>
              </a:lnSpc>
              <a:spcBef>
                <a:spcPts val="0"/>
              </a:spcBef>
              <a:buFont typeface="Arial" panose="020B0604020202020204" pitchFamily="34" charset="0"/>
              <a:buChar char="•"/>
            </a:pPr>
            <a:endParaRPr lang="en-US" sz="1400" b="1">
              <a:latin typeface="Bahnschrift"/>
            </a:endParaRPr>
          </a:p>
          <a:p>
            <a:pPr marL="0" lvl="1">
              <a:lnSpc>
                <a:spcPct val="100000"/>
              </a:lnSpc>
              <a:spcBef>
                <a:spcPts val="0"/>
              </a:spcBef>
              <a:buFont typeface="Arial" panose="020B0604020202020204" pitchFamily="34" charset="0"/>
            </a:pPr>
            <a:endParaRPr lang="en-US" sz="1400"/>
          </a:p>
        </p:txBody>
      </p:sp>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11</a:t>
            </a:fld>
            <a:endParaRPr lang="en-US">
              <a:solidFill>
                <a:schemeClr val="tx1">
                  <a:lumMod val="65000"/>
                  <a:lumOff val="35000"/>
                </a:schemeClr>
              </a:solidFill>
            </a:endParaRPr>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normAutofit/>
          </a:bodyPr>
          <a:lstStyle/>
          <a:p>
            <a:r>
              <a:rPr lang="en-US"/>
              <a:t>3. operation</a:t>
            </a:r>
            <a:endParaRPr lang="en-US">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a:t>3.1 Easy operation</a:t>
            </a:r>
          </a:p>
        </p:txBody>
      </p:sp>
      <p:pic>
        <p:nvPicPr>
          <p:cNvPr id="28" name="Picture 27" descr="A drawing of a car&#10;&#10;Description automatically generated with medium confidence">
            <a:extLst>
              <a:ext uri="{FF2B5EF4-FFF2-40B4-BE49-F238E27FC236}">
                <a16:creationId xmlns:a16="http://schemas.microsoft.com/office/drawing/2014/main" id="{433C8A9C-11E0-D97C-E273-9A751E263C89}"/>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7269838" y="1462524"/>
            <a:ext cx="481451" cy="481451"/>
          </a:xfrm>
          <a:prstGeom prst="rect">
            <a:avLst/>
          </a:prstGeom>
        </p:spPr>
      </p:pic>
      <p:pic>
        <p:nvPicPr>
          <p:cNvPr id="29" name="Picture 28" descr="A picture containing athletic game, sport&#10;&#10;Description automatically generated">
            <a:extLst>
              <a:ext uri="{FF2B5EF4-FFF2-40B4-BE49-F238E27FC236}">
                <a16:creationId xmlns:a16="http://schemas.microsoft.com/office/drawing/2014/main" id="{2714C9E2-C133-B50C-E9DF-141FD9CBF9D4}"/>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8427372" y="1412269"/>
            <a:ext cx="495895" cy="488673"/>
          </a:xfrm>
          <a:prstGeom prst="rect">
            <a:avLst/>
          </a:prstGeom>
        </p:spPr>
      </p:pic>
      <p:pic>
        <p:nvPicPr>
          <p:cNvPr id="30" name="Picture 29" descr="A picture containing athletic game, sport&#10;&#10;Description automatically generated">
            <a:extLst>
              <a:ext uri="{FF2B5EF4-FFF2-40B4-BE49-F238E27FC236}">
                <a16:creationId xmlns:a16="http://schemas.microsoft.com/office/drawing/2014/main" id="{B8509A51-7241-514A-A2D6-6F88E1FF8EC9}"/>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6677235" y="1445022"/>
            <a:ext cx="495895" cy="488673"/>
          </a:xfrm>
          <a:prstGeom prst="rect">
            <a:avLst/>
          </a:prstGeom>
        </p:spPr>
      </p:pic>
      <p:pic>
        <p:nvPicPr>
          <p:cNvPr id="31" name="Picture 30" descr="A drawing of a car&#10;&#10;Description automatically generated with medium confidence">
            <a:extLst>
              <a:ext uri="{FF2B5EF4-FFF2-40B4-BE49-F238E27FC236}">
                <a16:creationId xmlns:a16="http://schemas.microsoft.com/office/drawing/2014/main" id="{03234049-8B37-3050-3C13-3B50800C35D8}"/>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7849213" y="1435965"/>
            <a:ext cx="481451" cy="481451"/>
          </a:xfrm>
          <a:prstGeom prst="rect">
            <a:avLst/>
          </a:prstGeom>
        </p:spPr>
      </p:pic>
      <p:sp>
        <p:nvSpPr>
          <p:cNvPr id="9" name="Footer Placeholder 4">
            <a:extLst>
              <a:ext uri="{FF2B5EF4-FFF2-40B4-BE49-F238E27FC236}">
                <a16:creationId xmlns:a16="http://schemas.microsoft.com/office/drawing/2014/main" id="{2E1160DA-CC94-EBBB-D92A-D92632C3F229}"/>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14" name="Footer Placeholder 4">
            <a:extLst>
              <a:ext uri="{FF2B5EF4-FFF2-40B4-BE49-F238E27FC236}">
                <a16:creationId xmlns:a16="http://schemas.microsoft.com/office/drawing/2014/main" id="{A8266F3E-AB10-D7BB-A66A-364607D6D06F}"/>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grpSp>
        <p:nvGrpSpPr>
          <p:cNvPr id="16" name="Group 15">
            <a:extLst>
              <a:ext uri="{FF2B5EF4-FFF2-40B4-BE49-F238E27FC236}">
                <a16:creationId xmlns:a16="http://schemas.microsoft.com/office/drawing/2014/main" id="{767D19A7-D64B-43C9-F9A6-0FFADF82F5EA}"/>
              </a:ext>
            </a:extLst>
          </p:cNvPr>
          <p:cNvGrpSpPr/>
          <p:nvPr/>
        </p:nvGrpSpPr>
        <p:grpSpPr>
          <a:xfrm>
            <a:off x="6212572" y="2081821"/>
            <a:ext cx="3206439" cy="2789178"/>
            <a:chOff x="8292998" y="2081821"/>
            <a:chExt cx="3206439" cy="2789178"/>
          </a:xfrm>
        </p:grpSpPr>
        <p:sp>
          <p:nvSpPr>
            <p:cNvPr id="4" name="Rectangle: Rounded Corners 4">
              <a:extLst>
                <a:ext uri="{FF2B5EF4-FFF2-40B4-BE49-F238E27FC236}">
                  <a16:creationId xmlns:a16="http://schemas.microsoft.com/office/drawing/2014/main" id="{B970DE45-A756-AF98-5251-071880831E48}"/>
                </a:ext>
              </a:extLst>
            </p:cNvPr>
            <p:cNvSpPr txBox="1"/>
            <p:nvPr/>
          </p:nvSpPr>
          <p:spPr>
            <a:xfrm>
              <a:off x="10239637" y="3465408"/>
              <a:ext cx="1097280" cy="228600"/>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a:t>Latched</a:t>
              </a:r>
            </a:p>
          </p:txBody>
        </p:sp>
        <p:sp>
          <p:nvSpPr>
            <p:cNvPr id="8" name="Rectangle: Rounded Corners 4">
              <a:extLst>
                <a:ext uri="{FF2B5EF4-FFF2-40B4-BE49-F238E27FC236}">
                  <a16:creationId xmlns:a16="http://schemas.microsoft.com/office/drawing/2014/main" id="{058668B3-AB02-F73D-9981-F996567C2735}"/>
                </a:ext>
              </a:extLst>
            </p:cNvPr>
            <p:cNvSpPr txBox="1"/>
            <p:nvPr/>
          </p:nvSpPr>
          <p:spPr>
            <a:xfrm>
              <a:off x="9245619" y="3035901"/>
              <a:ext cx="1097280" cy="228600"/>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a:t>Closing</a:t>
              </a:r>
            </a:p>
          </p:txBody>
        </p:sp>
        <p:cxnSp>
          <p:nvCxnSpPr>
            <p:cNvPr id="15" name="Connector: Elbow 14">
              <a:extLst>
                <a:ext uri="{FF2B5EF4-FFF2-40B4-BE49-F238E27FC236}">
                  <a16:creationId xmlns:a16="http://schemas.microsoft.com/office/drawing/2014/main" id="{E3F46F1C-12BF-1F70-1ABA-99216B080722}"/>
                </a:ext>
              </a:extLst>
            </p:cNvPr>
            <p:cNvCxnSpPr>
              <a:cxnSpLocks/>
            </p:cNvCxnSpPr>
            <p:nvPr/>
          </p:nvCxnSpPr>
          <p:spPr>
            <a:xfrm rot="5400000" flipH="1" flipV="1">
              <a:off x="9837804" y="2095090"/>
              <a:ext cx="8802" cy="2424073"/>
            </a:xfrm>
            <a:prstGeom prst="bentConnector3">
              <a:avLst>
                <a:gd name="adj1" fmla="val -2597137"/>
              </a:avLst>
            </a:prstGeom>
            <a:solidFill>
              <a:srgbClr val="C9D803"/>
            </a:solidFill>
          </p:spPr>
          <p:style>
            <a:lnRef idx="0">
              <a:schemeClr val="accent1"/>
            </a:lnRef>
            <a:fillRef idx="3">
              <a:schemeClr val="accent1"/>
            </a:fillRef>
            <a:effectRef idx="3">
              <a:schemeClr val="accent1"/>
            </a:effectRef>
            <a:fontRef idx="minor">
              <a:schemeClr val="lt1"/>
            </a:fontRef>
          </p:style>
        </p:cxnSp>
        <p:cxnSp>
          <p:nvCxnSpPr>
            <p:cNvPr id="18" name="Straight Arrow Connector 17">
              <a:extLst>
                <a:ext uri="{FF2B5EF4-FFF2-40B4-BE49-F238E27FC236}">
                  <a16:creationId xmlns:a16="http://schemas.microsoft.com/office/drawing/2014/main" id="{6716D444-139E-94F4-4905-576B1DA37C79}"/>
                </a:ext>
              </a:extLst>
            </p:cNvPr>
            <p:cNvCxnSpPr>
              <a:stCxn id="25" idx="2"/>
              <a:endCxn id="8" idx="0"/>
            </p:cNvCxnSpPr>
            <p:nvPr/>
          </p:nvCxnSpPr>
          <p:spPr>
            <a:xfrm>
              <a:off x="9794259" y="2748503"/>
              <a:ext cx="0" cy="287398"/>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20" name="Straight Arrow Connector 19">
              <a:extLst>
                <a:ext uri="{FF2B5EF4-FFF2-40B4-BE49-F238E27FC236}">
                  <a16:creationId xmlns:a16="http://schemas.microsoft.com/office/drawing/2014/main" id="{F27ED00B-EF28-83BC-9EB5-2F5F1CFA12DE}"/>
                </a:ext>
              </a:extLst>
            </p:cNvPr>
            <p:cNvCxnSpPr>
              <a:cxnSpLocks/>
              <a:stCxn id="8" idx="2"/>
              <a:endCxn id="40" idx="0"/>
            </p:cNvCxnSpPr>
            <p:nvPr/>
          </p:nvCxnSpPr>
          <p:spPr>
            <a:xfrm>
              <a:off x="9794259" y="3264501"/>
              <a:ext cx="0" cy="22657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21" name="Straight Arrow Connector 20">
              <a:extLst>
                <a:ext uri="{FF2B5EF4-FFF2-40B4-BE49-F238E27FC236}">
                  <a16:creationId xmlns:a16="http://schemas.microsoft.com/office/drawing/2014/main" id="{CC96DF1A-3FA2-933E-6275-AA5CFE220390}"/>
                </a:ext>
              </a:extLst>
            </p:cNvPr>
            <p:cNvCxnSpPr>
              <a:cxnSpLocks/>
              <a:stCxn id="40" idx="4"/>
              <a:endCxn id="47" idx="0"/>
            </p:cNvCxnSpPr>
            <p:nvPr/>
          </p:nvCxnSpPr>
          <p:spPr>
            <a:xfrm>
              <a:off x="9794259" y="3674536"/>
              <a:ext cx="7937" cy="170872"/>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22" name="Straight Arrow Connector 21">
              <a:extLst>
                <a:ext uri="{FF2B5EF4-FFF2-40B4-BE49-F238E27FC236}">
                  <a16:creationId xmlns:a16="http://schemas.microsoft.com/office/drawing/2014/main" id="{0D9F541E-822A-1B80-2ABF-7FE42FB82C4B}"/>
                </a:ext>
              </a:extLst>
            </p:cNvPr>
            <p:cNvCxnSpPr>
              <a:cxnSpLocks/>
              <a:stCxn id="40" idx="2"/>
              <a:endCxn id="32" idx="3"/>
            </p:cNvCxnSpPr>
            <p:nvPr/>
          </p:nvCxnSpPr>
          <p:spPr>
            <a:xfrm flipH="1">
              <a:off x="9390278" y="3582804"/>
              <a:ext cx="307362" cy="1730"/>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25" name="Rectangle: Rounded Corners 4">
              <a:extLst>
                <a:ext uri="{FF2B5EF4-FFF2-40B4-BE49-F238E27FC236}">
                  <a16:creationId xmlns:a16="http://schemas.microsoft.com/office/drawing/2014/main" id="{951158F6-FB7C-232B-E0B4-C1B22093E4DB}"/>
                </a:ext>
              </a:extLst>
            </p:cNvPr>
            <p:cNvSpPr txBox="1"/>
            <p:nvPr/>
          </p:nvSpPr>
          <p:spPr>
            <a:xfrm>
              <a:off x="9245619" y="2519903"/>
              <a:ext cx="1097280" cy="228600"/>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a:t>Opening</a:t>
              </a:r>
            </a:p>
          </p:txBody>
        </p:sp>
        <p:sp>
          <p:nvSpPr>
            <p:cNvPr id="26" name="Rectangle: Rounded Corners 4">
              <a:extLst>
                <a:ext uri="{FF2B5EF4-FFF2-40B4-BE49-F238E27FC236}">
                  <a16:creationId xmlns:a16="http://schemas.microsoft.com/office/drawing/2014/main" id="{A09AC16C-F045-73ED-7C49-829EBD45E565}"/>
                </a:ext>
              </a:extLst>
            </p:cNvPr>
            <p:cNvSpPr txBox="1"/>
            <p:nvPr/>
          </p:nvSpPr>
          <p:spPr>
            <a:xfrm>
              <a:off x="10258689" y="4642399"/>
              <a:ext cx="1097280" cy="228600"/>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a:t>Dismount</a:t>
              </a:r>
            </a:p>
          </p:txBody>
        </p:sp>
        <p:cxnSp>
          <p:nvCxnSpPr>
            <p:cNvPr id="27" name="Connector: Elbow 26">
              <a:extLst>
                <a:ext uri="{FF2B5EF4-FFF2-40B4-BE49-F238E27FC236}">
                  <a16:creationId xmlns:a16="http://schemas.microsoft.com/office/drawing/2014/main" id="{F61B870F-AC1A-D31B-AB68-04F0C56872D4}"/>
                </a:ext>
              </a:extLst>
            </p:cNvPr>
            <p:cNvCxnSpPr>
              <a:cxnSpLocks/>
              <a:stCxn id="51" idx="1"/>
              <a:endCxn id="25" idx="1"/>
            </p:cNvCxnSpPr>
            <p:nvPr/>
          </p:nvCxnSpPr>
          <p:spPr>
            <a:xfrm rot="10800000" flipH="1">
              <a:off x="8313961" y="2634203"/>
              <a:ext cx="931658" cy="1689004"/>
            </a:xfrm>
            <a:prstGeom prst="bentConnector3">
              <a:avLst>
                <a:gd name="adj1" fmla="val -24537"/>
              </a:avLst>
            </a:prstGeom>
            <a:ln>
              <a:tailEnd type="triangle"/>
            </a:ln>
          </p:spPr>
          <p:style>
            <a:lnRef idx="3">
              <a:schemeClr val="accent2"/>
            </a:lnRef>
            <a:fillRef idx="0">
              <a:schemeClr val="accent2"/>
            </a:fillRef>
            <a:effectRef idx="2">
              <a:schemeClr val="accent2"/>
            </a:effectRef>
            <a:fontRef idx="minor">
              <a:schemeClr val="tx1"/>
            </a:fontRef>
          </p:style>
        </p:cxnSp>
        <p:sp>
          <p:nvSpPr>
            <p:cNvPr id="32" name="Rectangle: Rounded Corners 4">
              <a:extLst>
                <a:ext uri="{FF2B5EF4-FFF2-40B4-BE49-F238E27FC236}">
                  <a16:creationId xmlns:a16="http://schemas.microsoft.com/office/drawing/2014/main" id="{A335B9E6-7E6B-D219-9B60-56B656224DA2}"/>
                </a:ext>
              </a:extLst>
            </p:cNvPr>
            <p:cNvSpPr txBox="1"/>
            <p:nvPr/>
          </p:nvSpPr>
          <p:spPr>
            <a:xfrm>
              <a:off x="8292998" y="3470234"/>
              <a:ext cx="1097280" cy="228600"/>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a:t>Not Latched</a:t>
              </a:r>
            </a:p>
          </p:txBody>
        </p:sp>
        <p:sp>
          <p:nvSpPr>
            <p:cNvPr id="33" name="Rectangle: Rounded Corners 4">
              <a:extLst>
                <a:ext uri="{FF2B5EF4-FFF2-40B4-BE49-F238E27FC236}">
                  <a16:creationId xmlns:a16="http://schemas.microsoft.com/office/drawing/2014/main" id="{6A86FD14-CFFE-C09C-11E7-DFDDEADED7E4}"/>
                </a:ext>
              </a:extLst>
            </p:cNvPr>
            <p:cNvSpPr txBox="1"/>
            <p:nvPr/>
          </p:nvSpPr>
          <p:spPr>
            <a:xfrm>
              <a:off x="9239191" y="2081821"/>
              <a:ext cx="1097280" cy="228600"/>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a:t>Mounting</a:t>
              </a:r>
            </a:p>
          </p:txBody>
        </p:sp>
        <p:cxnSp>
          <p:nvCxnSpPr>
            <p:cNvPr id="34" name="Straight Arrow Connector 33">
              <a:extLst>
                <a:ext uri="{FF2B5EF4-FFF2-40B4-BE49-F238E27FC236}">
                  <a16:creationId xmlns:a16="http://schemas.microsoft.com/office/drawing/2014/main" id="{ABD5D83D-AAC9-968E-0BEA-2C03CC317E02}"/>
                </a:ext>
              </a:extLst>
            </p:cNvPr>
            <p:cNvCxnSpPr>
              <a:cxnSpLocks/>
              <a:stCxn id="33" idx="2"/>
              <a:endCxn id="25" idx="0"/>
            </p:cNvCxnSpPr>
            <p:nvPr/>
          </p:nvCxnSpPr>
          <p:spPr>
            <a:xfrm>
              <a:off x="9787831" y="2310421"/>
              <a:ext cx="6428" cy="209482"/>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40" name="Flowchart: Summing Junction 39">
              <a:extLst>
                <a:ext uri="{FF2B5EF4-FFF2-40B4-BE49-F238E27FC236}">
                  <a16:creationId xmlns:a16="http://schemas.microsoft.com/office/drawing/2014/main" id="{B03B0B07-A263-EFEA-D81C-215F1B1389A4}"/>
                </a:ext>
              </a:extLst>
            </p:cNvPr>
            <p:cNvSpPr/>
            <p:nvPr/>
          </p:nvSpPr>
          <p:spPr>
            <a:xfrm>
              <a:off x="9697640" y="3491071"/>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4" name="Straight Arrow Connector 43">
              <a:extLst>
                <a:ext uri="{FF2B5EF4-FFF2-40B4-BE49-F238E27FC236}">
                  <a16:creationId xmlns:a16="http://schemas.microsoft.com/office/drawing/2014/main" id="{7FC7EF4F-B040-B041-D858-199EE3815301}"/>
                </a:ext>
              </a:extLst>
            </p:cNvPr>
            <p:cNvCxnSpPr>
              <a:cxnSpLocks/>
              <a:stCxn id="40" idx="6"/>
              <a:endCxn id="4" idx="1"/>
            </p:cNvCxnSpPr>
            <p:nvPr/>
          </p:nvCxnSpPr>
          <p:spPr>
            <a:xfrm flipV="1">
              <a:off x="9890878" y="3579708"/>
              <a:ext cx="348759" cy="309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47" name="Rectangle: Rounded Corners 4">
              <a:extLst>
                <a:ext uri="{FF2B5EF4-FFF2-40B4-BE49-F238E27FC236}">
                  <a16:creationId xmlns:a16="http://schemas.microsoft.com/office/drawing/2014/main" id="{BC00352B-1817-1670-6D2D-28680ACDDADE}"/>
                </a:ext>
              </a:extLst>
            </p:cNvPr>
            <p:cNvSpPr txBox="1"/>
            <p:nvPr/>
          </p:nvSpPr>
          <p:spPr>
            <a:xfrm>
              <a:off x="9253556" y="3845408"/>
              <a:ext cx="1097280" cy="228600"/>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a:t>Finished</a:t>
              </a:r>
            </a:p>
          </p:txBody>
        </p:sp>
        <p:cxnSp>
          <p:nvCxnSpPr>
            <p:cNvPr id="48" name="Connector: Elbow 47">
              <a:extLst>
                <a:ext uri="{FF2B5EF4-FFF2-40B4-BE49-F238E27FC236}">
                  <a16:creationId xmlns:a16="http://schemas.microsoft.com/office/drawing/2014/main" id="{F4F5DEC2-B4DE-FF4B-34F0-3EEE72356C52}"/>
                </a:ext>
              </a:extLst>
            </p:cNvPr>
            <p:cNvCxnSpPr>
              <a:cxnSpLocks/>
            </p:cNvCxnSpPr>
            <p:nvPr/>
          </p:nvCxnSpPr>
          <p:spPr>
            <a:xfrm rot="5400000" flipH="1" flipV="1">
              <a:off x="9587302" y="2962354"/>
              <a:ext cx="8802" cy="2424073"/>
            </a:xfrm>
            <a:prstGeom prst="bentConnector3">
              <a:avLst>
                <a:gd name="adj1" fmla="val -2597137"/>
              </a:avLst>
            </a:prstGeom>
            <a:solidFill>
              <a:srgbClr val="C9D803"/>
            </a:solidFill>
          </p:spPr>
          <p:style>
            <a:lnRef idx="0">
              <a:schemeClr val="accent1"/>
            </a:lnRef>
            <a:fillRef idx="3">
              <a:schemeClr val="accent1"/>
            </a:fillRef>
            <a:effectRef idx="3">
              <a:schemeClr val="accent1"/>
            </a:effectRef>
            <a:fontRef idx="minor">
              <a:schemeClr val="lt1"/>
            </a:fontRef>
          </p:style>
        </p:cxnSp>
        <p:cxnSp>
          <p:nvCxnSpPr>
            <p:cNvPr id="49" name="Straight Arrow Connector 48">
              <a:extLst>
                <a:ext uri="{FF2B5EF4-FFF2-40B4-BE49-F238E27FC236}">
                  <a16:creationId xmlns:a16="http://schemas.microsoft.com/office/drawing/2014/main" id="{661C486C-B151-72B1-7738-891CF8E5550C}"/>
                </a:ext>
              </a:extLst>
            </p:cNvPr>
            <p:cNvCxnSpPr>
              <a:cxnSpLocks/>
              <a:endCxn id="52" idx="0"/>
            </p:cNvCxnSpPr>
            <p:nvPr/>
          </p:nvCxnSpPr>
          <p:spPr>
            <a:xfrm>
              <a:off x="9815222" y="4003174"/>
              <a:ext cx="0" cy="22657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50" name="Straight Arrow Connector 49">
              <a:extLst>
                <a:ext uri="{FF2B5EF4-FFF2-40B4-BE49-F238E27FC236}">
                  <a16:creationId xmlns:a16="http://schemas.microsoft.com/office/drawing/2014/main" id="{29813F10-FDEB-81F5-220B-F25A218820D4}"/>
                </a:ext>
              </a:extLst>
            </p:cNvPr>
            <p:cNvCxnSpPr>
              <a:cxnSpLocks/>
              <a:stCxn id="52" idx="2"/>
              <a:endCxn id="51" idx="3"/>
            </p:cNvCxnSpPr>
            <p:nvPr/>
          </p:nvCxnSpPr>
          <p:spPr>
            <a:xfrm flipH="1">
              <a:off x="9411241" y="4321477"/>
              <a:ext cx="307362" cy="1730"/>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51" name="Rectangle: Rounded Corners 4">
              <a:extLst>
                <a:ext uri="{FF2B5EF4-FFF2-40B4-BE49-F238E27FC236}">
                  <a16:creationId xmlns:a16="http://schemas.microsoft.com/office/drawing/2014/main" id="{B5D8DD25-92F2-C1EF-7683-B6C4A5389AF2}"/>
                </a:ext>
              </a:extLst>
            </p:cNvPr>
            <p:cNvSpPr txBox="1"/>
            <p:nvPr/>
          </p:nvSpPr>
          <p:spPr>
            <a:xfrm>
              <a:off x="8313961" y="4208907"/>
              <a:ext cx="1097280" cy="228600"/>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a:t>No</a:t>
              </a:r>
            </a:p>
          </p:txBody>
        </p:sp>
        <p:sp>
          <p:nvSpPr>
            <p:cNvPr id="52" name="Flowchart: Summing Junction 51">
              <a:extLst>
                <a:ext uri="{FF2B5EF4-FFF2-40B4-BE49-F238E27FC236}">
                  <a16:creationId xmlns:a16="http://schemas.microsoft.com/office/drawing/2014/main" id="{22E69F35-501D-90D3-8BB5-52402A6CB127}"/>
                </a:ext>
              </a:extLst>
            </p:cNvPr>
            <p:cNvSpPr/>
            <p:nvPr/>
          </p:nvSpPr>
          <p:spPr>
            <a:xfrm>
              <a:off x="9718603" y="4229744"/>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3" name="Straight Arrow Connector 52">
              <a:extLst>
                <a:ext uri="{FF2B5EF4-FFF2-40B4-BE49-F238E27FC236}">
                  <a16:creationId xmlns:a16="http://schemas.microsoft.com/office/drawing/2014/main" id="{B9BFB707-E84C-7A5A-06BD-4E4EAB842DD1}"/>
                </a:ext>
              </a:extLst>
            </p:cNvPr>
            <p:cNvCxnSpPr>
              <a:cxnSpLocks/>
              <a:stCxn id="52" idx="6"/>
              <a:endCxn id="56" idx="1"/>
            </p:cNvCxnSpPr>
            <p:nvPr/>
          </p:nvCxnSpPr>
          <p:spPr>
            <a:xfrm>
              <a:off x="9911841" y="4321477"/>
              <a:ext cx="344679" cy="2372"/>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56" name="Rectangle: Rounded Corners 4">
              <a:extLst>
                <a:ext uri="{FF2B5EF4-FFF2-40B4-BE49-F238E27FC236}">
                  <a16:creationId xmlns:a16="http://schemas.microsoft.com/office/drawing/2014/main" id="{468CA94F-C82D-FA17-54E4-A5410C4BAF49}"/>
                </a:ext>
              </a:extLst>
            </p:cNvPr>
            <p:cNvSpPr txBox="1"/>
            <p:nvPr/>
          </p:nvSpPr>
          <p:spPr>
            <a:xfrm>
              <a:off x="10256520" y="4209549"/>
              <a:ext cx="1097280" cy="228600"/>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a:t>Yes</a:t>
              </a:r>
            </a:p>
          </p:txBody>
        </p:sp>
        <p:pic>
          <p:nvPicPr>
            <p:cNvPr id="11" name="Picture 10" descr="A picture containing icon&#10;&#10;Description automatically generated">
              <a:extLst>
                <a:ext uri="{FF2B5EF4-FFF2-40B4-BE49-F238E27FC236}">
                  <a16:creationId xmlns:a16="http://schemas.microsoft.com/office/drawing/2014/main" id="{AD5B803E-2860-FFCF-BDBB-87C2CF66F9F2}"/>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11027934" y="4068771"/>
              <a:ext cx="471503" cy="471503"/>
            </a:xfrm>
            <a:prstGeom prst="rect">
              <a:avLst/>
            </a:prstGeom>
          </p:spPr>
        </p:pic>
        <p:cxnSp>
          <p:nvCxnSpPr>
            <p:cNvPr id="62" name="Straight Arrow Connector 61">
              <a:extLst>
                <a:ext uri="{FF2B5EF4-FFF2-40B4-BE49-F238E27FC236}">
                  <a16:creationId xmlns:a16="http://schemas.microsoft.com/office/drawing/2014/main" id="{FA42CDC9-8D31-9B45-AEFB-7AB3D7C9ED0B}"/>
                </a:ext>
              </a:extLst>
            </p:cNvPr>
            <p:cNvCxnSpPr>
              <a:cxnSpLocks/>
              <a:stCxn id="56" idx="2"/>
              <a:endCxn id="26" idx="0"/>
            </p:cNvCxnSpPr>
            <p:nvPr/>
          </p:nvCxnSpPr>
          <p:spPr>
            <a:xfrm>
              <a:off x="10805160" y="4438149"/>
              <a:ext cx="2169" cy="20425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65" name="Connector: Elbow 64">
              <a:extLst>
                <a:ext uri="{FF2B5EF4-FFF2-40B4-BE49-F238E27FC236}">
                  <a16:creationId xmlns:a16="http://schemas.microsoft.com/office/drawing/2014/main" id="{B525A5AE-E6D3-8E04-66E5-2C6F5273E5B3}"/>
                </a:ext>
              </a:extLst>
            </p:cNvPr>
            <p:cNvCxnSpPr>
              <a:cxnSpLocks/>
              <a:stCxn id="26" idx="3"/>
              <a:endCxn id="33" idx="3"/>
            </p:cNvCxnSpPr>
            <p:nvPr/>
          </p:nvCxnSpPr>
          <p:spPr>
            <a:xfrm flipH="1" flipV="1">
              <a:off x="10336471" y="2196121"/>
              <a:ext cx="1019498" cy="2560578"/>
            </a:xfrm>
            <a:prstGeom prst="bentConnector3">
              <a:avLst>
                <a:gd name="adj1" fmla="val -22423"/>
              </a:avLst>
            </a:prstGeom>
            <a:ln>
              <a:tailEnd type="triangle"/>
            </a:ln>
          </p:spPr>
          <p:style>
            <a:lnRef idx="3">
              <a:schemeClr val="accent2"/>
            </a:lnRef>
            <a:fillRef idx="0">
              <a:schemeClr val="accent2"/>
            </a:fillRef>
            <a:effectRef idx="2">
              <a:schemeClr val="accent2"/>
            </a:effectRef>
            <a:fontRef idx="minor">
              <a:schemeClr val="tx1"/>
            </a:fontRef>
          </p:style>
        </p:cxnSp>
      </p:grpSp>
      <p:pic>
        <p:nvPicPr>
          <p:cNvPr id="6" name="EnergyPod_Measurement_Procedure_CROPPED">
            <a:hlinkClick r:id="" action="ppaction://media"/>
            <a:extLst>
              <a:ext uri="{FF2B5EF4-FFF2-40B4-BE49-F238E27FC236}">
                <a16:creationId xmlns:a16="http://schemas.microsoft.com/office/drawing/2014/main" id="{32FC56DC-3E13-6F08-A46E-5AD93D106E3E}"/>
              </a:ext>
            </a:extLst>
          </p:cNvPr>
          <p:cNvPicPr>
            <a:picLocks noChangeAspect="1"/>
          </p:cNvPicPr>
          <p:nvPr>
            <a:videoFile r:link="rId2"/>
            <p:extLst>
              <p:ext uri="{DAA4B4D4-6D71-4841-9C94-3DE7FCFB9230}">
                <p14:media xmlns:p14="http://schemas.microsoft.com/office/powerpoint/2010/main" r:embed="rId1"/>
              </p:ext>
            </p:extLst>
          </p:nvPr>
        </p:nvPicPr>
        <p:blipFill>
          <a:blip r:embed="rId15"/>
          <a:stretch>
            <a:fillRect/>
          </a:stretch>
        </p:blipFill>
        <p:spPr>
          <a:xfrm>
            <a:off x="9637759" y="1277061"/>
            <a:ext cx="2412698" cy="1357142"/>
          </a:xfrm>
          <a:prstGeom prst="rect">
            <a:avLst/>
          </a:prstGeom>
        </p:spPr>
      </p:pic>
      <p:pic>
        <p:nvPicPr>
          <p:cNvPr id="17" name="EnergyPod_Measurement_Procedure_CROPPED">
            <a:hlinkClick r:id="" action="ppaction://media"/>
            <a:extLst>
              <a:ext uri="{FF2B5EF4-FFF2-40B4-BE49-F238E27FC236}">
                <a16:creationId xmlns:a16="http://schemas.microsoft.com/office/drawing/2014/main" id="{E2FDC26D-18CC-AB45-BC56-E7AABC6AFB4A}"/>
              </a:ext>
            </a:extLst>
          </p:cNvPr>
          <p:cNvPicPr>
            <a:picLocks noChangeAspect="1"/>
          </p:cNvPicPr>
          <p:nvPr>
            <a:videoFile r:link="rId4"/>
            <p:extLst>
              <p:ext uri="{DAA4B4D4-6D71-4841-9C94-3DE7FCFB9230}">
                <p14:media xmlns:p14="http://schemas.microsoft.com/office/powerpoint/2010/main" r:embed="rId3"/>
              </p:ext>
            </p:extLst>
          </p:nvPr>
        </p:nvPicPr>
        <p:blipFill>
          <a:blip r:embed="rId16"/>
          <a:stretch>
            <a:fillRect/>
          </a:stretch>
        </p:blipFill>
        <p:spPr>
          <a:xfrm>
            <a:off x="9637759" y="2764736"/>
            <a:ext cx="2412698" cy="1357142"/>
          </a:xfrm>
          <a:prstGeom prst="rect">
            <a:avLst/>
          </a:prstGeom>
        </p:spPr>
      </p:pic>
      <p:pic>
        <p:nvPicPr>
          <p:cNvPr id="19" name="EnergyPod_Measurement_Procedure_CROPPED">
            <a:hlinkClick r:id="" action="ppaction://media"/>
            <a:extLst>
              <a:ext uri="{FF2B5EF4-FFF2-40B4-BE49-F238E27FC236}">
                <a16:creationId xmlns:a16="http://schemas.microsoft.com/office/drawing/2014/main" id="{C75A0D10-42FC-6973-2A24-12848AD7D964}"/>
              </a:ext>
            </a:extLst>
          </p:cNvPr>
          <p:cNvPicPr>
            <a:picLocks noChangeAspect="1"/>
          </p:cNvPicPr>
          <p:nvPr>
            <a:videoFile r:link="rId6"/>
            <p:extLst>
              <p:ext uri="{DAA4B4D4-6D71-4841-9C94-3DE7FCFB9230}">
                <p14:media xmlns:p14="http://schemas.microsoft.com/office/powerpoint/2010/main" r:embed="rId5"/>
              </p:ext>
            </p:extLst>
          </p:nvPr>
        </p:nvPicPr>
        <p:blipFill>
          <a:blip r:embed="rId17"/>
          <a:stretch>
            <a:fillRect/>
          </a:stretch>
        </p:blipFill>
        <p:spPr>
          <a:xfrm>
            <a:off x="9637411" y="4251357"/>
            <a:ext cx="2412698" cy="1357142"/>
          </a:xfrm>
          <a:prstGeom prst="rect">
            <a:avLst/>
          </a:prstGeom>
        </p:spPr>
      </p:pic>
    </p:spTree>
    <p:extLst>
      <p:ext uri="{BB962C8B-B14F-4D97-AF65-F5344CB8AC3E}">
        <p14:creationId xmlns:p14="http://schemas.microsoft.com/office/powerpoint/2010/main" val="2878651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80"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4211" fill="hold"/>
                                        <p:tgtEl>
                                          <p:spTgt spid="17"/>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2610"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15" fill="hold" display="0">
                  <p:stCondLst>
                    <p:cond delay="indefinite"/>
                  </p:stCondLst>
                </p:cTn>
                <p:tgtEl>
                  <p:spTgt spid="6"/>
                </p:tgtEl>
              </p:cMediaNode>
            </p:video>
            <p:seq concurrent="1" nextAc="seek">
              <p:cTn id="16" restart="whenNotActive" fill="hold" evtFilter="cancelBubble" nodeType="interactiveSeq">
                <p:stCondLst>
                  <p:cond evt="onClick" delay="0">
                    <p:tgtEl>
                      <p:spTgt spid="6"/>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6"/>
                                        </p:tgtEl>
                                      </p:cBhvr>
                                    </p:cmd>
                                  </p:childTnLst>
                                </p:cTn>
                              </p:par>
                            </p:childTnLst>
                          </p:cTn>
                        </p:par>
                      </p:childTnLst>
                    </p:cTn>
                  </p:par>
                </p:childTnLst>
              </p:cTn>
              <p:nextCondLst>
                <p:cond evt="onClick" delay="0">
                  <p:tgtEl>
                    <p:spTgt spid="6"/>
                  </p:tgtEl>
                </p:cond>
              </p:nextCondLst>
            </p:seq>
            <p:seq concurrent="1" nextAc="seek">
              <p:cTn id="21" restart="whenNotActive" fill="hold" evtFilter="cancelBubble" nodeType="interactiveSeq">
                <p:stCondLst>
                  <p:cond evt="onClick" delay="0">
                    <p:tgtEl>
                      <p:spTgt spid="17"/>
                    </p:tgtEl>
                  </p:cond>
                </p:stCondLst>
                <p:endSync evt="end" delay="0">
                  <p:rtn val="all"/>
                </p:endSync>
                <p:childTnLst>
                  <p:par>
                    <p:cTn id="22" fill="hold">
                      <p:stCondLst>
                        <p:cond delay="0"/>
                      </p:stCondLst>
                      <p:childTnLst>
                        <p:par>
                          <p:cTn id="23" fill="hold">
                            <p:stCondLst>
                              <p:cond delay="0"/>
                            </p:stCondLst>
                            <p:childTnLst>
                              <p:par>
                                <p:cTn id="24" presetID="2" presetClass="mediacall" presetSubtype="0" fill="hold" nodeType="clickEffect">
                                  <p:stCondLst>
                                    <p:cond delay="0"/>
                                  </p:stCondLst>
                                  <p:childTnLst>
                                    <p:cmd type="call" cmd="togglePause">
                                      <p:cBhvr>
                                        <p:cTn id="25" dur="1" fill="hold"/>
                                        <p:tgtEl>
                                          <p:spTgt spid="17"/>
                                        </p:tgtEl>
                                      </p:cBhvr>
                                    </p:cmd>
                                  </p:childTnLst>
                                </p:cTn>
                              </p:par>
                            </p:childTnLst>
                          </p:cTn>
                        </p:par>
                      </p:childTnLst>
                    </p:cTn>
                  </p:par>
                </p:childTnLst>
              </p:cTn>
              <p:nextCondLst>
                <p:cond evt="onClick" delay="0">
                  <p:tgtEl>
                    <p:spTgt spid="17"/>
                  </p:tgtEl>
                </p:cond>
              </p:nextCondLst>
            </p:seq>
            <p:video>
              <p:cMediaNode vol="80000" mute="1">
                <p:cTn id="26" fill="hold" display="0">
                  <p:stCondLst>
                    <p:cond delay="indefinite"/>
                  </p:stCondLst>
                </p:cTn>
                <p:tgtEl>
                  <p:spTgt spid="17"/>
                </p:tgtEl>
              </p:cMediaNode>
            </p:video>
            <p:seq concurrent="1" nextAc="seek">
              <p:cTn id="27" restart="whenNotActive" fill="hold" evtFilter="cancelBubble" nodeType="interactiveSeq">
                <p:stCondLst>
                  <p:cond evt="onClick" delay="0">
                    <p:tgtEl>
                      <p:spTgt spid="19"/>
                    </p:tgtEl>
                  </p:cond>
                </p:stCondLst>
                <p:endSync evt="end" delay="0">
                  <p:rtn val="all"/>
                </p:endSync>
                <p:childTnLst>
                  <p:par>
                    <p:cTn id="28" fill="hold">
                      <p:stCondLst>
                        <p:cond delay="0"/>
                      </p:stCondLst>
                      <p:childTnLst>
                        <p:par>
                          <p:cTn id="29" fill="hold">
                            <p:stCondLst>
                              <p:cond delay="0"/>
                            </p:stCondLst>
                            <p:childTnLst>
                              <p:par>
                                <p:cTn id="30" presetID="2" presetClass="mediacall" presetSubtype="0" fill="hold" nodeType="clickEffect">
                                  <p:stCondLst>
                                    <p:cond delay="0"/>
                                  </p:stCondLst>
                                  <p:childTnLst>
                                    <p:cmd type="call" cmd="togglePause">
                                      <p:cBhvr>
                                        <p:cTn id="31" dur="1" fill="hold"/>
                                        <p:tgtEl>
                                          <p:spTgt spid="19"/>
                                        </p:tgtEl>
                                      </p:cBhvr>
                                    </p:cmd>
                                  </p:childTnLst>
                                </p:cTn>
                              </p:par>
                            </p:childTnLst>
                          </p:cTn>
                        </p:par>
                      </p:childTnLst>
                    </p:cTn>
                  </p:par>
                </p:childTnLst>
              </p:cTn>
              <p:nextCondLst>
                <p:cond evt="onClick" delay="0">
                  <p:tgtEl>
                    <p:spTgt spid="19"/>
                  </p:tgtEl>
                </p:cond>
              </p:nextCondLst>
            </p:seq>
            <p:video>
              <p:cMediaNode vol="80000" mute="1">
                <p:cTn id="32" fill="hold" display="0">
                  <p:stCondLst>
                    <p:cond delay="indefinite"/>
                  </p:stCondLst>
                </p:cTn>
                <p:tgtEl>
                  <p:spTgt spid="19"/>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28C814DC-6B0D-0A4A-258A-B53B7BD2CE80}"/>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1CBABF53-6FC0-87D7-DB52-A95BF0A8FED7}"/>
              </a:ext>
            </a:extLst>
          </p:cNvPr>
          <p:cNvSpPr>
            <a:spLocks noGrp="1"/>
          </p:cNvSpPr>
          <p:nvPr>
            <p:ph sz="half" idx="2"/>
          </p:nvPr>
        </p:nvSpPr>
        <p:spPr>
          <a:xfrm>
            <a:off x="1481111" y="1581912"/>
            <a:ext cx="6772275" cy="5498929"/>
          </a:xfrm>
        </p:spPr>
        <p:txBody>
          <a:bodyPr vert="horz" lIns="91440" tIns="45720" rIns="91440" bIns="45720" numCol="1" rtlCol="0" anchor="t">
            <a:normAutofit/>
          </a:bodyPr>
          <a:lstStyle/>
          <a:p>
            <a:pPr marL="0" indent="0">
              <a:lnSpc>
                <a:spcPct val="110000"/>
              </a:lnSpc>
              <a:spcBef>
                <a:spcPts val="0"/>
              </a:spcBef>
              <a:buNone/>
              <a:defRPr/>
            </a:pPr>
            <a:r>
              <a:rPr lang="en-US" sz="1400" b="1" i="1">
                <a:solidFill>
                  <a:schemeClr val="tx1"/>
                </a:solidFill>
              </a:rPr>
              <a:t>Set up the EnergyPod with the MyPod configuration software.</a:t>
            </a:r>
          </a:p>
          <a:p>
            <a:pPr marL="914400" lvl="3" indent="0">
              <a:lnSpc>
                <a:spcPct val="110000"/>
              </a:lnSpc>
              <a:spcBef>
                <a:spcPts val="0"/>
              </a:spcBef>
              <a:buNone/>
              <a:defRPr/>
            </a:pPr>
            <a:endParaRPr lang="en-US">
              <a:solidFill>
                <a:srgbClr val="000000"/>
              </a:solidFill>
            </a:endParaRPr>
          </a:p>
          <a:p>
            <a:pPr marL="0" marR="0" lvl="0" indent="0" algn="l" defTabSz="914400" rtl="0" eaLnBrk="1" fontAlgn="auto" latinLnBrk="0" hangingPunct="1">
              <a:lnSpc>
                <a:spcPct val="110000"/>
              </a:lnSpc>
              <a:spcBef>
                <a:spcPts val="0"/>
              </a:spcBef>
              <a:spcAft>
                <a:spcPts val="0"/>
              </a:spcAft>
              <a:buClrTx/>
              <a:buSzTx/>
              <a:buNone/>
              <a:tabLst/>
              <a:defRPr/>
            </a:pPr>
            <a:r>
              <a:rPr kumimoji="0" lang="en-US" sz="1400" b="1" i="1" u="none" strike="noStrike" kern="1200" cap="none" spc="0" normalizeH="0" baseline="0" noProof="0">
                <a:ln>
                  <a:noFill/>
                </a:ln>
                <a:solidFill>
                  <a:srgbClr val="C9D803"/>
                </a:solidFill>
                <a:effectLst/>
                <a:uLnTx/>
                <a:uFillTx/>
                <a:ea typeface="+mn-ea"/>
                <a:cs typeface="+mn-cs"/>
              </a:rPr>
              <a:t>Individual Settings</a:t>
            </a:r>
          </a:p>
          <a:p>
            <a:pPr marL="914400" lvl="3" indent="-285750">
              <a:lnSpc>
                <a:spcPct val="110000"/>
              </a:lnSpc>
              <a:spcBef>
                <a:spcPts val="0"/>
              </a:spcBef>
              <a:defRPr/>
            </a:pPr>
            <a:r>
              <a:rPr lang="en-US">
                <a:solidFill>
                  <a:srgbClr val="000000"/>
                </a:solidFill>
              </a:rPr>
              <a:t>Units </a:t>
            </a:r>
          </a:p>
          <a:p>
            <a:pPr marL="914400" lvl="3" indent="-285750">
              <a:lnSpc>
                <a:spcPct val="110000"/>
              </a:lnSpc>
              <a:spcBef>
                <a:spcPts val="0"/>
              </a:spcBef>
              <a:defRPr/>
            </a:pPr>
            <a:r>
              <a:rPr lang="en-US">
                <a:solidFill>
                  <a:srgbClr val="000000"/>
                </a:solidFill>
              </a:rPr>
              <a:t>Active measurement types</a:t>
            </a:r>
          </a:p>
          <a:p>
            <a:pPr marL="914400" lvl="3" indent="-285750">
              <a:lnSpc>
                <a:spcPct val="110000"/>
              </a:lnSpc>
              <a:spcBef>
                <a:spcPts val="0"/>
              </a:spcBef>
              <a:defRPr/>
            </a:pPr>
            <a:r>
              <a:rPr lang="en-US">
                <a:solidFill>
                  <a:srgbClr val="000000"/>
                </a:solidFill>
              </a:rPr>
              <a:t>Tolerances</a:t>
            </a:r>
          </a:p>
          <a:p>
            <a:pPr marL="914400" lvl="3" indent="-285750">
              <a:lnSpc>
                <a:spcPct val="110000"/>
              </a:lnSpc>
              <a:spcBef>
                <a:spcPts val="0"/>
              </a:spcBef>
              <a:defRPr/>
            </a:pPr>
            <a:r>
              <a:rPr lang="en-US">
                <a:solidFill>
                  <a:srgbClr val="000000"/>
                </a:solidFill>
              </a:rPr>
              <a:t>Operations Modes</a:t>
            </a:r>
          </a:p>
          <a:p>
            <a:pPr marL="914400" lvl="3" indent="0">
              <a:lnSpc>
                <a:spcPct val="110000"/>
              </a:lnSpc>
              <a:spcBef>
                <a:spcPts val="0"/>
              </a:spcBef>
              <a:buNone/>
              <a:defRPr/>
            </a:pPr>
            <a:endParaRPr lang="en-US">
              <a:solidFill>
                <a:srgbClr val="000000"/>
              </a:solidFill>
            </a:endParaRPr>
          </a:p>
          <a:p>
            <a:pPr marL="0" marR="0" lvl="0" indent="0" algn="l" defTabSz="914400" rtl="0" eaLnBrk="1" fontAlgn="auto" latinLnBrk="0" hangingPunct="1">
              <a:lnSpc>
                <a:spcPct val="110000"/>
              </a:lnSpc>
              <a:spcBef>
                <a:spcPts val="0"/>
              </a:spcBef>
              <a:spcAft>
                <a:spcPts val="0"/>
              </a:spcAft>
              <a:buClrTx/>
              <a:buSzTx/>
              <a:buNone/>
              <a:tabLst/>
              <a:defRPr/>
            </a:pPr>
            <a:r>
              <a:rPr kumimoji="0" lang="en-US" sz="1400" b="1" i="1" u="none" strike="noStrike" kern="1200" cap="none" spc="0" normalizeH="0" baseline="0" noProof="0">
                <a:ln>
                  <a:noFill/>
                </a:ln>
                <a:solidFill>
                  <a:srgbClr val="C9D803"/>
                </a:solidFill>
                <a:effectLst/>
                <a:uLnTx/>
                <a:uFillTx/>
                <a:ea typeface="+mn-ea"/>
                <a:cs typeface="+mn-cs"/>
              </a:rPr>
              <a:t>Profiles</a:t>
            </a:r>
          </a:p>
          <a:p>
            <a:pPr marL="914400" marR="0" lvl="3" indent="-285750" fontAlgn="auto">
              <a:lnSpc>
                <a:spcPct val="110000"/>
              </a:lnSpc>
              <a:spcBef>
                <a:spcPts val="0"/>
              </a:spcBef>
              <a:spcAft>
                <a:spcPts val="0"/>
              </a:spcAft>
              <a:buClrTx/>
              <a:buSzTx/>
              <a:tabLst/>
              <a:defRPr/>
            </a:pPr>
            <a:r>
              <a:rPr lang="en-US">
                <a:solidFill>
                  <a:srgbClr val="000000"/>
                </a:solidFill>
              </a:rPr>
              <a:t>Store a collection of specific settings </a:t>
            </a:r>
          </a:p>
          <a:p>
            <a:pPr marL="914400" marR="0" lvl="3" indent="-285750" fontAlgn="auto">
              <a:lnSpc>
                <a:spcPct val="110000"/>
              </a:lnSpc>
              <a:spcBef>
                <a:spcPts val="0"/>
              </a:spcBef>
              <a:spcAft>
                <a:spcPts val="0"/>
              </a:spcAft>
              <a:buClrTx/>
              <a:buSzTx/>
              <a:tabLst/>
              <a:defRPr/>
            </a:pPr>
            <a:r>
              <a:rPr lang="en-US">
                <a:solidFill>
                  <a:srgbClr val="000000"/>
                </a:solidFill>
              </a:rPr>
              <a:t>Collection of inspection routines</a:t>
            </a:r>
          </a:p>
          <a:p>
            <a:pPr marL="914400" marR="0" lvl="3" indent="-285750" fontAlgn="auto">
              <a:lnSpc>
                <a:spcPct val="110000"/>
              </a:lnSpc>
              <a:spcBef>
                <a:spcPts val="0"/>
              </a:spcBef>
              <a:spcAft>
                <a:spcPts val="0"/>
              </a:spcAft>
              <a:buClrTx/>
              <a:buSzTx/>
              <a:tabLst/>
              <a:defRPr/>
            </a:pPr>
            <a:r>
              <a:rPr lang="en-US">
                <a:solidFill>
                  <a:srgbClr val="000000"/>
                </a:solidFill>
              </a:rPr>
              <a:t>Single click recall</a:t>
            </a:r>
          </a:p>
          <a:p>
            <a:pPr marL="0" marR="0" lvl="0" indent="0" algn="l" defTabSz="914400" rtl="0" eaLnBrk="1" fontAlgn="auto" latinLnBrk="0" hangingPunct="1">
              <a:lnSpc>
                <a:spcPct val="110000"/>
              </a:lnSpc>
              <a:spcBef>
                <a:spcPts val="0"/>
              </a:spcBef>
              <a:spcAft>
                <a:spcPts val="0"/>
              </a:spcAft>
              <a:buClrTx/>
              <a:buSzTx/>
              <a:buFont typeface="+mj-lt"/>
              <a:buNone/>
              <a:tabLst/>
              <a:defRPr/>
            </a:pPr>
            <a:endParaRPr lang="en-US" sz="1400"/>
          </a:p>
          <a:p>
            <a:pPr marL="0" lvl="1">
              <a:lnSpc>
                <a:spcPct val="110000"/>
              </a:lnSpc>
              <a:spcBef>
                <a:spcPts val="0"/>
              </a:spcBef>
              <a:defRPr/>
            </a:pPr>
            <a:r>
              <a:rPr lang="en-US" sz="1400" b="1" i="1">
                <a:solidFill>
                  <a:srgbClr val="C9D803"/>
                </a:solidFill>
              </a:rPr>
              <a:t>Specials</a:t>
            </a:r>
          </a:p>
          <a:p>
            <a:pPr marL="914400" lvl="3" indent="-285750">
              <a:lnSpc>
                <a:spcPct val="110000"/>
              </a:lnSpc>
              <a:spcBef>
                <a:spcPts val="0"/>
              </a:spcBef>
              <a:defRPr/>
            </a:pPr>
            <a:r>
              <a:rPr lang="en-US">
                <a:solidFill>
                  <a:srgbClr val="000000"/>
                </a:solidFill>
              </a:rPr>
              <a:t>Access to updates</a:t>
            </a:r>
          </a:p>
          <a:p>
            <a:pPr marL="914400" lvl="3" indent="-285750">
              <a:lnSpc>
                <a:spcPct val="110000"/>
              </a:lnSpc>
              <a:spcBef>
                <a:spcPts val="0"/>
              </a:spcBef>
              <a:defRPr/>
            </a:pPr>
            <a:r>
              <a:rPr lang="en-US">
                <a:solidFill>
                  <a:srgbClr val="000000"/>
                </a:solidFill>
              </a:rPr>
              <a:t>Manual Recordings</a:t>
            </a:r>
          </a:p>
          <a:p>
            <a:pPr marL="914400" lvl="3" indent="-285750">
              <a:lnSpc>
                <a:spcPct val="110000"/>
              </a:lnSpc>
              <a:spcBef>
                <a:spcPts val="0"/>
              </a:spcBef>
              <a:defRPr/>
            </a:pPr>
            <a:r>
              <a:rPr lang="en-US">
                <a:solidFill>
                  <a:srgbClr val="000000"/>
                </a:solidFill>
              </a:rPr>
              <a:t>Viewing results</a:t>
            </a:r>
          </a:p>
          <a:p>
            <a:pPr lvl="1">
              <a:defRPr/>
            </a:pPr>
            <a:endParaRPr lang="en-US" sz="1800"/>
          </a:p>
          <a:p>
            <a:pPr lvl="1">
              <a:defRPr/>
            </a:pPr>
            <a:endParaRPr lang="en-US" sz="1800"/>
          </a:p>
          <a:p>
            <a:pPr lvl="1">
              <a:defRPr/>
            </a:pPr>
            <a:endParaRPr lang="en-US" sz="1200">
              <a:solidFill>
                <a:srgbClr val="000000"/>
              </a:solidFill>
              <a:latin typeface="Bahnschrift"/>
            </a:endParaRPr>
          </a:p>
          <a:p>
            <a:pPr marL="457200" marR="0" lvl="0" indent="-457200" algn="l" defTabSz="914400" rtl="0" eaLnBrk="1" fontAlgn="auto" latinLnBrk="0" hangingPunct="1">
              <a:lnSpc>
                <a:spcPct val="90000"/>
              </a:lnSpc>
              <a:spcBef>
                <a:spcPts val="1000"/>
              </a:spcBef>
              <a:spcAft>
                <a:spcPts val="0"/>
              </a:spcAft>
              <a:buClrTx/>
              <a:buSzTx/>
              <a:buFont typeface="+mj-lt"/>
              <a:buAutoNum type="alphaUcPeriod"/>
              <a:tabLst/>
              <a:defRPr/>
            </a:pPr>
            <a:endParaRPr kumimoji="0" lang="en-US" sz="2000" b="0" i="0" u="none" strike="noStrike" kern="1200" cap="none" spc="0" normalizeH="0" baseline="0" noProof="0">
              <a:ln>
                <a:noFill/>
              </a:ln>
              <a:solidFill>
                <a:srgbClr val="C9D803"/>
              </a:solidFill>
              <a:effectLst/>
              <a:uLnTx/>
              <a:uFillTx/>
              <a:latin typeface="Bahnschrift"/>
              <a:ea typeface="+mn-ea"/>
              <a:cs typeface="+mn-cs"/>
            </a:endParaRPr>
          </a:p>
          <a:p>
            <a:pPr marL="182880" lvl="1" indent="0">
              <a:lnSpc>
                <a:spcPct val="100000"/>
              </a:lnSpc>
              <a:spcBef>
                <a:spcPts val="600"/>
              </a:spcBef>
              <a:buClr>
                <a:srgbClr val="C9D803"/>
              </a:buClr>
              <a:buFont typeface="Arial" panose="020B0604020202020204" pitchFamily="34" charset="0"/>
              <a:buNone/>
            </a:pPr>
            <a:endParaRPr lang="en-US" sz="2000"/>
          </a:p>
        </p:txBody>
      </p:sp>
      <p:sp>
        <p:nvSpPr>
          <p:cNvPr id="3" name="Footer Placeholder 2">
            <a:extLst>
              <a:ext uri="{FF2B5EF4-FFF2-40B4-BE49-F238E27FC236}">
                <a16:creationId xmlns:a16="http://schemas.microsoft.com/office/drawing/2014/main" id="{47741D66-D6CC-002D-FFD3-B1EE1854C856}"/>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12</a:t>
            </a:fld>
            <a:endParaRPr lang="en-US">
              <a:solidFill>
                <a:schemeClr val="tx1">
                  <a:lumMod val="65000"/>
                  <a:lumOff val="35000"/>
                </a:schemeClr>
              </a:solidFill>
            </a:endParaRPr>
          </a:p>
        </p:txBody>
      </p:sp>
      <p:sp>
        <p:nvSpPr>
          <p:cNvPr id="7" name="Title 6">
            <a:extLst>
              <a:ext uri="{FF2B5EF4-FFF2-40B4-BE49-F238E27FC236}">
                <a16:creationId xmlns:a16="http://schemas.microsoft.com/office/drawing/2014/main" id="{40557E54-AC23-0551-AB7B-AA5C471BE60C}"/>
              </a:ext>
            </a:extLst>
          </p:cNvPr>
          <p:cNvSpPr>
            <a:spLocks noGrp="1"/>
          </p:cNvSpPr>
          <p:nvPr>
            <p:ph type="title"/>
          </p:nvPr>
        </p:nvSpPr>
        <p:spPr/>
        <p:txBody>
          <a:bodyPr/>
          <a:lstStyle/>
          <a:p>
            <a:r>
              <a:rPr lang="en-US"/>
              <a:t>3. operation</a:t>
            </a:r>
            <a:endParaRPr lang="en-US">
              <a:solidFill>
                <a:srgbClr val="C8D82D"/>
              </a:solidFill>
            </a:endParaRPr>
          </a:p>
        </p:txBody>
      </p:sp>
      <p:sp>
        <p:nvSpPr>
          <p:cNvPr id="2" name="Content Placeholder 1">
            <a:extLst>
              <a:ext uri="{FF2B5EF4-FFF2-40B4-BE49-F238E27FC236}">
                <a16:creationId xmlns:a16="http://schemas.microsoft.com/office/drawing/2014/main" id="{048FCDB0-DD48-7BA3-9794-19D4A29FA709}"/>
              </a:ext>
            </a:extLst>
          </p:cNvPr>
          <p:cNvSpPr>
            <a:spLocks noGrp="1"/>
          </p:cNvSpPr>
          <p:nvPr>
            <p:ph sz="half" idx="1"/>
          </p:nvPr>
        </p:nvSpPr>
        <p:spPr/>
        <p:txBody>
          <a:bodyPr/>
          <a:lstStyle/>
          <a:p>
            <a:r>
              <a:rPr lang="en-US"/>
              <a:t>3.3 OTHER configurations</a:t>
            </a:r>
          </a:p>
        </p:txBody>
      </p:sp>
      <p:sp>
        <p:nvSpPr>
          <p:cNvPr id="4" name="Footer Placeholder 4">
            <a:extLst>
              <a:ext uri="{FF2B5EF4-FFF2-40B4-BE49-F238E27FC236}">
                <a16:creationId xmlns:a16="http://schemas.microsoft.com/office/drawing/2014/main" id="{CA979E1C-12F4-8A95-F5A3-B2DAEE09964B}"/>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4399911C-568E-542F-7D10-8B0C1AEA6022}"/>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pic>
        <p:nvPicPr>
          <p:cNvPr id="9" name="Picture 8" descr="A computer monitor with a screen showing a green and yellow clock&#10;&#10;AI-generated content may be incorrect.">
            <a:extLst>
              <a:ext uri="{FF2B5EF4-FFF2-40B4-BE49-F238E27FC236}">
                <a16:creationId xmlns:a16="http://schemas.microsoft.com/office/drawing/2014/main" id="{094C01B9-DE07-F526-CCD6-0A12E6A2CC96}"/>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5334840" y="1242950"/>
            <a:ext cx="6938823" cy="5551058"/>
          </a:xfrm>
          <a:prstGeom prst="rect">
            <a:avLst/>
          </a:prstGeom>
        </p:spPr>
      </p:pic>
    </p:spTree>
    <p:extLst>
      <p:ext uri="{BB962C8B-B14F-4D97-AF65-F5344CB8AC3E}">
        <p14:creationId xmlns:p14="http://schemas.microsoft.com/office/powerpoint/2010/main" val="19823334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D5A1E5F-D31B-FD65-4D05-2B5D26DED626}"/>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5984B306-D6B7-ADA9-0FB9-025F76E34B2C}"/>
              </a:ext>
            </a:extLst>
          </p:cNvPr>
          <p:cNvSpPr>
            <a:spLocks noGrp="1"/>
          </p:cNvSpPr>
          <p:nvPr>
            <p:ph type="title"/>
          </p:nvPr>
        </p:nvSpPr>
        <p:spPr>
          <a:xfrm>
            <a:off x="4179572" y="2671944"/>
            <a:ext cx="5549643" cy="686099"/>
          </a:xfrm>
        </p:spPr>
        <p:txBody>
          <a:bodyPr vert="horz" lIns="91440" tIns="45720" rIns="91440" bIns="45720" numCol="1" rtlCol="0" anchor="ctr">
            <a:noAutofit/>
          </a:bodyPr>
          <a:lstStyle/>
          <a:p>
            <a:r>
              <a:rPr lang="en-US" sz="3200"/>
              <a:t>4. Key Metrics</a:t>
            </a:r>
            <a:endParaRPr lang="en-US" sz="3200">
              <a:solidFill>
                <a:srgbClr val="C8D82D"/>
              </a:solidFill>
              <a:cs typeface="Arial"/>
            </a:endParaRPr>
          </a:p>
        </p:txBody>
      </p:sp>
      <p:sp>
        <p:nvSpPr>
          <p:cNvPr id="4" name="Footer Placeholder 3">
            <a:extLst>
              <a:ext uri="{FF2B5EF4-FFF2-40B4-BE49-F238E27FC236}">
                <a16:creationId xmlns:a16="http://schemas.microsoft.com/office/drawing/2014/main" id="{965694CA-5C6B-338A-976B-D93814FBE0D4}"/>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13</a:t>
            </a:fld>
            <a:endParaRPr lang="en-US">
              <a:solidFill>
                <a:schemeClr val="tx1">
                  <a:lumMod val="65000"/>
                  <a:lumOff val="35000"/>
                </a:schemeClr>
              </a:solidFill>
            </a:endParaRPr>
          </a:p>
        </p:txBody>
      </p:sp>
      <p:sp>
        <p:nvSpPr>
          <p:cNvPr id="2" name="Footer Placeholder 4">
            <a:extLst>
              <a:ext uri="{FF2B5EF4-FFF2-40B4-BE49-F238E27FC236}">
                <a16:creationId xmlns:a16="http://schemas.microsoft.com/office/drawing/2014/main" id="{812E949E-8649-2EFC-CD82-13FECE67540A}"/>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3" name="Footer Placeholder 4">
            <a:extLst>
              <a:ext uri="{FF2B5EF4-FFF2-40B4-BE49-F238E27FC236}">
                <a16:creationId xmlns:a16="http://schemas.microsoft.com/office/drawing/2014/main" id="{A7CE798C-0B83-2723-6167-6E069B039E44}"/>
              </a:ext>
            </a:extLst>
          </p:cNvPr>
          <p:cNvSpPr txBox="1">
            <a:spLocks/>
          </p:cNvSpPr>
          <p:nvPr/>
        </p:nvSpPr>
        <p:spPr>
          <a:xfrm>
            <a:off x="9229929"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Tree>
    <p:extLst>
      <p:ext uri="{BB962C8B-B14F-4D97-AF65-F5344CB8AC3E}">
        <p14:creationId xmlns:p14="http://schemas.microsoft.com/office/powerpoint/2010/main" val="8403209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AB4F9E40-A3A2-FF03-0D38-0883ED8D665E}"/>
            </a:ext>
          </a:extLst>
        </p:cNvPr>
        <p:cNvGrpSpPr/>
        <p:nvPr/>
      </p:nvGrpSpPr>
      <p:grpSpPr>
        <a:xfrm>
          <a:off x="0" y="0"/>
          <a:ext cx="0" cy="0"/>
          <a:chOff x="0" y="0"/>
          <a:chExt cx="0" cy="0"/>
        </a:xfrm>
      </p:grpSpPr>
      <p:sp>
        <p:nvSpPr>
          <p:cNvPr id="3" name="Footer Placeholder 2">
            <a:extLst>
              <a:ext uri="{FF2B5EF4-FFF2-40B4-BE49-F238E27FC236}">
                <a16:creationId xmlns:a16="http://schemas.microsoft.com/office/drawing/2014/main" id="{5433589D-C597-585D-4FFE-77C47F6A639D}"/>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14</a:t>
            </a:fld>
            <a:endParaRPr lang="en-US">
              <a:solidFill>
                <a:schemeClr val="tx1">
                  <a:lumMod val="65000"/>
                  <a:lumOff val="35000"/>
                </a:schemeClr>
              </a:solidFill>
            </a:endParaRPr>
          </a:p>
        </p:txBody>
      </p:sp>
      <p:sp>
        <p:nvSpPr>
          <p:cNvPr id="7" name="Title 6">
            <a:extLst>
              <a:ext uri="{FF2B5EF4-FFF2-40B4-BE49-F238E27FC236}">
                <a16:creationId xmlns:a16="http://schemas.microsoft.com/office/drawing/2014/main" id="{C1321A42-2328-8D18-7764-44F116178351}"/>
              </a:ext>
            </a:extLst>
          </p:cNvPr>
          <p:cNvSpPr>
            <a:spLocks noGrp="1"/>
          </p:cNvSpPr>
          <p:nvPr>
            <p:ph type="title"/>
          </p:nvPr>
        </p:nvSpPr>
        <p:spPr/>
        <p:txBody>
          <a:bodyPr/>
          <a:lstStyle/>
          <a:p>
            <a:r>
              <a:rPr lang="en-US"/>
              <a:t>4. Key metrics</a:t>
            </a:r>
            <a:endParaRPr lang="en-US">
              <a:solidFill>
                <a:srgbClr val="C8D82D"/>
              </a:solidFill>
            </a:endParaRPr>
          </a:p>
        </p:txBody>
      </p:sp>
      <p:sp>
        <p:nvSpPr>
          <p:cNvPr id="2" name="Content Placeholder 1">
            <a:extLst>
              <a:ext uri="{FF2B5EF4-FFF2-40B4-BE49-F238E27FC236}">
                <a16:creationId xmlns:a16="http://schemas.microsoft.com/office/drawing/2014/main" id="{ABD9A15E-5E29-10AA-B47B-66A4CE3FE9C7}"/>
              </a:ext>
            </a:extLst>
          </p:cNvPr>
          <p:cNvSpPr>
            <a:spLocks noGrp="1"/>
          </p:cNvSpPr>
          <p:nvPr>
            <p:ph sz="half" idx="1"/>
          </p:nvPr>
        </p:nvSpPr>
        <p:spPr/>
        <p:txBody>
          <a:bodyPr/>
          <a:lstStyle/>
          <a:p>
            <a:r>
              <a:rPr lang="en-US"/>
              <a:t>overview</a:t>
            </a:r>
          </a:p>
        </p:txBody>
      </p:sp>
      <p:sp>
        <p:nvSpPr>
          <p:cNvPr id="4" name="Footer Placeholder 4">
            <a:extLst>
              <a:ext uri="{FF2B5EF4-FFF2-40B4-BE49-F238E27FC236}">
                <a16:creationId xmlns:a16="http://schemas.microsoft.com/office/drawing/2014/main" id="{0422CFBF-B80B-B3F2-3CEA-6D4EF48A675B}"/>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BD241D81-A629-FDE0-F6D5-44AA5067CD35}"/>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mc:AlternateContent xmlns:mc="http://schemas.openxmlformats.org/markup-compatibility/2006" xmlns:psez="http://schemas.microsoft.com/office/powerpoint/2016/sectionzoom">
        <mc:Choice Requires="psez">
          <p:graphicFrame>
            <p:nvGraphicFramePr>
              <p:cNvPr id="15" name="Section Zoom 14">
                <a:extLst>
                  <a:ext uri="{FF2B5EF4-FFF2-40B4-BE49-F238E27FC236}">
                    <a16:creationId xmlns:a16="http://schemas.microsoft.com/office/drawing/2014/main" id="{D254CC67-73E3-E2ED-7AEB-F45891D18509}"/>
                  </a:ext>
                </a:extLst>
              </p:cNvPr>
              <p:cNvGraphicFramePr>
                <a:graphicFrameLocks noChangeAspect="1"/>
              </p:cNvGraphicFramePr>
              <p:nvPr>
                <p:extLst>
                  <p:ext uri="{D42A27DB-BD31-4B8C-83A1-F6EECF244321}">
                    <p14:modId xmlns:p14="http://schemas.microsoft.com/office/powerpoint/2010/main" val="257250036"/>
                  </p:ext>
                </p:extLst>
              </p:nvPr>
            </p:nvGraphicFramePr>
            <p:xfrm>
              <a:off x="1784659" y="4606565"/>
              <a:ext cx="1413917" cy="933370"/>
            </p:xfrm>
            <a:graphic>
              <a:graphicData uri="http://schemas.microsoft.com/office/powerpoint/2016/sectionzoom">
                <psez:sectionZm>
                  <psez:sectionZmObj sectionId="{239E3ABF-4238-4FDE-A7BC-E9518987811B}">
                    <psez:zmPr id="{ABA904C4-73C8-4C69-9AB3-98CAA05E9F06}" imageType="cover" transitionDur="1000">
                      <p166:blipFill xmlns:p166="http://schemas.microsoft.com/office/powerpoint/2016/6/main">
                        <a:blip r:embed="rId4" cstate="email">
                          <a:extLst>
                            <a:ext uri="{28A0092B-C50C-407E-A947-70E740481C1C}">
                              <a14:useLocalDpi xmlns:a14="http://schemas.microsoft.com/office/drawing/2010/main" val="0"/>
                            </a:ext>
                          </a:extLst>
                        </a:blip>
                        <a:stretch>
                          <a:fillRect/>
                        </a:stretch>
                      </p166:blipFill>
                      <p166:spPr xmlns:p166="http://schemas.microsoft.com/office/powerpoint/2016/6/main">
                        <a:xfrm>
                          <a:off x="0" y="0"/>
                          <a:ext cx="1413917" cy="933370"/>
                        </a:xfrm>
                        <a:prstGeom prst="rect">
                          <a:avLst/>
                        </a:prstGeom>
                        <a:ln w="3175">
                          <a:solidFill>
                            <a:prstClr val="ltGray"/>
                          </a:solidFill>
                        </a:ln>
                      </p166:spPr>
                    </psez:zmPr>
                  </psez:sectionZmObj>
                </psez:sectionZm>
              </a:graphicData>
            </a:graphic>
          </p:graphicFrame>
        </mc:Choice>
        <mc:Fallback xmlns="">
          <p:pic>
            <p:nvPicPr>
              <p:cNvPr id="15" name="Section Zoom 14">
                <a:hlinkClick r:id="rId5" action="ppaction://hlinksldjump"/>
                <a:extLst>
                  <a:ext uri="{FF2B5EF4-FFF2-40B4-BE49-F238E27FC236}">
                    <a16:creationId xmlns:a16="http://schemas.microsoft.com/office/drawing/2014/main" id="{D254CC67-73E3-E2ED-7AEB-F45891D18509}"/>
                  </a:ext>
                </a:extLst>
              </p:cNvPr>
              <p:cNvPicPr>
                <a:picLocks noGrp="1" noRot="1" noChangeAspect="1" noMove="1" noResize="1" noEditPoints="1" noAdjustHandles="1" noChangeArrowheads="1" noChangeShapeType="1"/>
              </p:cNvPicPr>
              <p:nvPr/>
            </p:nvPicPr>
            <p:blipFill>
              <a:blip r:embed="rId6" cstate="email">
                <a:extLst>
                  <a:ext uri="{28A0092B-C50C-407E-A947-70E740481C1C}">
                    <a14:useLocalDpi xmlns:a14="http://schemas.microsoft.com/office/drawing/2010/main" val="0"/>
                  </a:ext>
                </a:extLst>
              </a:blip>
              <a:stretch>
                <a:fillRect/>
              </a:stretch>
            </p:blipFill>
            <p:spPr>
              <a:xfrm>
                <a:off x="1784659" y="4606565"/>
                <a:ext cx="1413917" cy="933370"/>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17" name="Section Zoom 16">
                <a:extLst>
                  <a:ext uri="{FF2B5EF4-FFF2-40B4-BE49-F238E27FC236}">
                    <a16:creationId xmlns:a16="http://schemas.microsoft.com/office/drawing/2014/main" id="{D10A27D1-673B-5090-66B2-1D8040CBC2B8}"/>
                  </a:ext>
                </a:extLst>
              </p:cNvPr>
              <p:cNvGraphicFramePr>
                <a:graphicFrameLocks noChangeAspect="1"/>
              </p:cNvGraphicFramePr>
              <p:nvPr>
                <p:extLst>
                  <p:ext uri="{D42A27DB-BD31-4B8C-83A1-F6EECF244321}">
                    <p14:modId xmlns:p14="http://schemas.microsoft.com/office/powerpoint/2010/main" val="2245628075"/>
                  </p:ext>
                </p:extLst>
              </p:nvPr>
            </p:nvGraphicFramePr>
            <p:xfrm>
              <a:off x="3265755" y="4606564"/>
              <a:ext cx="1413919" cy="933371"/>
            </p:xfrm>
            <a:graphic>
              <a:graphicData uri="http://schemas.microsoft.com/office/powerpoint/2016/sectionzoom">
                <psez:sectionZm>
                  <psez:sectionZmObj sectionId="{14161816-0A5F-4DC6-B4E9-61E448993FDF}">
                    <psez:zmPr id="{D2AC644C-633B-4101-832C-36AFB686034C}" imageType="cover" transitionDur="1000">
                      <p166:blipFill xmlns:p166="http://schemas.microsoft.com/office/powerpoint/2016/6/main">
                        <a:blip r:embed="rId7" cstate="email">
                          <a:extLst>
                            <a:ext uri="{28A0092B-C50C-407E-A947-70E740481C1C}">
                              <a14:useLocalDpi xmlns:a14="http://schemas.microsoft.com/office/drawing/2010/main" val="0"/>
                            </a:ext>
                          </a:extLst>
                        </a:blip>
                        <a:stretch>
                          <a:fillRect/>
                        </a:stretch>
                      </p166:blipFill>
                      <p166:spPr xmlns:p166="http://schemas.microsoft.com/office/powerpoint/2016/6/main">
                        <a:xfrm>
                          <a:off x="0" y="0"/>
                          <a:ext cx="1413919" cy="933371"/>
                        </a:xfrm>
                        <a:prstGeom prst="rect">
                          <a:avLst/>
                        </a:prstGeom>
                        <a:ln w="3175">
                          <a:solidFill>
                            <a:prstClr val="ltGray"/>
                          </a:solidFill>
                        </a:ln>
                      </p166:spPr>
                    </psez:zmPr>
                  </psez:sectionZmObj>
                </psez:sectionZm>
              </a:graphicData>
            </a:graphic>
          </p:graphicFrame>
        </mc:Choice>
        <mc:Fallback xmlns="">
          <p:pic>
            <p:nvPicPr>
              <p:cNvPr id="17" name="Section Zoom 16">
                <a:hlinkClick r:id="rId8" action="ppaction://hlinksldjump"/>
                <a:extLst>
                  <a:ext uri="{FF2B5EF4-FFF2-40B4-BE49-F238E27FC236}">
                    <a16:creationId xmlns:a16="http://schemas.microsoft.com/office/drawing/2014/main" id="{D10A27D1-673B-5090-66B2-1D8040CBC2B8}"/>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val="0"/>
                  </a:ext>
                </a:extLst>
              </a:blip>
              <a:stretch>
                <a:fillRect/>
              </a:stretch>
            </p:blipFill>
            <p:spPr>
              <a:xfrm>
                <a:off x="3265755" y="4606564"/>
                <a:ext cx="1413919" cy="933371"/>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19" name="Section Zoom 18">
                <a:extLst>
                  <a:ext uri="{FF2B5EF4-FFF2-40B4-BE49-F238E27FC236}">
                    <a16:creationId xmlns:a16="http://schemas.microsoft.com/office/drawing/2014/main" id="{32533435-980E-F426-64E6-83300EB7BFA1}"/>
                  </a:ext>
                </a:extLst>
              </p:cNvPr>
              <p:cNvGraphicFramePr>
                <a:graphicFrameLocks noChangeAspect="1"/>
              </p:cNvGraphicFramePr>
              <p:nvPr>
                <p:extLst>
                  <p:ext uri="{D42A27DB-BD31-4B8C-83A1-F6EECF244321}">
                    <p14:modId xmlns:p14="http://schemas.microsoft.com/office/powerpoint/2010/main" val="391775309"/>
                  </p:ext>
                </p:extLst>
              </p:nvPr>
            </p:nvGraphicFramePr>
            <p:xfrm>
              <a:off x="4736332" y="4609104"/>
              <a:ext cx="1413919" cy="933371"/>
            </p:xfrm>
            <a:graphic>
              <a:graphicData uri="http://schemas.microsoft.com/office/powerpoint/2016/sectionzoom">
                <psez:sectionZm>
                  <psez:sectionZmObj sectionId="{864CC8F7-307A-457A-BE86-922C565ED5C1}">
                    <psez:zmPr id="{33B00530-C189-4CA9-A12D-93AF7FD08E5D}" imageType="cover" transitionDur="1000">
                      <p166:blipFill xmlns:p166="http://schemas.microsoft.com/office/powerpoint/2016/6/main">
                        <a:blip r:embed="rId10" cstate="email">
                          <a:extLst>
                            <a:ext uri="{28A0092B-C50C-407E-A947-70E740481C1C}">
                              <a14:useLocalDpi xmlns:a14="http://schemas.microsoft.com/office/drawing/2010/main" val="0"/>
                            </a:ext>
                          </a:extLst>
                        </a:blip>
                        <a:stretch>
                          <a:fillRect/>
                        </a:stretch>
                      </p166:blipFill>
                      <p166:spPr xmlns:p166="http://schemas.microsoft.com/office/powerpoint/2016/6/main">
                        <a:xfrm>
                          <a:off x="0" y="0"/>
                          <a:ext cx="1413919" cy="933371"/>
                        </a:xfrm>
                        <a:prstGeom prst="rect">
                          <a:avLst/>
                        </a:prstGeom>
                        <a:ln w="3175">
                          <a:solidFill>
                            <a:prstClr val="ltGray"/>
                          </a:solidFill>
                        </a:ln>
                      </p166:spPr>
                    </psez:zmPr>
                  </psez:sectionZmObj>
                </psez:sectionZm>
              </a:graphicData>
            </a:graphic>
          </p:graphicFrame>
        </mc:Choice>
        <mc:Fallback xmlns="">
          <p:pic>
            <p:nvPicPr>
              <p:cNvPr id="19" name="Section Zoom 18">
                <a:hlinkClick r:id="rId11" action="ppaction://hlinksldjump"/>
                <a:extLst>
                  <a:ext uri="{FF2B5EF4-FFF2-40B4-BE49-F238E27FC236}">
                    <a16:creationId xmlns:a16="http://schemas.microsoft.com/office/drawing/2014/main" id="{32533435-980E-F426-64E6-83300EB7BFA1}"/>
                  </a:ext>
                </a:extLst>
              </p:cNvPr>
              <p:cNvPicPr>
                <a:picLocks noGrp="1" noRot="1" noChangeAspect="1" noMove="1" noResize="1" noEditPoints="1" noAdjustHandles="1" noChangeArrowheads="1" noChangeShapeType="1"/>
              </p:cNvPicPr>
              <p:nvPr/>
            </p:nvPicPr>
            <p:blipFill>
              <a:blip r:embed="rId12" cstate="email">
                <a:extLst>
                  <a:ext uri="{28A0092B-C50C-407E-A947-70E740481C1C}">
                    <a14:useLocalDpi xmlns:a14="http://schemas.microsoft.com/office/drawing/2010/main" val="0"/>
                  </a:ext>
                </a:extLst>
              </a:blip>
              <a:stretch>
                <a:fillRect/>
              </a:stretch>
            </p:blipFill>
            <p:spPr>
              <a:xfrm>
                <a:off x="4736332" y="4609104"/>
                <a:ext cx="1413919" cy="933371"/>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21" name="Section Zoom 20">
                <a:extLst>
                  <a:ext uri="{FF2B5EF4-FFF2-40B4-BE49-F238E27FC236}">
                    <a16:creationId xmlns:a16="http://schemas.microsoft.com/office/drawing/2014/main" id="{8D6113AE-62CC-8C6E-8B83-04C39EF89E8F}"/>
                  </a:ext>
                </a:extLst>
              </p:cNvPr>
              <p:cNvGraphicFramePr>
                <a:graphicFrameLocks noChangeAspect="1"/>
              </p:cNvGraphicFramePr>
              <p:nvPr>
                <p:extLst>
                  <p:ext uri="{D42A27DB-BD31-4B8C-83A1-F6EECF244321}">
                    <p14:modId xmlns:p14="http://schemas.microsoft.com/office/powerpoint/2010/main" val="3874435422"/>
                  </p:ext>
                </p:extLst>
              </p:nvPr>
            </p:nvGraphicFramePr>
            <p:xfrm>
              <a:off x="6226211" y="4609103"/>
              <a:ext cx="1413919" cy="933371"/>
            </p:xfrm>
            <a:graphic>
              <a:graphicData uri="http://schemas.microsoft.com/office/powerpoint/2016/sectionzoom">
                <psez:sectionZm>
                  <psez:sectionZmObj sectionId="{1C97E63A-F1F2-4C82-8D65-8CEEAE21BAC0}">
                    <psez:zmPr id="{DC913996-4ED3-4576-9DA5-644C88FA617D}" imageType="cover" transitionDur="1000">
                      <p166:blipFill xmlns:p166="http://schemas.microsoft.com/office/powerpoint/2016/6/main">
                        <a:blip r:embed="rId13" cstate="email">
                          <a:extLst>
                            <a:ext uri="{28A0092B-C50C-407E-A947-70E740481C1C}">
                              <a14:useLocalDpi xmlns:a14="http://schemas.microsoft.com/office/drawing/2010/main" val="0"/>
                            </a:ext>
                          </a:extLst>
                        </a:blip>
                        <a:stretch>
                          <a:fillRect/>
                        </a:stretch>
                      </p166:blipFill>
                      <p166:spPr xmlns:p166="http://schemas.microsoft.com/office/powerpoint/2016/6/main">
                        <a:xfrm>
                          <a:off x="0" y="0"/>
                          <a:ext cx="1413919" cy="933371"/>
                        </a:xfrm>
                        <a:prstGeom prst="rect">
                          <a:avLst/>
                        </a:prstGeom>
                        <a:ln w="3175">
                          <a:solidFill>
                            <a:prstClr val="ltGray"/>
                          </a:solidFill>
                        </a:ln>
                      </p166:spPr>
                    </psez:zmPr>
                  </psez:sectionZmObj>
                </psez:sectionZm>
              </a:graphicData>
            </a:graphic>
          </p:graphicFrame>
        </mc:Choice>
        <mc:Fallback xmlns="">
          <p:pic>
            <p:nvPicPr>
              <p:cNvPr id="21" name="Section Zoom 20">
                <a:hlinkClick r:id="rId14" action="ppaction://hlinksldjump"/>
                <a:extLst>
                  <a:ext uri="{FF2B5EF4-FFF2-40B4-BE49-F238E27FC236}">
                    <a16:creationId xmlns:a16="http://schemas.microsoft.com/office/drawing/2014/main" id="{8D6113AE-62CC-8C6E-8B83-04C39EF89E8F}"/>
                  </a:ext>
                </a:extLst>
              </p:cNvPr>
              <p:cNvPicPr>
                <a:picLocks noGrp="1" noRot="1" noChangeAspect="1" noMove="1" noResize="1" noEditPoints="1" noAdjustHandles="1" noChangeArrowheads="1" noChangeShapeType="1"/>
              </p:cNvPicPr>
              <p:nvPr/>
            </p:nvPicPr>
            <p:blipFill>
              <a:blip r:embed="rId15" cstate="email">
                <a:extLst>
                  <a:ext uri="{28A0092B-C50C-407E-A947-70E740481C1C}">
                    <a14:useLocalDpi xmlns:a14="http://schemas.microsoft.com/office/drawing/2010/main" val="0"/>
                  </a:ext>
                </a:extLst>
              </a:blip>
              <a:stretch>
                <a:fillRect/>
              </a:stretch>
            </p:blipFill>
            <p:spPr>
              <a:xfrm>
                <a:off x="6226211" y="4609103"/>
                <a:ext cx="1413919" cy="933371"/>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23" name="Section Zoom 22">
                <a:extLst>
                  <a:ext uri="{FF2B5EF4-FFF2-40B4-BE49-F238E27FC236}">
                    <a16:creationId xmlns:a16="http://schemas.microsoft.com/office/drawing/2014/main" id="{7F7A37EF-300F-8BF7-46EF-99C35B37E7E4}"/>
                  </a:ext>
                </a:extLst>
              </p:cNvPr>
              <p:cNvGraphicFramePr>
                <a:graphicFrameLocks noChangeAspect="1"/>
              </p:cNvGraphicFramePr>
              <p:nvPr>
                <p:extLst>
                  <p:ext uri="{D42A27DB-BD31-4B8C-83A1-F6EECF244321}">
                    <p14:modId xmlns:p14="http://schemas.microsoft.com/office/powerpoint/2010/main" val="1089022994"/>
                  </p:ext>
                </p:extLst>
              </p:nvPr>
            </p:nvGraphicFramePr>
            <p:xfrm>
              <a:off x="7705590" y="4609102"/>
              <a:ext cx="1413919" cy="933371"/>
            </p:xfrm>
            <a:graphic>
              <a:graphicData uri="http://schemas.microsoft.com/office/powerpoint/2016/sectionzoom">
                <psez:sectionZm>
                  <psez:sectionZmObj sectionId="{4B7BA395-C5EC-4EEB-835E-FC942B094B22}">
                    <psez:zmPr id="{62390B64-1926-4C57-96BA-7FF5F1D320E1}" imageType="cover" transitionDur="1000">
                      <p166:blipFill xmlns:p166="http://schemas.microsoft.com/office/powerpoint/2016/6/main">
                        <a:blip r:embed="rId16" cstate="email">
                          <a:extLst>
                            <a:ext uri="{28A0092B-C50C-407E-A947-70E740481C1C}">
                              <a14:useLocalDpi xmlns:a14="http://schemas.microsoft.com/office/drawing/2010/main" val="0"/>
                            </a:ext>
                          </a:extLst>
                        </a:blip>
                        <a:stretch>
                          <a:fillRect/>
                        </a:stretch>
                      </p166:blipFill>
                      <p166:spPr xmlns:p166="http://schemas.microsoft.com/office/powerpoint/2016/6/main">
                        <a:xfrm>
                          <a:off x="0" y="0"/>
                          <a:ext cx="1413919" cy="933371"/>
                        </a:xfrm>
                        <a:prstGeom prst="rect">
                          <a:avLst/>
                        </a:prstGeom>
                        <a:ln w="3175">
                          <a:solidFill>
                            <a:prstClr val="ltGray"/>
                          </a:solidFill>
                        </a:ln>
                      </p166:spPr>
                    </psez:zmPr>
                  </psez:sectionZmObj>
                </psez:sectionZm>
              </a:graphicData>
            </a:graphic>
          </p:graphicFrame>
        </mc:Choice>
        <mc:Fallback xmlns="">
          <p:pic>
            <p:nvPicPr>
              <p:cNvPr id="23" name="Section Zoom 22">
                <a:hlinkClick r:id="rId17" action="ppaction://hlinksldjump"/>
                <a:extLst>
                  <a:ext uri="{FF2B5EF4-FFF2-40B4-BE49-F238E27FC236}">
                    <a16:creationId xmlns:a16="http://schemas.microsoft.com/office/drawing/2014/main" id="{7F7A37EF-300F-8BF7-46EF-99C35B37E7E4}"/>
                  </a:ext>
                </a:extLst>
              </p:cNvPr>
              <p:cNvPicPr>
                <a:picLocks noGrp="1" noRot="1" noChangeAspect="1" noMove="1" noResize="1" noEditPoints="1" noAdjustHandles="1" noChangeArrowheads="1" noChangeShapeType="1"/>
              </p:cNvPicPr>
              <p:nvPr/>
            </p:nvPicPr>
            <p:blipFill>
              <a:blip r:embed="rId18" cstate="email">
                <a:extLst>
                  <a:ext uri="{28A0092B-C50C-407E-A947-70E740481C1C}">
                    <a14:useLocalDpi xmlns:a14="http://schemas.microsoft.com/office/drawing/2010/main" val="0"/>
                  </a:ext>
                </a:extLst>
              </a:blip>
              <a:stretch>
                <a:fillRect/>
              </a:stretch>
            </p:blipFill>
            <p:spPr>
              <a:xfrm>
                <a:off x="7705590" y="4609102"/>
                <a:ext cx="1413919" cy="933371"/>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25" name="Section Zoom 24">
                <a:extLst>
                  <a:ext uri="{FF2B5EF4-FFF2-40B4-BE49-F238E27FC236}">
                    <a16:creationId xmlns:a16="http://schemas.microsoft.com/office/drawing/2014/main" id="{0C5FEFF8-28BA-D676-448C-3BB3DB50BDD3}"/>
                  </a:ext>
                </a:extLst>
              </p:cNvPr>
              <p:cNvGraphicFramePr>
                <a:graphicFrameLocks noChangeAspect="1"/>
              </p:cNvGraphicFramePr>
              <p:nvPr>
                <p:extLst>
                  <p:ext uri="{D42A27DB-BD31-4B8C-83A1-F6EECF244321}">
                    <p14:modId xmlns:p14="http://schemas.microsoft.com/office/powerpoint/2010/main" val="3296826495"/>
                  </p:ext>
                </p:extLst>
              </p:nvPr>
            </p:nvGraphicFramePr>
            <p:xfrm>
              <a:off x="10652367" y="4606564"/>
              <a:ext cx="1413919" cy="933371"/>
            </p:xfrm>
            <a:graphic>
              <a:graphicData uri="http://schemas.microsoft.com/office/powerpoint/2016/sectionzoom">
                <psez:sectionZm>
                  <psez:sectionZmObj sectionId="{FC88071F-4756-422A-9433-1D4F24D57176}">
                    <psez:zmPr id="{D92A468C-1FE5-41FF-89D1-BCF1CCB18226}" imageType="cover" transitionDur="1000">
                      <p166:blipFill xmlns:p166="http://schemas.microsoft.com/office/powerpoint/2016/6/main">
                        <a:blip r:embed="rId19" cstate="email">
                          <a:extLst>
                            <a:ext uri="{28A0092B-C50C-407E-A947-70E740481C1C}">
                              <a14:useLocalDpi xmlns:a14="http://schemas.microsoft.com/office/drawing/2010/main" val="0"/>
                            </a:ext>
                          </a:extLst>
                        </a:blip>
                        <a:stretch>
                          <a:fillRect/>
                        </a:stretch>
                      </p166:blipFill>
                      <p166:spPr xmlns:p166="http://schemas.microsoft.com/office/powerpoint/2016/6/main">
                        <a:xfrm>
                          <a:off x="0" y="0"/>
                          <a:ext cx="1413919" cy="933371"/>
                        </a:xfrm>
                        <a:prstGeom prst="rect">
                          <a:avLst/>
                        </a:prstGeom>
                        <a:ln w="3175">
                          <a:solidFill>
                            <a:prstClr val="ltGray"/>
                          </a:solidFill>
                        </a:ln>
                      </p166:spPr>
                    </psez:zmPr>
                  </psez:sectionZmObj>
                </psez:sectionZm>
              </a:graphicData>
            </a:graphic>
          </p:graphicFrame>
        </mc:Choice>
        <mc:Fallback xmlns="">
          <p:pic>
            <p:nvPicPr>
              <p:cNvPr id="25" name="Section Zoom 24">
                <a:hlinkClick r:id="rId20" action="ppaction://hlinksldjump"/>
                <a:extLst>
                  <a:ext uri="{FF2B5EF4-FFF2-40B4-BE49-F238E27FC236}">
                    <a16:creationId xmlns:a16="http://schemas.microsoft.com/office/drawing/2014/main" id="{0C5FEFF8-28BA-D676-448C-3BB3DB50BDD3}"/>
                  </a:ext>
                </a:extLst>
              </p:cNvPr>
              <p:cNvPicPr>
                <a:picLocks noGrp="1" noRot="1" noChangeAspect="1" noMove="1" noResize="1" noEditPoints="1" noAdjustHandles="1" noChangeArrowheads="1" noChangeShapeType="1"/>
              </p:cNvPicPr>
              <p:nvPr/>
            </p:nvPicPr>
            <p:blipFill>
              <a:blip r:embed="rId21" cstate="email">
                <a:extLst>
                  <a:ext uri="{28A0092B-C50C-407E-A947-70E740481C1C}">
                    <a14:useLocalDpi xmlns:a14="http://schemas.microsoft.com/office/drawing/2010/main" val="0"/>
                  </a:ext>
                </a:extLst>
              </a:blip>
              <a:stretch>
                <a:fillRect/>
              </a:stretch>
            </p:blipFill>
            <p:spPr>
              <a:xfrm>
                <a:off x="10652367" y="4606564"/>
                <a:ext cx="1413919" cy="933371"/>
              </a:xfrm>
              <a:prstGeom prst="rect">
                <a:avLst/>
              </a:prstGeom>
              <a:ln w="3175">
                <a:solidFill>
                  <a:prstClr val="ltGray"/>
                </a:solidFill>
              </a:ln>
            </p:spPr>
          </p:pic>
        </mc:Fallback>
      </mc:AlternateContent>
      <p:sp>
        <p:nvSpPr>
          <p:cNvPr id="5" name="Content Placeholder 4">
            <a:extLst>
              <a:ext uri="{FF2B5EF4-FFF2-40B4-BE49-F238E27FC236}">
                <a16:creationId xmlns:a16="http://schemas.microsoft.com/office/drawing/2014/main" id="{84C36709-274F-67B9-DEE7-DA3B0B79E765}"/>
              </a:ext>
            </a:extLst>
          </p:cNvPr>
          <p:cNvSpPr txBox="1">
            <a:spLocks/>
          </p:cNvSpPr>
          <p:nvPr/>
        </p:nvSpPr>
        <p:spPr>
          <a:xfrm>
            <a:off x="281842" y="4356393"/>
            <a:ext cx="11784443" cy="844141"/>
          </a:xfrm>
          <a:prstGeom prst="rect">
            <a:avLst/>
          </a:prstGeom>
        </p:spPr>
        <p:txBody>
          <a:bodyPr vert="horz" lIns="91440" tIns="45720" rIns="91440" bIns="45720" numCol="1" rtlCol="0" anchor="t">
            <a:normAutofit/>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Font typeface="+mj-lt"/>
              <a:buNone/>
              <a:defRPr/>
            </a:pPr>
            <a:r>
              <a:rPr lang="en-US" sz="1000">
                <a:solidFill>
                  <a:srgbClr val="000000"/>
                </a:solidFill>
              </a:rPr>
              <a:t>Closing Energy                 Closing Speed	    Friction                                Door Angle	           Hinge Tip	                           Spring Speed	                  Closing Force                     Window Shake</a:t>
            </a:r>
          </a:p>
        </p:txBody>
      </p:sp>
      <p:sp>
        <p:nvSpPr>
          <p:cNvPr id="8" name="Content Placeholder 4">
            <a:extLst>
              <a:ext uri="{FF2B5EF4-FFF2-40B4-BE49-F238E27FC236}">
                <a16:creationId xmlns:a16="http://schemas.microsoft.com/office/drawing/2014/main" id="{94C25C23-D901-DA65-73D1-852C021CFA36}"/>
              </a:ext>
            </a:extLst>
          </p:cNvPr>
          <p:cNvSpPr>
            <a:spLocks noGrp="1"/>
          </p:cNvSpPr>
          <p:nvPr>
            <p:ph sz="half" idx="2"/>
          </p:nvPr>
        </p:nvSpPr>
        <p:spPr>
          <a:xfrm>
            <a:off x="1481111" y="1581913"/>
            <a:ext cx="6772275" cy="822245"/>
          </a:xfrm>
        </p:spPr>
        <p:txBody>
          <a:bodyPr vert="horz" lIns="91440" tIns="45720" rIns="91440" bIns="45720" numCol="1" rtlCol="0" anchor="t">
            <a:normAutofit/>
          </a:bodyPr>
          <a:lstStyle/>
          <a:p>
            <a:pPr marL="0" indent="0">
              <a:lnSpc>
                <a:spcPct val="110000"/>
              </a:lnSpc>
              <a:spcBef>
                <a:spcPts val="0"/>
              </a:spcBef>
              <a:buNone/>
              <a:defRPr/>
            </a:pPr>
            <a:r>
              <a:rPr lang="en-US" sz="1400" b="1" i="1" err="1">
                <a:solidFill>
                  <a:schemeClr val="tx1"/>
                </a:solidFill>
              </a:rPr>
              <a:t>EnergyPod’s</a:t>
            </a:r>
            <a:r>
              <a:rPr lang="en-US" sz="1400" b="1" i="1">
                <a:solidFill>
                  <a:schemeClr val="tx1"/>
                </a:solidFill>
              </a:rPr>
              <a:t> capability to measure multiple aspects of door operation.</a:t>
            </a:r>
          </a:p>
          <a:p>
            <a:pPr marL="914400" lvl="3" indent="0">
              <a:lnSpc>
                <a:spcPct val="110000"/>
              </a:lnSpc>
              <a:spcBef>
                <a:spcPts val="0"/>
              </a:spcBef>
              <a:buNone/>
              <a:defRPr/>
            </a:pPr>
            <a:endParaRPr lang="en-US">
              <a:solidFill>
                <a:srgbClr val="000000"/>
              </a:solidFill>
            </a:endParaRPr>
          </a:p>
          <a:p>
            <a:pPr marL="182880" lvl="1" indent="0">
              <a:lnSpc>
                <a:spcPct val="100000"/>
              </a:lnSpc>
              <a:spcBef>
                <a:spcPts val="600"/>
              </a:spcBef>
              <a:buClr>
                <a:srgbClr val="C9D803"/>
              </a:buClr>
              <a:buFont typeface="Arial" panose="020B0604020202020204" pitchFamily="34" charset="0"/>
              <a:buNone/>
            </a:pPr>
            <a:endParaRPr lang="en-US" sz="2000"/>
          </a:p>
        </p:txBody>
      </p:sp>
      <p:pic>
        <p:nvPicPr>
          <p:cNvPr id="10" name="Picture 9">
            <a:extLst>
              <a:ext uri="{FF2B5EF4-FFF2-40B4-BE49-F238E27FC236}">
                <a16:creationId xmlns:a16="http://schemas.microsoft.com/office/drawing/2014/main" id="{7BE0F00F-6CA3-C535-AD2E-2EA3A85DF551}"/>
              </a:ext>
            </a:extLst>
          </p:cNvPr>
          <p:cNvPicPr>
            <a:picLocks noChangeAspect="1"/>
          </p:cNvPicPr>
          <p:nvPr/>
        </p:nvPicPr>
        <p:blipFill>
          <a:blip r:embed="rId22" cstate="email">
            <a:extLst>
              <a:ext uri="{28A0092B-C50C-407E-A947-70E740481C1C}">
                <a14:useLocalDpi xmlns:a14="http://schemas.microsoft.com/office/drawing/2010/main" val="0"/>
              </a:ext>
            </a:extLst>
          </a:blip>
          <a:srcRect/>
          <a:stretch/>
        </p:blipFill>
        <p:spPr>
          <a:xfrm>
            <a:off x="3683325" y="2142808"/>
            <a:ext cx="4475471" cy="1973755"/>
          </a:xfrm>
          <a:prstGeom prst="rect">
            <a:avLst/>
          </a:prstGeom>
        </p:spPr>
      </p:pic>
      <mc:AlternateContent xmlns:mc="http://schemas.openxmlformats.org/markup-compatibility/2006" xmlns:psez="http://schemas.microsoft.com/office/powerpoint/2016/sectionzoom">
        <mc:Choice Requires="psez">
          <p:graphicFrame>
            <p:nvGraphicFramePr>
              <p:cNvPr id="12" name="Section Zoom 11">
                <a:extLst>
                  <a:ext uri="{FF2B5EF4-FFF2-40B4-BE49-F238E27FC236}">
                    <a16:creationId xmlns:a16="http://schemas.microsoft.com/office/drawing/2014/main" id="{309593BF-ACBC-1150-BA54-A1422B0997B5}"/>
                  </a:ext>
                </a:extLst>
              </p:cNvPr>
              <p:cNvGraphicFramePr>
                <a:graphicFrameLocks noChangeAspect="1"/>
              </p:cNvGraphicFramePr>
              <p:nvPr>
                <p:extLst>
                  <p:ext uri="{D42A27DB-BD31-4B8C-83A1-F6EECF244321}">
                    <p14:modId xmlns:p14="http://schemas.microsoft.com/office/powerpoint/2010/main" val="2029405389"/>
                  </p:ext>
                </p:extLst>
              </p:nvPr>
            </p:nvGraphicFramePr>
            <p:xfrm>
              <a:off x="9181174" y="4600766"/>
              <a:ext cx="1417598" cy="935800"/>
            </p:xfrm>
            <a:graphic>
              <a:graphicData uri="http://schemas.microsoft.com/office/powerpoint/2016/sectionzoom">
                <psez:sectionZm>
                  <psez:sectionZmObj sectionId="{E68F549E-A24F-4368-AB93-A5BE91992F81}">
                    <psez:zmPr id="{9CC2DB52-6FDC-4919-82C4-8509747DA060}" imageType="cover" transitionDur="1000">
                      <p166:blipFill xmlns:p166="http://schemas.microsoft.com/office/powerpoint/2016/6/main">
                        <a:blip r:embed="rId23" cstate="email">
                          <a:extLst>
                            <a:ext uri="{28A0092B-C50C-407E-A947-70E740481C1C}">
                              <a14:useLocalDpi xmlns:a14="http://schemas.microsoft.com/office/drawing/2010/main" val="0"/>
                            </a:ext>
                          </a:extLst>
                        </a:blip>
                        <a:stretch>
                          <a:fillRect/>
                        </a:stretch>
                      </p166:blipFill>
                      <p166:spPr xmlns:p166="http://schemas.microsoft.com/office/powerpoint/2016/6/main">
                        <a:xfrm>
                          <a:off x="0" y="0"/>
                          <a:ext cx="1417598" cy="935800"/>
                        </a:xfrm>
                        <a:prstGeom prst="rect">
                          <a:avLst/>
                        </a:prstGeom>
                        <a:ln w="3175">
                          <a:solidFill>
                            <a:prstClr val="ltGray"/>
                          </a:solidFill>
                        </a:ln>
                      </p166:spPr>
                    </psez:zmPr>
                  </psez:sectionZmObj>
                </psez:sectionZm>
              </a:graphicData>
            </a:graphic>
          </p:graphicFrame>
        </mc:Choice>
        <mc:Fallback xmlns="">
          <p:pic>
            <p:nvPicPr>
              <p:cNvPr id="12" name="Section Zoom 11">
                <a:hlinkClick r:id="rId24" action="ppaction://hlinksldjump"/>
                <a:extLst>
                  <a:ext uri="{FF2B5EF4-FFF2-40B4-BE49-F238E27FC236}">
                    <a16:creationId xmlns:a16="http://schemas.microsoft.com/office/drawing/2014/main" id="{309593BF-ACBC-1150-BA54-A1422B0997B5}"/>
                  </a:ext>
                </a:extLst>
              </p:cNvPr>
              <p:cNvPicPr>
                <a:picLocks noGrp="1" noRot="1" noChangeAspect="1" noMove="1" noResize="1" noEditPoints="1" noAdjustHandles="1" noChangeArrowheads="1" noChangeShapeType="1"/>
              </p:cNvPicPr>
              <p:nvPr/>
            </p:nvPicPr>
            <p:blipFill>
              <a:blip r:embed="rId25" cstate="email">
                <a:extLst>
                  <a:ext uri="{28A0092B-C50C-407E-A947-70E740481C1C}">
                    <a14:useLocalDpi xmlns:a14="http://schemas.microsoft.com/office/drawing/2010/main" val="0"/>
                  </a:ext>
                </a:extLst>
              </a:blip>
              <a:stretch>
                <a:fillRect/>
              </a:stretch>
            </p:blipFill>
            <p:spPr>
              <a:xfrm>
                <a:off x="9181174" y="4600766"/>
                <a:ext cx="1417598" cy="935800"/>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14" name="Section Zoom 13">
                <a:extLst>
                  <a:ext uri="{FF2B5EF4-FFF2-40B4-BE49-F238E27FC236}">
                    <a16:creationId xmlns:a16="http://schemas.microsoft.com/office/drawing/2014/main" id="{FFBF0C22-9A91-1E78-F598-A339BFC8C2AC}"/>
                  </a:ext>
                </a:extLst>
              </p:cNvPr>
              <p:cNvGraphicFramePr>
                <a:graphicFrameLocks noChangeAspect="1"/>
              </p:cNvGraphicFramePr>
              <p:nvPr>
                <p:extLst>
                  <p:ext uri="{D42A27DB-BD31-4B8C-83A1-F6EECF244321}">
                    <p14:modId xmlns:p14="http://schemas.microsoft.com/office/powerpoint/2010/main" val="2938148989"/>
                  </p:ext>
                </p:extLst>
              </p:nvPr>
            </p:nvGraphicFramePr>
            <p:xfrm>
              <a:off x="349393" y="4624612"/>
              <a:ext cx="1365308" cy="901282"/>
            </p:xfrm>
            <a:graphic>
              <a:graphicData uri="http://schemas.microsoft.com/office/powerpoint/2016/sectionzoom">
                <psez:sectionZm>
                  <psez:sectionZmObj sectionId="{B556C0DE-E5F3-4069-AB71-34B8E5F7A9D0}">
                    <psez:zmPr id="{6B5F66C9-3636-41F9-9C90-BD598FDCE1DF}" imageType="cover" transitionDur="1000">
                      <p166:blipFill xmlns:p166="http://schemas.microsoft.com/office/powerpoint/2016/6/main">
                        <a:blip r:embed="rId26" cstate="email">
                          <a:extLst>
                            <a:ext uri="{28A0092B-C50C-407E-A947-70E740481C1C}">
                              <a14:useLocalDpi xmlns:a14="http://schemas.microsoft.com/office/drawing/2010/main" val="0"/>
                            </a:ext>
                          </a:extLst>
                        </a:blip>
                        <a:stretch>
                          <a:fillRect/>
                        </a:stretch>
                      </p166:blipFill>
                      <p166:spPr xmlns:p166="http://schemas.microsoft.com/office/powerpoint/2016/6/main">
                        <a:xfrm>
                          <a:off x="0" y="0"/>
                          <a:ext cx="1365308" cy="901282"/>
                        </a:xfrm>
                        <a:prstGeom prst="rect">
                          <a:avLst/>
                        </a:prstGeom>
                        <a:ln w="3175">
                          <a:solidFill>
                            <a:prstClr val="ltGray"/>
                          </a:solidFill>
                        </a:ln>
                      </p166:spPr>
                    </psez:zmPr>
                  </psez:sectionZmObj>
                </psez:sectionZm>
              </a:graphicData>
            </a:graphic>
          </p:graphicFrame>
        </mc:Choice>
        <mc:Fallback xmlns="">
          <p:pic>
            <p:nvPicPr>
              <p:cNvPr id="14" name="Section Zoom 13">
                <a:hlinkClick r:id="rId27" action="ppaction://hlinksldjump"/>
                <a:extLst>
                  <a:ext uri="{FF2B5EF4-FFF2-40B4-BE49-F238E27FC236}">
                    <a16:creationId xmlns:a16="http://schemas.microsoft.com/office/drawing/2014/main" id="{FFBF0C22-9A91-1E78-F598-A339BFC8C2AC}"/>
                  </a:ext>
                </a:extLst>
              </p:cNvPr>
              <p:cNvPicPr>
                <a:picLocks noGrp="1" noRot="1" noChangeAspect="1" noMove="1" noResize="1" noEditPoints="1" noAdjustHandles="1" noChangeArrowheads="1" noChangeShapeType="1"/>
              </p:cNvPicPr>
              <p:nvPr/>
            </p:nvPicPr>
            <p:blipFill>
              <a:blip r:embed="rId28" cstate="email">
                <a:extLst>
                  <a:ext uri="{28A0092B-C50C-407E-A947-70E740481C1C}">
                    <a14:useLocalDpi xmlns:a14="http://schemas.microsoft.com/office/drawing/2010/main" val="0"/>
                  </a:ext>
                </a:extLst>
              </a:blip>
              <a:stretch>
                <a:fillRect/>
              </a:stretch>
            </p:blipFill>
            <p:spPr>
              <a:xfrm>
                <a:off x="349393" y="4624612"/>
                <a:ext cx="1365308" cy="901282"/>
              </a:xfrm>
              <a:prstGeom prst="rect">
                <a:avLst/>
              </a:prstGeom>
              <a:ln w="3175">
                <a:solidFill>
                  <a:prstClr val="ltGray"/>
                </a:solidFill>
              </a:ln>
            </p:spPr>
          </p:pic>
        </mc:Fallback>
      </mc:AlternateContent>
    </p:spTree>
    <p:extLst>
      <p:ext uri="{BB962C8B-B14F-4D97-AF65-F5344CB8AC3E}">
        <p14:creationId xmlns:p14="http://schemas.microsoft.com/office/powerpoint/2010/main" val="12754115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DE38BE9-A943-155E-4956-276DB4A67761}"/>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E6B0F8FA-2534-9BBD-50AC-D34B5CC0A61D}"/>
              </a:ext>
            </a:extLst>
          </p:cNvPr>
          <p:cNvSpPr>
            <a:spLocks noGrp="1"/>
          </p:cNvSpPr>
          <p:nvPr>
            <p:ph type="title"/>
          </p:nvPr>
        </p:nvSpPr>
        <p:spPr>
          <a:xfrm>
            <a:off x="4179573" y="2822772"/>
            <a:ext cx="4448676" cy="686099"/>
          </a:xfrm>
        </p:spPr>
        <p:txBody>
          <a:bodyPr vert="horz" lIns="91440" tIns="45720" rIns="91440" bIns="45720" numCol="1" rtlCol="0" anchor="ctr">
            <a:noAutofit/>
          </a:bodyPr>
          <a:lstStyle/>
          <a:p>
            <a:r>
              <a:rPr lang="en-US" sz="3200"/>
              <a:t>5. </a:t>
            </a:r>
            <a:r>
              <a:rPr lang="en-GB" sz="3200" b="1">
                <a:cs typeface="Arial"/>
              </a:rPr>
              <a:t>Operation Mode</a:t>
            </a:r>
            <a:endParaRPr lang="en-US" sz="3200">
              <a:solidFill>
                <a:srgbClr val="C8D82D"/>
              </a:solidFill>
              <a:cs typeface="Arial"/>
            </a:endParaRPr>
          </a:p>
        </p:txBody>
      </p:sp>
      <p:sp>
        <p:nvSpPr>
          <p:cNvPr id="4" name="Footer Placeholder 3">
            <a:extLst>
              <a:ext uri="{FF2B5EF4-FFF2-40B4-BE49-F238E27FC236}">
                <a16:creationId xmlns:a16="http://schemas.microsoft.com/office/drawing/2014/main" id="{CC8D8BD4-FA5D-7C75-161C-18D01830B3E8}"/>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15</a:t>
            </a:fld>
            <a:endParaRPr lang="en-US">
              <a:solidFill>
                <a:schemeClr val="tx1">
                  <a:lumMod val="65000"/>
                  <a:lumOff val="35000"/>
                </a:schemeClr>
              </a:solidFill>
            </a:endParaRPr>
          </a:p>
        </p:txBody>
      </p:sp>
      <p:sp>
        <p:nvSpPr>
          <p:cNvPr id="2" name="Footer Placeholder 4">
            <a:extLst>
              <a:ext uri="{FF2B5EF4-FFF2-40B4-BE49-F238E27FC236}">
                <a16:creationId xmlns:a16="http://schemas.microsoft.com/office/drawing/2014/main" id="{941C0A3B-D231-7A41-977E-C9EB3DBB991F}"/>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3" name="Footer Placeholder 4">
            <a:extLst>
              <a:ext uri="{FF2B5EF4-FFF2-40B4-BE49-F238E27FC236}">
                <a16:creationId xmlns:a16="http://schemas.microsoft.com/office/drawing/2014/main" id="{7127CE2B-AC8D-6AA3-EB5C-8C1BDF31094E}"/>
              </a:ext>
            </a:extLst>
          </p:cNvPr>
          <p:cNvSpPr txBox="1">
            <a:spLocks/>
          </p:cNvSpPr>
          <p:nvPr/>
        </p:nvSpPr>
        <p:spPr>
          <a:xfrm>
            <a:off x="9229929"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Tree>
    <p:extLst>
      <p:ext uri="{BB962C8B-B14F-4D97-AF65-F5344CB8AC3E}">
        <p14:creationId xmlns:p14="http://schemas.microsoft.com/office/powerpoint/2010/main" val="26877087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E17665CC-D1F8-707A-7746-97B5F22B5077}"/>
            </a:ext>
          </a:extLst>
        </p:cNvPr>
        <p:cNvGrpSpPr/>
        <p:nvPr/>
      </p:nvGrpSpPr>
      <p:grpSpPr>
        <a:xfrm>
          <a:off x="0" y="0"/>
          <a:ext cx="0" cy="0"/>
          <a:chOff x="0" y="0"/>
          <a:chExt cx="0" cy="0"/>
        </a:xfrm>
      </p:grpSpPr>
      <p:sp>
        <p:nvSpPr>
          <p:cNvPr id="23" name="Content Placeholder 4">
            <a:extLst>
              <a:ext uri="{FF2B5EF4-FFF2-40B4-BE49-F238E27FC236}">
                <a16:creationId xmlns:a16="http://schemas.microsoft.com/office/drawing/2014/main" id="{72CB75F2-4D8C-CD69-DBD4-EADECD1EEB4E}"/>
              </a:ext>
            </a:extLst>
          </p:cNvPr>
          <p:cNvSpPr txBox="1">
            <a:spLocks/>
          </p:cNvSpPr>
          <p:nvPr/>
        </p:nvSpPr>
        <p:spPr>
          <a:xfrm>
            <a:off x="890823" y="1539171"/>
            <a:ext cx="9301270" cy="3779657"/>
          </a:xfrm>
          <a:prstGeom prst="rect">
            <a:avLst/>
          </a:prstGeom>
        </p:spPr>
        <p:txBody>
          <a:bodyPr vert="horz" lIns="91440" tIns="45720" rIns="91440" bIns="45720" numCol="1" rtlCol="0" anchor="t">
            <a:normAutofit/>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9113" indent="0">
              <a:lnSpc>
                <a:spcPct val="110000"/>
              </a:lnSpc>
              <a:spcBef>
                <a:spcPts val="0"/>
              </a:spcBef>
              <a:buFont typeface="+mj-lt"/>
              <a:buNone/>
              <a:defRPr/>
            </a:pPr>
            <a:r>
              <a:rPr lang="en-US" sz="1400" b="1" i="1">
                <a:solidFill>
                  <a:srgbClr val="000000"/>
                </a:solidFill>
              </a:rPr>
              <a:t>Use Operation Mode to define the objective of the measurement task. </a:t>
            </a:r>
          </a:p>
          <a:p>
            <a:pPr marL="0" indent="0">
              <a:lnSpc>
                <a:spcPct val="110000"/>
              </a:lnSpc>
              <a:spcBef>
                <a:spcPts val="0"/>
              </a:spcBef>
              <a:buFont typeface="+mj-lt"/>
              <a:buNone/>
              <a:defRPr/>
            </a:pPr>
            <a:endParaRPr lang="en-US" sz="1400">
              <a:solidFill>
                <a:srgbClr val="000000"/>
              </a:solidFill>
            </a:endParaRPr>
          </a:p>
          <a:p>
            <a:pPr marL="548640" indent="0">
              <a:lnSpc>
                <a:spcPct val="110000"/>
              </a:lnSpc>
              <a:spcBef>
                <a:spcPts val="0"/>
              </a:spcBef>
              <a:buNone/>
              <a:defRPr/>
            </a:pPr>
            <a:r>
              <a:rPr lang="en-US" sz="1400" b="1" i="1"/>
              <a:t>Optimal Usage</a:t>
            </a:r>
          </a:p>
          <a:p>
            <a:pPr marL="1428750" lvl="3" indent="-285750">
              <a:lnSpc>
                <a:spcPct val="110000"/>
              </a:lnSpc>
              <a:spcBef>
                <a:spcPts val="0"/>
              </a:spcBef>
              <a:defRPr/>
            </a:pPr>
            <a:r>
              <a:rPr lang="en-US">
                <a:solidFill>
                  <a:srgbClr val="000000"/>
                </a:solidFill>
              </a:rPr>
              <a:t>Apply to all metrics that EnergyPod can register</a:t>
            </a:r>
          </a:p>
          <a:p>
            <a:pPr marL="1428750" lvl="3" indent="-285750">
              <a:lnSpc>
                <a:spcPct val="110000"/>
              </a:lnSpc>
              <a:spcBef>
                <a:spcPts val="0"/>
              </a:spcBef>
              <a:defRPr/>
            </a:pPr>
            <a:r>
              <a:rPr lang="en-US">
                <a:solidFill>
                  <a:srgbClr val="000000"/>
                </a:solidFill>
              </a:rPr>
              <a:t>Optimize time / Optimize accuracy</a:t>
            </a:r>
          </a:p>
        </p:txBody>
      </p:sp>
      <p:sp>
        <p:nvSpPr>
          <p:cNvPr id="5" name="Content Placeholder 4">
            <a:extLst>
              <a:ext uri="{FF2B5EF4-FFF2-40B4-BE49-F238E27FC236}">
                <a16:creationId xmlns:a16="http://schemas.microsoft.com/office/drawing/2014/main" id="{2BDFB40B-2F00-06F4-CA8E-FEFDB920AA13}"/>
              </a:ext>
            </a:extLst>
          </p:cNvPr>
          <p:cNvSpPr txBox="1">
            <a:spLocks/>
          </p:cNvSpPr>
          <p:nvPr/>
        </p:nvSpPr>
        <p:spPr>
          <a:xfrm>
            <a:off x="1465265" y="4155549"/>
            <a:ext cx="10132814" cy="365126"/>
          </a:xfrm>
          <a:prstGeom prst="rect">
            <a:avLst/>
          </a:prstGeom>
        </p:spPr>
        <p:txBody>
          <a:bodyPr vert="horz" lIns="91440" tIns="45720" rIns="91440" bIns="45720" numCol="1" rtlCol="0" anchor="t">
            <a:normAutofit fontScale="92500"/>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None/>
              <a:defRPr/>
            </a:pPr>
            <a:r>
              <a:rPr lang="en-US" sz="1000">
                <a:solidFill>
                  <a:srgbClr val="000000"/>
                </a:solidFill>
              </a:rPr>
              <a:t>View current value(s) 		                    Arrive at a conclusion as fast as possible. 	                   Obtain an accurate evaluation of the characteristic(s)</a:t>
            </a:r>
          </a:p>
        </p:txBody>
      </p:sp>
      <p:sp>
        <p:nvSpPr>
          <p:cNvPr id="3" name="Footer Placeholder 2">
            <a:extLst>
              <a:ext uri="{FF2B5EF4-FFF2-40B4-BE49-F238E27FC236}">
                <a16:creationId xmlns:a16="http://schemas.microsoft.com/office/drawing/2014/main" id="{925B67B5-30DD-AA61-89B2-1977129F0609}"/>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16</a:t>
            </a:fld>
            <a:endParaRPr lang="en-US">
              <a:solidFill>
                <a:schemeClr val="tx1">
                  <a:lumMod val="65000"/>
                  <a:lumOff val="35000"/>
                </a:schemeClr>
              </a:solidFill>
            </a:endParaRPr>
          </a:p>
        </p:txBody>
      </p:sp>
      <p:sp>
        <p:nvSpPr>
          <p:cNvPr id="7" name="Title 6">
            <a:extLst>
              <a:ext uri="{FF2B5EF4-FFF2-40B4-BE49-F238E27FC236}">
                <a16:creationId xmlns:a16="http://schemas.microsoft.com/office/drawing/2014/main" id="{80019C9F-261A-7A34-E456-443DC8360136}"/>
              </a:ext>
            </a:extLst>
          </p:cNvPr>
          <p:cNvSpPr>
            <a:spLocks noGrp="1"/>
          </p:cNvSpPr>
          <p:nvPr>
            <p:ph type="title"/>
          </p:nvPr>
        </p:nvSpPr>
        <p:spPr/>
        <p:txBody>
          <a:bodyPr/>
          <a:lstStyle/>
          <a:p>
            <a:r>
              <a:rPr lang="en-US"/>
              <a:t>5. Operation mode</a:t>
            </a:r>
            <a:endParaRPr lang="en-US">
              <a:solidFill>
                <a:srgbClr val="C8D82D"/>
              </a:solidFill>
            </a:endParaRPr>
          </a:p>
        </p:txBody>
      </p:sp>
      <p:sp>
        <p:nvSpPr>
          <p:cNvPr id="2" name="Content Placeholder 1">
            <a:extLst>
              <a:ext uri="{FF2B5EF4-FFF2-40B4-BE49-F238E27FC236}">
                <a16:creationId xmlns:a16="http://schemas.microsoft.com/office/drawing/2014/main" id="{C0DD72A8-D297-1CD7-D9A7-9A91BF5E1FA0}"/>
              </a:ext>
            </a:extLst>
          </p:cNvPr>
          <p:cNvSpPr>
            <a:spLocks noGrp="1"/>
          </p:cNvSpPr>
          <p:nvPr>
            <p:ph sz="half" idx="1"/>
          </p:nvPr>
        </p:nvSpPr>
        <p:spPr/>
        <p:txBody>
          <a:bodyPr/>
          <a:lstStyle/>
          <a:p>
            <a:r>
              <a:rPr lang="en-US"/>
              <a:t>Overview</a:t>
            </a:r>
          </a:p>
        </p:txBody>
      </p:sp>
      <p:sp>
        <p:nvSpPr>
          <p:cNvPr id="4" name="Footer Placeholder 4">
            <a:extLst>
              <a:ext uri="{FF2B5EF4-FFF2-40B4-BE49-F238E27FC236}">
                <a16:creationId xmlns:a16="http://schemas.microsoft.com/office/drawing/2014/main" id="{F8961333-A1CD-FCCF-658C-2A98F8C78D88}"/>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54F95643-D83A-DABC-4F27-B69463D40C55}"/>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mc:AlternateContent xmlns:mc="http://schemas.openxmlformats.org/markup-compatibility/2006" xmlns:psez="http://schemas.microsoft.com/office/powerpoint/2016/sectionzoom">
        <mc:Choice Requires="psez">
          <p:graphicFrame>
            <p:nvGraphicFramePr>
              <p:cNvPr id="18" name="Section Zoom 17">
                <a:extLst>
                  <a:ext uri="{FF2B5EF4-FFF2-40B4-BE49-F238E27FC236}">
                    <a16:creationId xmlns:a16="http://schemas.microsoft.com/office/drawing/2014/main" id="{199DAB58-79E1-73F5-1E2B-CC6AE2F26BC6}"/>
                  </a:ext>
                </a:extLst>
              </p:cNvPr>
              <p:cNvGraphicFramePr>
                <a:graphicFrameLocks noChangeAspect="1"/>
              </p:cNvGraphicFramePr>
              <p:nvPr>
                <p:extLst>
                  <p:ext uri="{D42A27DB-BD31-4B8C-83A1-F6EECF244321}">
                    <p14:modId xmlns:p14="http://schemas.microsoft.com/office/powerpoint/2010/main" val="24364173"/>
                  </p:ext>
                </p:extLst>
              </p:nvPr>
            </p:nvGraphicFramePr>
            <p:xfrm>
              <a:off x="1481161" y="3452597"/>
              <a:ext cx="3067496" cy="666498"/>
            </p:xfrm>
            <a:graphic>
              <a:graphicData uri="http://schemas.microsoft.com/office/powerpoint/2016/sectionzoom">
                <psez:sectionZm>
                  <psez:sectionZmObj sectionId="{B17B3A65-075D-4B8E-8B5A-3ED9BF9A7266}">
                    <psez:zmPr id="{4E9BF944-B3C4-40D4-A676-566B310112E3}" imageType="cover" transitionDur="1000">
                      <p166:blipFill xmlns:p166="http://schemas.microsoft.com/office/powerpoint/2016/6/main">
                        <a:blip r:embed="rId4" cstate="email">
                          <a:extLst>
                            <a:ext uri="{28A0092B-C50C-407E-A947-70E740481C1C}">
                              <a14:useLocalDpi xmlns:a14="http://schemas.microsoft.com/office/drawing/2010/main" val="0"/>
                            </a:ext>
                          </a:extLst>
                        </a:blip>
                        <a:stretch>
                          <a:fillRect/>
                        </a:stretch>
                      </p166:blipFill>
                      <p166:spPr xmlns:p166="http://schemas.microsoft.com/office/powerpoint/2016/6/main">
                        <a:xfrm>
                          <a:off x="0" y="0"/>
                          <a:ext cx="3067496" cy="666498"/>
                        </a:xfrm>
                        <a:prstGeom prst="rect">
                          <a:avLst/>
                        </a:prstGeom>
                        <a:ln w="12700">
                          <a:solidFill>
                            <a:schemeClr val="accent5"/>
                          </a:solidFill>
                        </a:ln>
                      </p166:spPr>
                    </psez:zmPr>
                  </psez:sectionZmObj>
                </psez:sectionZm>
              </a:graphicData>
            </a:graphic>
          </p:graphicFrame>
        </mc:Choice>
        <mc:Fallback xmlns="">
          <p:pic>
            <p:nvPicPr>
              <p:cNvPr id="18" name="Section Zoom 17">
                <a:hlinkClick r:id="rId5" action="ppaction://hlinksldjump"/>
                <a:extLst>
                  <a:ext uri="{FF2B5EF4-FFF2-40B4-BE49-F238E27FC236}">
                    <a16:creationId xmlns:a16="http://schemas.microsoft.com/office/drawing/2014/main" id="{199DAB58-79E1-73F5-1E2B-CC6AE2F26BC6}"/>
                  </a:ext>
                </a:extLst>
              </p:cNvPr>
              <p:cNvPicPr>
                <a:picLocks noGrp="1" noRot="1" noChangeAspect="1" noMove="1" noResize="1" noEditPoints="1" noAdjustHandles="1" noChangeArrowheads="1" noChangeShapeType="1"/>
              </p:cNvPicPr>
              <p:nvPr/>
            </p:nvPicPr>
            <p:blipFill>
              <a:blip r:embed="rId6" cstate="email">
                <a:extLst>
                  <a:ext uri="{28A0092B-C50C-407E-A947-70E740481C1C}">
                    <a14:useLocalDpi xmlns:a14="http://schemas.microsoft.com/office/drawing/2010/main" val="0"/>
                  </a:ext>
                </a:extLst>
              </a:blip>
              <a:stretch>
                <a:fillRect/>
              </a:stretch>
            </p:blipFill>
            <p:spPr>
              <a:xfrm>
                <a:off x="1481161" y="3452597"/>
                <a:ext cx="3067496" cy="666498"/>
              </a:xfrm>
              <a:prstGeom prst="rect">
                <a:avLst/>
              </a:prstGeom>
              <a:ln w="12700">
                <a:solidFill>
                  <a:schemeClr val="accent5"/>
                </a:solidFill>
              </a:ln>
            </p:spPr>
          </p:pic>
        </mc:Fallback>
      </mc:AlternateContent>
      <mc:AlternateContent xmlns:mc="http://schemas.openxmlformats.org/markup-compatibility/2006" xmlns:psez="http://schemas.microsoft.com/office/powerpoint/2016/sectionzoom">
        <mc:Choice Requires="psez">
          <p:graphicFrame>
            <p:nvGraphicFramePr>
              <p:cNvPr id="20" name="Section Zoom 19">
                <a:extLst>
                  <a:ext uri="{FF2B5EF4-FFF2-40B4-BE49-F238E27FC236}">
                    <a16:creationId xmlns:a16="http://schemas.microsoft.com/office/drawing/2014/main" id="{9BF76AD4-14B7-9B18-4CD0-462CDA0764E6}"/>
                  </a:ext>
                </a:extLst>
              </p:cNvPr>
              <p:cNvGraphicFramePr>
                <a:graphicFrameLocks noChangeAspect="1"/>
              </p:cNvGraphicFramePr>
              <p:nvPr>
                <p:extLst>
                  <p:ext uri="{D42A27DB-BD31-4B8C-83A1-F6EECF244321}">
                    <p14:modId xmlns:p14="http://schemas.microsoft.com/office/powerpoint/2010/main" val="3523514884"/>
                  </p:ext>
                </p:extLst>
              </p:nvPr>
            </p:nvGraphicFramePr>
            <p:xfrm>
              <a:off x="4865300" y="3452596"/>
              <a:ext cx="3030982" cy="666499"/>
            </p:xfrm>
            <a:graphic>
              <a:graphicData uri="http://schemas.microsoft.com/office/powerpoint/2016/sectionzoom">
                <psez:sectionZm>
                  <psez:sectionZmObj sectionId="{4588E999-036B-4DA7-8539-8CDB7623A2E3}">
                    <psez:zmPr id="{0D0DFDEE-0C74-4C5E-B26B-5383DC7E930D}" imageType="cover" transitionDur="1000">
                      <p166:blipFill xmlns:p166="http://schemas.microsoft.com/office/powerpoint/2016/6/main">
                        <a:blip r:embed="rId7" cstate="email">
                          <a:extLst>
                            <a:ext uri="{28A0092B-C50C-407E-A947-70E740481C1C}">
                              <a14:useLocalDpi xmlns:a14="http://schemas.microsoft.com/office/drawing/2010/main" val="0"/>
                            </a:ext>
                          </a:extLst>
                        </a:blip>
                        <a:stretch>
                          <a:fillRect/>
                        </a:stretch>
                      </p166:blipFill>
                      <p166:spPr xmlns:p166="http://schemas.microsoft.com/office/powerpoint/2016/6/main">
                        <a:xfrm>
                          <a:off x="0" y="0"/>
                          <a:ext cx="3030982" cy="666499"/>
                        </a:xfrm>
                        <a:prstGeom prst="rect">
                          <a:avLst/>
                        </a:prstGeom>
                        <a:ln w="12700">
                          <a:solidFill>
                            <a:schemeClr val="accent5"/>
                          </a:solidFill>
                        </a:ln>
                      </p166:spPr>
                    </psez:zmPr>
                  </psez:sectionZmObj>
                </psez:sectionZm>
              </a:graphicData>
            </a:graphic>
          </p:graphicFrame>
        </mc:Choice>
        <mc:Fallback xmlns="">
          <p:pic>
            <p:nvPicPr>
              <p:cNvPr id="20" name="Section Zoom 19">
                <a:hlinkClick r:id="rId8" action="ppaction://hlinksldjump"/>
                <a:extLst>
                  <a:ext uri="{FF2B5EF4-FFF2-40B4-BE49-F238E27FC236}">
                    <a16:creationId xmlns:a16="http://schemas.microsoft.com/office/drawing/2014/main" id="{9BF76AD4-14B7-9B18-4CD0-462CDA0764E6}"/>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val="0"/>
                  </a:ext>
                </a:extLst>
              </a:blip>
              <a:stretch>
                <a:fillRect/>
              </a:stretch>
            </p:blipFill>
            <p:spPr>
              <a:xfrm>
                <a:off x="4865300" y="3452596"/>
                <a:ext cx="3030982" cy="666499"/>
              </a:xfrm>
              <a:prstGeom prst="rect">
                <a:avLst/>
              </a:prstGeom>
              <a:ln w="12700">
                <a:solidFill>
                  <a:schemeClr val="accent5"/>
                </a:solidFill>
              </a:ln>
            </p:spPr>
          </p:pic>
        </mc:Fallback>
      </mc:AlternateContent>
      <mc:AlternateContent xmlns:mc="http://schemas.openxmlformats.org/markup-compatibility/2006" xmlns:psez="http://schemas.microsoft.com/office/powerpoint/2016/sectionzoom">
        <mc:Choice Requires="psez">
          <p:graphicFrame>
            <p:nvGraphicFramePr>
              <p:cNvPr id="22" name="Section Zoom 21">
                <a:extLst>
                  <a:ext uri="{FF2B5EF4-FFF2-40B4-BE49-F238E27FC236}">
                    <a16:creationId xmlns:a16="http://schemas.microsoft.com/office/drawing/2014/main" id="{BC5BB15F-565D-1686-2609-075FA40D5610}"/>
                  </a:ext>
                </a:extLst>
              </p:cNvPr>
              <p:cNvGraphicFramePr>
                <a:graphicFrameLocks noChangeAspect="1"/>
              </p:cNvGraphicFramePr>
              <p:nvPr>
                <p:extLst>
                  <p:ext uri="{D42A27DB-BD31-4B8C-83A1-F6EECF244321}">
                    <p14:modId xmlns:p14="http://schemas.microsoft.com/office/powerpoint/2010/main" val="989457899"/>
                  </p:ext>
                </p:extLst>
              </p:nvPr>
            </p:nvGraphicFramePr>
            <p:xfrm>
              <a:off x="8511401" y="3480327"/>
              <a:ext cx="3030982" cy="642695"/>
            </p:xfrm>
            <a:graphic>
              <a:graphicData uri="http://schemas.microsoft.com/office/powerpoint/2016/sectionzoom">
                <psez:sectionZm>
                  <psez:sectionZmObj sectionId="{83F58BDC-209D-44F7-9700-6EBE5C7AC97B}">
                    <psez:zmPr id="{446FE5C0-288B-4B53-A74B-ED2815B037DA}" imageType="cover" transitionDur="1000">
                      <p166:blipFill xmlns:p166="http://schemas.microsoft.com/office/powerpoint/2016/6/main">
                        <a:blip r:embed="rId10" cstate="email">
                          <a:extLst>
                            <a:ext uri="{28A0092B-C50C-407E-A947-70E740481C1C}">
                              <a14:useLocalDpi xmlns:a14="http://schemas.microsoft.com/office/drawing/2010/main" val="0"/>
                            </a:ext>
                          </a:extLst>
                        </a:blip>
                        <a:stretch>
                          <a:fillRect/>
                        </a:stretch>
                      </p166:blipFill>
                      <p166:spPr xmlns:p166="http://schemas.microsoft.com/office/powerpoint/2016/6/main">
                        <a:xfrm>
                          <a:off x="0" y="0"/>
                          <a:ext cx="3030982" cy="642695"/>
                        </a:xfrm>
                        <a:prstGeom prst="rect">
                          <a:avLst/>
                        </a:prstGeom>
                        <a:ln w="12700">
                          <a:solidFill>
                            <a:schemeClr val="accent5"/>
                          </a:solidFill>
                        </a:ln>
                      </p166:spPr>
                    </psez:zmPr>
                  </psez:sectionZmObj>
                </psez:sectionZm>
              </a:graphicData>
            </a:graphic>
          </p:graphicFrame>
        </mc:Choice>
        <mc:Fallback xmlns="">
          <p:pic>
            <p:nvPicPr>
              <p:cNvPr id="22" name="Section Zoom 21">
                <a:hlinkClick r:id="rId11" action="ppaction://hlinksldjump"/>
                <a:extLst>
                  <a:ext uri="{FF2B5EF4-FFF2-40B4-BE49-F238E27FC236}">
                    <a16:creationId xmlns:a16="http://schemas.microsoft.com/office/drawing/2014/main" id="{BC5BB15F-565D-1686-2609-075FA40D5610}"/>
                  </a:ext>
                </a:extLst>
              </p:cNvPr>
              <p:cNvPicPr>
                <a:picLocks noGrp="1" noRot="1" noChangeAspect="1" noMove="1" noResize="1" noEditPoints="1" noAdjustHandles="1" noChangeArrowheads="1" noChangeShapeType="1"/>
              </p:cNvPicPr>
              <p:nvPr/>
            </p:nvPicPr>
            <p:blipFill>
              <a:blip r:embed="rId12" cstate="email">
                <a:extLst>
                  <a:ext uri="{28A0092B-C50C-407E-A947-70E740481C1C}">
                    <a14:useLocalDpi xmlns:a14="http://schemas.microsoft.com/office/drawing/2010/main" val="0"/>
                  </a:ext>
                </a:extLst>
              </a:blip>
              <a:stretch>
                <a:fillRect/>
              </a:stretch>
            </p:blipFill>
            <p:spPr>
              <a:xfrm>
                <a:off x="8511401" y="3480327"/>
                <a:ext cx="3030982" cy="642695"/>
              </a:xfrm>
              <a:prstGeom prst="rect">
                <a:avLst/>
              </a:prstGeom>
              <a:ln w="12700">
                <a:solidFill>
                  <a:schemeClr val="accent5"/>
                </a:solidFill>
              </a:ln>
            </p:spPr>
          </p:pic>
        </mc:Fallback>
      </mc:AlternateContent>
    </p:spTree>
    <p:extLst>
      <p:ext uri="{BB962C8B-B14F-4D97-AF65-F5344CB8AC3E}">
        <p14:creationId xmlns:p14="http://schemas.microsoft.com/office/powerpoint/2010/main" val="14293356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C607221-669D-41D8-B83F-9D125F5F194E}"/>
              </a:ext>
            </a:extLst>
          </p:cNvPr>
          <p:cNvSpPr>
            <a:spLocks noGrp="1"/>
          </p:cNvSpPr>
          <p:nvPr>
            <p:ph type="title"/>
          </p:nvPr>
        </p:nvSpPr>
        <p:spPr>
          <a:xfrm>
            <a:off x="3484805" y="2417420"/>
            <a:ext cx="6073973" cy="686099"/>
          </a:xfrm>
        </p:spPr>
        <p:txBody>
          <a:bodyPr vert="horz" lIns="91440" tIns="45720" rIns="91440" bIns="45720" numCol="1" rtlCol="0" anchor="ctr">
            <a:noAutofit/>
          </a:bodyPr>
          <a:lstStyle/>
          <a:p>
            <a:r>
              <a:rPr lang="en-US" sz="3100"/>
              <a:t>6. Data Management</a:t>
            </a:r>
            <a:endParaRPr lang="en-US" sz="3200" b="1">
              <a:solidFill>
                <a:srgbClr val="C7D82A"/>
              </a:solidFill>
              <a:cs typeface="Arial"/>
            </a:endParaRPr>
          </a:p>
        </p:txBody>
      </p:sp>
      <p:sp>
        <p:nvSpPr>
          <p:cNvPr id="4" name="Footer Placeholder 3">
            <a:extLst>
              <a:ext uri="{FF2B5EF4-FFF2-40B4-BE49-F238E27FC236}">
                <a16:creationId xmlns:a16="http://schemas.microsoft.com/office/drawing/2014/main" id="{700D10DB-0252-4A5C-84B7-64F0EF0433B7}"/>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17</a:t>
            </a:fld>
            <a:endParaRPr lang="en-US">
              <a:solidFill>
                <a:schemeClr val="tx1">
                  <a:lumMod val="65000"/>
                  <a:lumOff val="35000"/>
                </a:schemeClr>
              </a:solidFill>
            </a:endParaRPr>
          </a:p>
        </p:txBody>
      </p:sp>
      <p:sp>
        <p:nvSpPr>
          <p:cNvPr id="2" name="Footer Placeholder 4">
            <a:extLst>
              <a:ext uri="{FF2B5EF4-FFF2-40B4-BE49-F238E27FC236}">
                <a16:creationId xmlns:a16="http://schemas.microsoft.com/office/drawing/2014/main" id="{D03D9BD7-FCED-129E-E546-79910FF7E32C}"/>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3" name="Footer Placeholder 4">
            <a:extLst>
              <a:ext uri="{FF2B5EF4-FFF2-40B4-BE49-F238E27FC236}">
                <a16:creationId xmlns:a16="http://schemas.microsoft.com/office/drawing/2014/main" id="{F2962EA7-DA99-386E-C615-2367932D588E}"/>
              </a:ext>
            </a:extLst>
          </p:cNvPr>
          <p:cNvSpPr txBox="1">
            <a:spLocks/>
          </p:cNvSpPr>
          <p:nvPr/>
        </p:nvSpPr>
        <p:spPr>
          <a:xfrm>
            <a:off x="9229929"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Tree>
    <p:extLst>
      <p:ext uri="{BB962C8B-B14F-4D97-AF65-F5344CB8AC3E}">
        <p14:creationId xmlns:p14="http://schemas.microsoft.com/office/powerpoint/2010/main" val="39887706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E7DA3880-858A-661C-65AB-EDFB4773D36A}"/>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B69EF6F8-20C9-6FDD-FF3E-8E8B4682592E}"/>
              </a:ext>
            </a:extLst>
          </p:cNvPr>
          <p:cNvSpPr>
            <a:spLocks noGrp="1"/>
          </p:cNvSpPr>
          <p:nvPr>
            <p:ph type="title"/>
          </p:nvPr>
        </p:nvSpPr>
        <p:spPr/>
        <p:txBody>
          <a:bodyPr/>
          <a:lstStyle/>
          <a:p>
            <a:r>
              <a:rPr lang="en-US"/>
              <a:t>6. Data management</a:t>
            </a:r>
            <a:endParaRPr lang="en-US">
              <a:solidFill>
                <a:srgbClr val="C8D82D"/>
              </a:solidFill>
            </a:endParaRPr>
          </a:p>
        </p:txBody>
      </p:sp>
      <p:sp>
        <p:nvSpPr>
          <p:cNvPr id="2" name="Content Placeholder 1">
            <a:extLst>
              <a:ext uri="{FF2B5EF4-FFF2-40B4-BE49-F238E27FC236}">
                <a16:creationId xmlns:a16="http://schemas.microsoft.com/office/drawing/2014/main" id="{2A130222-EB86-0241-EC33-367C15A4081C}"/>
              </a:ext>
            </a:extLst>
          </p:cNvPr>
          <p:cNvSpPr>
            <a:spLocks noGrp="1"/>
          </p:cNvSpPr>
          <p:nvPr>
            <p:ph sz="half" idx="1"/>
          </p:nvPr>
        </p:nvSpPr>
        <p:spPr/>
        <p:txBody>
          <a:bodyPr/>
          <a:lstStyle/>
          <a:p>
            <a:r>
              <a:rPr lang="en-US"/>
              <a:t>overview</a:t>
            </a:r>
          </a:p>
        </p:txBody>
      </p:sp>
      <p:sp>
        <p:nvSpPr>
          <p:cNvPr id="3" name="Footer Placeholder 2">
            <a:extLst>
              <a:ext uri="{FF2B5EF4-FFF2-40B4-BE49-F238E27FC236}">
                <a16:creationId xmlns:a16="http://schemas.microsoft.com/office/drawing/2014/main" id="{5B21AD4E-3192-DF3E-6945-6DC55938A8C4}"/>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18</a:t>
            </a:fld>
            <a:endParaRPr lang="en-US">
              <a:solidFill>
                <a:schemeClr val="tx1">
                  <a:lumMod val="65000"/>
                  <a:lumOff val="35000"/>
                </a:schemeClr>
              </a:solidFill>
            </a:endParaRPr>
          </a:p>
        </p:txBody>
      </p:sp>
      <p:sp>
        <p:nvSpPr>
          <p:cNvPr id="4" name="Footer Placeholder 4">
            <a:extLst>
              <a:ext uri="{FF2B5EF4-FFF2-40B4-BE49-F238E27FC236}">
                <a16:creationId xmlns:a16="http://schemas.microsoft.com/office/drawing/2014/main" id="{D3076F01-9EE3-B172-96CA-8457C68D353F}"/>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5" name="Footer Placeholder 4">
            <a:extLst>
              <a:ext uri="{FF2B5EF4-FFF2-40B4-BE49-F238E27FC236}">
                <a16:creationId xmlns:a16="http://schemas.microsoft.com/office/drawing/2014/main" id="{711CAF88-2D39-12A1-7A4B-5D703E54F8A7}"/>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
        <p:nvSpPr>
          <p:cNvPr id="11" name="Content Placeholder 4">
            <a:extLst>
              <a:ext uri="{FF2B5EF4-FFF2-40B4-BE49-F238E27FC236}">
                <a16:creationId xmlns:a16="http://schemas.microsoft.com/office/drawing/2014/main" id="{2EA1B48C-2DDC-06DF-A7AD-8A8BE70F2B6C}"/>
              </a:ext>
            </a:extLst>
          </p:cNvPr>
          <p:cNvSpPr txBox="1">
            <a:spLocks/>
          </p:cNvSpPr>
          <p:nvPr/>
        </p:nvSpPr>
        <p:spPr>
          <a:xfrm>
            <a:off x="1552353" y="1581912"/>
            <a:ext cx="6591522" cy="4016047"/>
          </a:xfrm>
          <a:prstGeom prst="rect">
            <a:avLst/>
          </a:prstGeom>
        </p:spPr>
        <p:txBody>
          <a:bodyPr vert="horz" lIns="91440" tIns="45720" rIns="91440" bIns="45720" numCol="1" rtlCol="0" anchor="t">
            <a:normAutofit/>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None/>
              <a:defRPr/>
            </a:pPr>
            <a:r>
              <a:rPr lang="en-US" sz="1400" b="1" i="1">
                <a:solidFill>
                  <a:srgbClr val="000000"/>
                </a:solidFill>
              </a:rPr>
              <a:t>Choose the right level of data logging.</a:t>
            </a:r>
          </a:p>
          <a:p>
            <a:pPr marL="548640" indent="0">
              <a:lnSpc>
                <a:spcPct val="110000"/>
              </a:lnSpc>
              <a:spcBef>
                <a:spcPts val="0"/>
              </a:spcBef>
              <a:buFont typeface="+mj-lt"/>
              <a:buNone/>
              <a:defRPr/>
            </a:pPr>
            <a:endParaRPr lang="en-US" sz="1400" b="1"/>
          </a:p>
          <a:p>
            <a:pPr marL="0" indent="0">
              <a:lnSpc>
                <a:spcPct val="110000"/>
              </a:lnSpc>
              <a:spcBef>
                <a:spcPts val="0"/>
              </a:spcBef>
              <a:buFont typeface="+mj-lt"/>
              <a:buNone/>
              <a:defRPr/>
            </a:pPr>
            <a:endParaRPr lang="en-US" sz="1400">
              <a:solidFill>
                <a:srgbClr val="000000"/>
              </a:solidFill>
            </a:endParaRPr>
          </a:p>
          <a:p>
            <a:pPr marL="0" indent="0">
              <a:lnSpc>
                <a:spcPct val="110000"/>
              </a:lnSpc>
              <a:spcBef>
                <a:spcPts val="0"/>
              </a:spcBef>
              <a:buFont typeface="+mj-lt"/>
              <a:buNone/>
              <a:defRPr/>
            </a:pPr>
            <a:endParaRPr lang="en-US" sz="1400">
              <a:solidFill>
                <a:srgbClr val="000000"/>
              </a:solidFill>
            </a:endParaRPr>
          </a:p>
          <a:p>
            <a:pPr marL="0" indent="0">
              <a:lnSpc>
                <a:spcPct val="110000"/>
              </a:lnSpc>
              <a:spcBef>
                <a:spcPts val="0"/>
              </a:spcBef>
              <a:buFont typeface="+mj-lt"/>
              <a:buNone/>
              <a:defRPr/>
            </a:pPr>
            <a:endParaRPr lang="en-US" sz="1400">
              <a:solidFill>
                <a:srgbClr val="000000"/>
              </a:solidFill>
            </a:endParaRPr>
          </a:p>
          <a:p>
            <a:pPr marL="0" indent="0">
              <a:lnSpc>
                <a:spcPct val="110000"/>
              </a:lnSpc>
              <a:spcBef>
                <a:spcPts val="0"/>
              </a:spcBef>
              <a:buFont typeface="+mj-lt"/>
              <a:buNone/>
              <a:defRPr/>
            </a:pPr>
            <a:endParaRPr lang="en-US" sz="1400"/>
          </a:p>
          <a:p>
            <a:pPr lvl="1">
              <a:defRPr/>
            </a:pPr>
            <a:endParaRPr lang="en-US"/>
          </a:p>
          <a:p>
            <a:pPr lvl="1">
              <a:defRPr/>
            </a:pPr>
            <a:endParaRPr lang="en-US"/>
          </a:p>
          <a:p>
            <a:pPr lvl="1">
              <a:defRPr/>
            </a:pPr>
            <a:endParaRPr lang="en-US" sz="1200">
              <a:solidFill>
                <a:srgbClr val="000000"/>
              </a:solidFill>
              <a:latin typeface="Bahnschrift"/>
            </a:endParaRPr>
          </a:p>
          <a:p>
            <a:pPr>
              <a:defRPr/>
            </a:pPr>
            <a:endParaRPr lang="en-US">
              <a:latin typeface="Bahnschrift"/>
            </a:endParaRPr>
          </a:p>
          <a:p>
            <a:pPr marL="182880" lvl="1">
              <a:lnSpc>
                <a:spcPct val="100000"/>
              </a:lnSpc>
              <a:spcBef>
                <a:spcPts val="600"/>
              </a:spcBef>
              <a:buClr>
                <a:srgbClr val="C9D803"/>
              </a:buClr>
              <a:buFont typeface="Arial" panose="020B0604020202020204" pitchFamily="34" charset="0"/>
              <a:buNone/>
            </a:pPr>
            <a:endParaRPr lang="en-US" sz="2000"/>
          </a:p>
          <a:p>
            <a:pPr marL="182880" lvl="1">
              <a:lnSpc>
                <a:spcPct val="100000"/>
              </a:lnSpc>
              <a:spcBef>
                <a:spcPts val="600"/>
              </a:spcBef>
              <a:buClr>
                <a:srgbClr val="C9D803"/>
              </a:buClr>
              <a:buFont typeface="Arial" panose="020B0604020202020204" pitchFamily="34" charset="0"/>
              <a:buNone/>
            </a:pPr>
            <a:endParaRPr lang="en-US" sz="2000"/>
          </a:p>
        </p:txBody>
      </p:sp>
      <mc:AlternateContent xmlns:mc="http://schemas.openxmlformats.org/markup-compatibility/2006" xmlns:psez="http://schemas.microsoft.com/office/powerpoint/2016/sectionzoom">
        <mc:Choice Requires="psez">
          <p:graphicFrame>
            <p:nvGraphicFramePr>
              <p:cNvPr id="18" name="Section Zoom 17">
                <a:extLst>
                  <a:ext uri="{FF2B5EF4-FFF2-40B4-BE49-F238E27FC236}">
                    <a16:creationId xmlns:a16="http://schemas.microsoft.com/office/drawing/2014/main" id="{8F98F5A9-7EDD-E74A-27D4-E1034441FC04}"/>
                  </a:ext>
                </a:extLst>
              </p:cNvPr>
              <p:cNvGraphicFramePr>
                <a:graphicFrameLocks noChangeAspect="1"/>
              </p:cNvGraphicFramePr>
              <p:nvPr>
                <p:extLst>
                  <p:ext uri="{D42A27DB-BD31-4B8C-83A1-F6EECF244321}">
                    <p14:modId xmlns:p14="http://schemas.microsoft.com/office/powerpoint/2010/main" val="2907475928"/>
                  </p:ext>
                </p:extLst>
              </p:nvPr>
            </p:nvGraphicFramePr>
            <p:xfrm>
              <a:off x="4013963" y="2458528"/>
              <a:ext cx="2408838" cy="669122"/>
            </p:xfrm>
            <a:graphic>
              <a:graphicData uri="http://schemas.microsoft.com/office/powerpoint/2016/sectionzoom">
                <psez:sectionZm>
                  <psez:sectionZmObj sectionId="{9FCB4749-36AE-4914-8820-56392B606345}">
                    <psez:zmPr id="{45C1F979-3B74-4B4B-9C50-64D669281B82}" imageType="cover" transitionDur="1000">
                      <p166:blipFill xmlns:p166="http://schemas.microsoft.com/office/powerpoint/2016/6/main">
                        <a:blip r:embed="rId4" cstate="email">
                          <a:extLst>
                            <a:ext uri="{28A0092B-C50C-407E-A947-70E740481C1C}">
                              <a14:useLocalDpi xmlns:a14="http://schemas.microsoft.com/office/drawing/2010/main" val="0"/>
                            </a:ext>
                          </a:extLst>
                        </a:blip>
                        <a:stretch>
                          <a:fillRect/>
                        </a:stretch>
                      </p166:blipFill>
                      <p166:spPr xmlns:p166="http://schemas.microsoft.com/office/powerpoint/2016/6/main">
                        <a:xfrm>
                          <a:off x="0" y="0"/>
                          <a:ext cx="2408838" cy="669122"/>
                        </a:xfrm>
                        <a:prstGeom prst="rect">
                          <a:avLst/>
                        </a:prstGeom>
                        <a:ln w="9525">
                          <a:solidFill>
                            <a:schemeClr val="accent5"/>
                          </a:solidFill>
                        </a:ln>
                      </p166:spPr>
                    </psez:zmPr>
                  </psez:sectionZmObj>
                </psez:sectionZm>
              </a:graphicData>
            </a:graphic>
          </p:graphicFrame>
        </mc:Choice>
        <mc:Fallback xmlns="">
          <p:pic>
            <p:nvPicPr>
              <p:cNvPr id="18" name="Section Zoom 17">
                <a:hlinkClick r:id="rId5" action="ppaction://hlinksldjump"/>
                <a:extLst>
                  <a:ext uri="{FF2B5EF4-FFF2-40B4-BE49-F238E27FC236}">
                    <a16:creationId xmlns:a16="http://schemas.microsoft.com/office/drawing/2014/main" id="{8F98F5A9-7EDD-E74A-27D4-E1034441FC04}"/>
                  </a:ext>
                </a:extLst>
              </p:cNvPr>
              <p:cNvPicPr>
                <a:picLocks noGrp="1" noRot="1" noChangeAspect="1" noMove="1" noResize="1" noEditPoints="1" noAdjustHandles="1" noChangeArrowheads="1" noChangeShapeType="1"/>
              </p:cNvPicPr>
              <p:nvPr/>
            </p:nvPicPr>
            <p:blipFill>
              <a:blip r:embed="rId6" cstate="email">
                <a:extLst>
                  <a:ext uri="{28A0092B-C50C-407E-A947-70E740481C1C}">
                    <a14:useLocalDpi xmlns:a14="http://schemas.microsoft.com/office/drawing/2010/main" val="0"/>
                  </a:ext>
                </a:extLst>
              </a:blip>
              <a:stretch>
                <a:fillRect/>
              </a:stretch>
            </p:blipFill>
            <p:spPr>
              <a:xfrm>
                <a:off x="4013963" y="2458528"/>
                <a:ext cx="2408838" cy="669122"/>
              </a:xfrm>
              <a:prstGeom prst="rect">
                <a:avLst/>
              </a:prstGeom>
              <a:ln w="9525">
                <a:solidFill>
                  <a:schemeClr val="accent5"/>
                </a:solidFill>
              </a:ln>
            </p:spPr>
          </p:pic>
        </mc:Fallback>
      </mc:AlternateContent>
      <mc:AlternateContent xmlns:mc="http://schemas.openxmlformats.org/markup-compatibility/2006" xmlns:psez="http://schemas.microsoft.com/office/powerpoint/2016/sectionzoom">
        <mc:Choice Requires="psez">
          <p:graphicFrame>
            <p:nvGraphicFramePr>
              <p:cNvPr id="20" name="Section Zoom 19">
                <a:extLst>
                  <a:ext uri="{FF2B5EF4-FFF2-40B4-BE49-F238E27FC236}">
                    <a16:creationId xmlns:a16="http://schemas.microsoft.com/office/drawing/2014/main" id="{ACB582E7-9B05-935B-95DB-EC6461370063}"/>
                  </a:ext>
                </a:extLst>
              </p:cNvPr>
              <p:cNvGraphicFramePr>
                <a:graphicFrameLocks noChangeAspect="1"/>
              </p:cNvGraphicFramePr>
              <p:nvPr>
                <p:extLst>
                  <p:ext uri="{D42A27DB-BD31-4B8C-83A1-F6EECF244321}">
                    <p14:modId xmlns:p14="http://schemas.microsoft.com/office/powerpoint/2010/main" val="1712115876"/>
                  </p:ext>
                </p:extLst>
              </p:nvPr>
            </p:nvGraphicFramePr>
            <p:xfrm>
              <a:off x="4013963" y="3292551"/>
              <a:ext cx="2408838" cy="669122"/>
            </p:xfrm>
            <a:graphic>
              <a:graphicData uri="http://schemas.microsoft.com/office/powerpoint/2016/sectionzoom">
                <psez:sectionZm>
                  <psez:sectionZmObj sectionId="{EE79C548-7CB5-4738-B9A2-29B6227F97A1}">
                    <psez:zmPr id="{3E574D81-39BA-4C8E-BD13-19FA141878E3}" imageType="cover" transitionDur="1000">
                      <p166:blipFill xmlns:p166="http://schemas.microsoft.com/office/powerpoint/2016/6/main">
                        <a:blip r:embed="rId7" cstate="email">
                          <a:extLst>
                            <a:ext uri="{28A0092B-C50C-407E-A947-70E740481C1C}">
                              <a14:useLocalDpi xmlns:a14="http://schemas.microsoft.com/office/drawing/2010/main" val="0"/>
                            </a:ext>
                          </a:extLst>
                        </a:blip>
                        <a:stretch>
                          <a:fillRect/>
                        </a:stretch>
                      </p166:blipFill>
                      <p166:spPr xmlns:p166="http://schemas.microsoft.com/office/powerpoint/2016/6/main">
                        <a:xfrm>
                          <a:off x="0" y="0"/>
                          <a:ext cx="2408838" cy="669122"/>
                        </a:xfrm>
                        <a:prstGeom prst="rect">
                          <a:avLst/>
                        </a:prstGeom>
                        <a:ln w="9525">
                          <a:solidFill>
                            <a:schemeClr val="accent5"/>
                          </a:solidFill>
                        </a:ln>
                      </p166:spPr>
                    </psez:zmPr>
                  </psez:sectionZmObj>
                </psez:sectionZm>
              </a:graphicData>
            </a:graphic>
          </p:graphicFrame>
        </mc:Choice>
        <mc:Fallback xmlns="">
          <p:pic>
            <p:nvPicPr>
              <p:cNvPr id="20" name="Section Zoom 19">
                <a:hlinkClick r:id="rId8" action="ppaction://hlinksldjump"/>
                <a:extLst>
                  <a:ext uri="{FF2B5EF4-FFF2-40B4-BE49-F238E27FC236}">
                    <a16:creationId xmlns:a16="http://schemas.microsoft.com/office/drawing/2014/main" id="{ACB582E7-9B05-935B-95DB-EC6461370063}"/>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val="0"/>
                  </a:ext>
                </a:extLst>
              </a:blip>
              <a:stretch>
                <a:fillRect/>
              </a:stretch>
            </p:blipFill>
            <p:spPr>
              <a:xfrm>
                <a:off x="4013963" y="3292551"/>
                <a:ext cx="2408838" cy="669122"/>
              </a:xfrm>
              <a:prstGeom prst="rect">
                <a:avLst/>
              </a:prstGeom>
              <a:ln w="9525">
                <a:solidFill>
                  <a:schemeClr val="accent5"/>
                </a:solidFill>
              </a:ln>
            </p:spPr>
          </p:pic>
        </mc:Fallback>
      </mc:AlternateContent>
      <mc:AlternateContent xmlns:mc="http://schemas.openxmlformats.org/markup-compatibility/2006" xmlns:psez="http://schemas.microsoft.com/office/powerpoint/2016/sectionzoom">
        <mc:Choice Requires="psez">
          <p:graphicFrame>
            <p:nvGraphicFramePr>
              <p:cNvPr id="22" name="Section Zoom 21">
                <a:extLst>
                  <a:ext uri="{FF2B5EF4-FFF2-40B4-BE49-F238E27FC236}">
                    <a16:creationId xmlns:a16="http://schemas.microsoft.com/office/drawing/2014/main" id="{9691DDB4-04E1-644D-8C1C-61AA3ADF1BA6}"/>
                  </a:ext>
                </a:extLst>
              </p:cNvPr>
              <p:cNvGraphicFramePr>
                <a:graphicFrameLocks noChangeAspect="1"/>
              </p:cNvGraphicFramePr>
              <p:nvPr>
                <p:extLst>
                  <p:ext uri="{D42A27DB-BD31-4B8C-83A1-F6EECF244321}">
                    <p14:modId xmlns:p14="http://schemas.microsoft.com/office/powerpoint/2010/main" val="3214078393"/>
                  </p:ext>
                </p:extLst>
              </p:nvPr>
            </p:nvGraphicFramePr>
            <p:xfrm>
              <a:off x="4013963" y="4146507"/>
              <a:ext cx="2408838" cy="669122"/>
            </p:xfrm>
            <a:graphic>
              <a:graphicData uri="http://schemas.microsoft.com/office/powerpoint/2016/sectionzoom">
                <psez:sectionZm>
                  <psez:sectionZmObj sectionId="{06D13EC6-B59B-4022-8E4B-DFD3DA54E29C}">
                    <psez:zmPr id="{67D1C9C1-B9AF-46B9-A60D-C09E3C9D55F9}" imageType="cover" transitionDur="1000">
                      <p166:blipFill xmlns:p166="http://schemas.microsoft.com/office/powerpoint/2016/6/main">
                        <a:blip r:embed="rId10" cstate="email">
                          <a:extLst>
                            <a:ext uri="{28A0092B-C50C-407E-A947-70E740481C1C}">
                              <a14:useLocalDpi xmlns:a14="http://schemas.microsoft.com/office/drawing/2010/main" val="0"/>
                            </a:ext>
                          </a:extLst>
                        </a:blip>
                        <a:stretch>
                          <a:fillRect/>
                        </a:stretch>
                      </p166:blipFill>
                      <p166:spPr xmlns:p166="http://schemas.microsoft.com/office/powerpoint/2016/6/main">
                        <a:xfrm>
                          <a:off x="0" y="0"/>
                          <a:ext cx="2408838" cy="669122"/>
                        </a:xfrm>
                        <a:prstGeom prst="rect">
                          <a:avLst/>
                        </a:prstGeom>
                        <a:ln w="9525">
                          <a:solidFill>
                            <a:schemeClr val="accent5"/>
                          </a:solidFill>
                        </a:ln>
                      </p166:spPr>
                    </psez:zmPr>
                  </psez:sectionZmObj>
                </psez:sectionZm>
              </a:graphicData>
            </a:graphic>
          </p:graphicFrame>
        </mc:Choice>
        <mc:Fallback xmlns="">
          <p:pic>
            <p:nvPicPr>
              <p:cNvPr id="22" name="Section Zoom 21">
                <a:hlinkClick r:id="rId11" action="ppaction://hlinksldjump"/>
                <a:extLst>
                  <a:ext uri="{FF2B5EF4-FFF2-40B4-BE49-F238E27FC236}">
                    <a16:creationId xmlns:a16="http://schemas.microsoft.com/office/drawing/2014/main" id="{9691DDB4-04E1-644D-8C1C-61AA3ADF1BA6}"/>
                  </a:ext>
                </a:extLst>
              </p:cNvPr>
              <p:cNvPicPr>
                <a:picLocks noGrp="1" noRot="1" noChangeAspect="1" noMove="1" noResize="1" noEditPoints="1" noAdjustHandles="1" noChangeArrowheads="1" noChangeShapeType="1"/>
              </p:cNvPicPr>
              <p:nvPr/>
            </p:nvPicPr>
            <p:blipFill>
              <a:blip r:embed="rId12" cstate="email">
                <a:extLst>
                  <a:ext uri="{28A0092B-C50C-407E-A947-70E740481C1C}">
                    <a14:useLocalDpi xmlns:a14="http://schemas.microsoft.com/office/drawing/2010/main" val="0"/>
                  </a:ext>
                </a:extLst>
              </a:blip>
              <a:stretch>
                <a:fillRect/>
              </a:stretch>
            </p:blipFill>
            <p:spPr>
              <a:xfrm>
                <a:off x="4013963" y="4146507"/>
                <a:ext cx="2408838" cy="669122"/>
              </a:xfrm>
              <a:prstGeom prst="rect">
                <a:avLst/>
              </a:prstGeom>
              <a:ln w="9525">
                <a:solidFill>
                  <a:schemeClr val="accent5"/>
                </a:solidFill>
              </a:ln>
            </p:spPr>
          </p:pic>
        </mc:Fallback>
      </mc:AlternateContent>
      <mc:AlternateContent xmlns:mc="http://schemas.openxmlformats.org/markup-compatibility/2006" xmlns:psez="http://schemas.microsoft.com/office/powerpoint/2016/sectionzoom">
        <mc:Choice Requires="psez">
          <p:graphicFrame>
            <p:nvGraphicFramePr>
              <p:cNvPr id="24" name="Section Zoom 23">
                <a:extLst>
                  <a:ext uri="{FF2B5EF4-FFF2-40B4-BE49-F238E27FC236}">
                    <a16:creationId xmlns:a16="http://schemas.microsoft.com/office/drawing/2014/main" id="{0A5D6E57-1121-5547-7871-7E5DB8B5C0F3}"/>
                  </a:ext>
                </a:extLst>
              </p:cNvPr>
              <p:cNvGraphicFramePr>
                <a:graphicFrameLocks noChangeAspect="1"/>
              </p:cNvGraphicFramePr>
              <p:nvPr>
                <p:extLst>
                  <p:ext uri="{D42A27DB-BD31-4B8C-83A1-F6EECF244321}">
                    <p14:modId xmlns:p14="http://schemas.microsoft.com/office/powerpoint/2010/main" val="1221561208"/>
                  </p:ext>
                </p:extLst>
              </p:nvPr>
            </p:nvGraphicFramePr>
            <p:xfrm>
              <a:off x="4013963" y="4971877"/>
              <a:ext cx="2431524" cy="675423"/>
            </p:xfrm>
            <a:graphic>
              <a:graphicData uri="http://schemas.microsoft.com/office/powerpoint/2016/sectionzoom">
                <psez:sectionZm>
                  <psez:sectionZmObj sectionId="{43D59496-666B-4140-8993-5C6C40508551}">
                    <psez:zmPr id="{068A00AF-9B30-41BE-ACD5-40B325961EA9}" imageType="cover" transitionDur="1000">
                      <p166:blipFill xmlns:p166="http://schemas.microsoft.com/office/powerpoint/2016/6/main">
                        <a:blip r:embed="rId13" cstate="email">
                          <a:extLst>
                            <a:ext uri="{28A0092B-C50C-407E-A947-70E740481C1C}">
                              <a14:useLocalDpi xmlns:a14="http://schemas.microsoft.com/office/drawing/2010/main" val="0"/>
                            </a:ext>
                          </a:extLst>
                        </a:blip>
                        <a:stretch>
                          <a:fillRect/>
                        </a:stretch>
                      </p166:blipFill>
                      <p166:spPr xmlns:p166="http://schemas.microsoft.com/office/powerpoint/2016/6/main">
                        <a:xfrm>
                          <a:off x="0" y="0"/>
                          <a:ext cx="2431524" cy="675423"/>
                        </a:xfrm>
                        <a:prstGeom prst="rect">
                          <a:avLst/>
                        </a:prstGeom>
                        <a:ln w="9525">
                          <a:solidFill>
                            <a:schemeClr val="accent5"/>
                          </a:solidFill>
                        </a:ln>
                      </p166:spPr>
                    </psez:zmPr>
                  </psez:sectionZmObj>
                </psez:sectionZm>
              </a:graphicData>
            </a:graphic>
          </p:graphicFrame>
        </mc:Choice>
        <mc:Fallback xmlns="">
          <p:pic>
            <p:nvPicPr>
              <p:cNvPr id="24" name="Section Zoom 23">
                <a:hlinkClick r:id="rId14" action="ppaction://hlinksldjump"/>
                <a:extLst>
                  <a:ext uri="{FF2B5EF4-FFF2-40B4-BE49-F238E27FC236}">
                    <a16:creationId xmlns:a16="http://schemas.microsoft.com/office/drawing/2014/main" id="{0A5D6E57-1121-5547-7871-7E5DB8B5C0F3}"/>
                  </a:ext>
                </a:extLst>
              </p:cNvPr>
              <p:cNvPicPr>
                <a:picLocks noGrp="1" noRot="1" noChangeAspect="1" noMove="1" noResize="1" noEditPoints="1" noAdjustHandles="1" noChangeArrowheads="1" noChangeShapeType="1"/>
              </p:cNvPicPr>
              <p:nvPr/>
            </p:nvPicPr>
            <p:blipFill>
              <a:blip r:embed="rId15" cstate="email">
                <a:extLst>
                  <a:ext uri="{28A0092B-C50C-407E-A947-70E740481C1C}">
                    <a14:useLocalDpi xmlns:a14="http://schemas.microsoft.com/office/drawing/2010/main" val="0"/>
                  </a:ext>
                </a:extLst>
              </a:blip>
              <a:stretch>
                <a:fillRect/>
              </a:stretch>
            </p:blipFill>
            <p:spPr>
              <a:xfrm>
                <a:off x="4013963" y="4971877"/>
                <a:ext cx="2431524" cy="675423"/>
              </a:xfrm>
              <a:prstGeom prst="rect">
                <a:avLst/>
              </a:prstGeom>
              <a:ln w="9525">
                <a:solidFill>
                  <a:schemeClr val="accent5"/>
                </a:solidFill>
              </a:ln>
            </p:spPr>
          </p:pic>
        </mc:Fallback>
      </mc:AlternateContent>
      <p:sp>
        <p:nvSpPr>
          <p:cNvPr id="6" name="Content Placeholder 4">
            <a:extLst>
              <a:ext uri="{FF2B5EF4-FFF2-40B4-BE49-F238E27FC236}">
                <a16:creationId xmlns:a16="http://schemas.microsoft.com/office/drawing/2014/main" id="{92A9469F-FD62-2501-973A-D7852ADA54B5}"/>
              </a:ext>
            </a:extLst>
          </p:cNvPr>
          <p:cNvSpPr txBox="1">
            <a:spLocks/>
          </p:cNvSpPr>
          <p:nvPr/>
        </p:nvSpPr>
        <p:spPr>
          <a:xfrm>
            <a:off x="6459329" y="2501258"/>
            <a:ext cx="5035337" cy="3111858"/>
          </a:xfrm>
          <a:prstGeom prst="rect">
            <a:avLst/>
          </a:prstGeom>
        </p:spPr>
        <p:txBody>
          <a:bodyPr vert="horz" lIns="91440" tIns="45720" rIns="91440" bIns="45720" numCol="1" rtlCol="0" anchor="t">
            <a:normAutofit/>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None/>
              <a:defRPr/>
            </a:pPr>
            <a:endParaRPr lang="en-US" sz="1000">
              <a:solidFill>
                <a:srgbClr val="000000"/>
              </a:solidFill>
            </a:endParaRPr>
          </a:p>
          <a:p>
            <a:pPr marL="0" indent="0">
              <a:lnSpc>
                <a:spcPct val="110000"/>
              </a:lnSpc>
              <a:spcBef>
                <a:spcPts val="0"/>
              </a:spcBef>
              <a:buNone/>
              <a:defRPr/>
            </a:pPr>
            <a:endParaRPr lang="en-US" sz="1000">
              <a:solidFill>
                <a:srgbClr val="000000"/>
              </a:solidFill>
            </a:endParaRPr>
          </a:p>
          <a:p>
            <a:pPr marL="0" indent="0">
              <a:lnSpc>
                <a:spcPct val="110000"/>
              </a:lnSpc>
              <a:spcBef>
                <a:spcPts val="0"/>
              </a:spcBef>
              <a:buNone/>
              <a:defRPr/>
            </a:pPr>
            <a:r>
              <a:rPr lang="en-US" sz="1000">
                <a:solidFill>
                  <a:srgbClr val="000000"/>
                </a:solidFill>
              </a:rPr>
              <a:t>Level 1 : No logging </a:t>
            </a:r>
          </a:p>
          <a:p>
            <a:pPr marL="0" indent="0">
              <a:lnSpc>
                <a:spcPct val="110000"/>
              </a:lnSpc>
              <a:spcBef>
                <a:spcPts val="0"/>
              </a:spcBef>
              <a:buNone/>
              <a:defRPr/>
            </a:pPr>
            <a:endParaRPr lang="en-US" sz="1000">
              <a:solidFill>
                <a:srgbClr val="000000"/>
              </a:solidFill>
            </a:endParaRPr>
          </a:p>
          <a:p>
            <a:pPr marL="0" indent="0">
              <a:lnSpc>
                <a:spcPct val="110000"/>
              </a:lnSpc>
              <a:spcBef>
                <a:spcPts val="0"/>
              </a:spcBef>
              <a:buNone/>
              <a:defRPr/>
            </a:pPr>
            <a:endParaRPr lang="en-US" sz="1000">
              <a:solidFill>
                <a:srgbClr val="000000"/>
              </a:solidFill>
            </a:endParaRPr>
          </a:p>
          <a:p>
            <a:pPr marL="0" indent="0">
              <a:lnSpc>
                <a:spcPct val="110000"/>
              </a:lnSpc>
              <a:spcBef>
                <a:spcPts val="0"/>
              </a:spcBef>
              <a:buNone/>
              <a:defRPr/>
            </a:pPr>
            <a:endParaRPr lang="en-US" sz="1000">
              <a:solidFill>
                <a:srgbClr val="000000"/>
              </a:solidFill>
            </a:endParaRPr>
          </a:p>
          <a:p>
            <a:pPr marL="0" indent="0">
              <a:lnSpc>
                <a:spcPct val="110000"/>
              </a:lnSpc>
              <a:spcBef>
                <a:spcPts val="0"/>
              </a:spcBef>
              <a:buNone/>
              <a:defRPr/>
            </a:pPr>
            <a:endParaRPr lang="en-US" sz="1000">
              <a:solidFill>
                <a:srgbClr val="000000"/>
              </a:solidFill>
            </a:endParaRPr>
          </a:p>
          <a:p>
            <a:pPr marL="0" indent="0">
              <a:lnSpc>
                <a:spcPct val="110000"/>
              </a:lnSpc>
              <a:spcBef>
                <a:spcPts val="0"/>
              </a:spcBef>
              <a:buNone/>
              <a:defRPr/>
            </a:pPr>
            <a:r>
              <a:rPr lang="en-US" sz="1000">
                <a:solidFill>
                  <a:srgbClr val="000000"/>
                </a:solidFill>
              </a:rPr>
              <a:t>Level 2 : Manual logging to text file</a:t>
            </a:r>
          </a:p>
          <a:p>
            <a:pPr marL="0" indent="0">
              <a:lnSpc>
                <a:spcPct val="110000"/>
              </a:lnSpc>
              <a:spcBef>
                <a:spcPts val="0"/>
              </a:spcBef>
              <a:buNone/>
              <a:defRPr/>
            </a:pPr>
            <a:endParaRPr lang="en-US" sz="1000">
              <a:solidFill>
                <a:srgbClr val="000000"/>
              </a:solidFill>
            </a:endParaRPr>
          </a:p>
          <a:p>
            <a:pPr marL="0" indent="0">
              <a:lnSpc>
                <a:spcPct val="110000"/>
              </a:lnSpc>
              <a:spcBef>
                <a:spcPts val="0"/>
              </a:spcBef>
              <a:buNone/>
              <a:defRPr/>
            </a:pPr>
            <a:endParaRPr lang="en-US" sz="1000">
              <a:solidFill>
                <a:srgbClr val="000000"/>
              </a:solidFill>
            </a:endParaRPr>
          </a:p>
          <a:p>
            <a:pPr marL="0" indent="0">
              <a:lnSpc>
                <a:spcPct val="110000"/>
              </a:lnSpc>
              <a:spcBef>
                <a:spcPts val="0"/>
              </a:spcBef>
              <a:buNone/>
              <a:defRPr/>
            </a:pPr>
            <a:endParaRPr lang="en-US" sz="1000">
              <a:solidFill>
                <a:srgbClr val="000000"/>
              </a:solidFill>
            </a:endParaRPr>
          </a:p>
          <a:p>
            <a:pPr marL="0" indent="0">
              <a:lnSpc>
                <a:spcPct val="110000"/>
              </a:lnSpc>
              <a:spcBef>
                <a:spcPts val="0"/>
              </a:spcBef>
              <a:buNone/>
              <a:defRPr/>
            </a:pPr>
            <a:endParaRPr lang="en-US" sz="1000">
              <a:solidFill>
                <a:srgbClr val="000000"/>
              </a:solidFill>
            </a:endParaRPr>
          </a:p>
          <a:p>
            <a:pPr marL="0" indent="0">
              <a:lnSpc>
                <a:spcPct val="110000"/>
              </a:lnSpc>
              <a:spcBef>
                <a:spcPts val="0"/>
              </a:spcBef>
              <a:buNone/>
              <a:defRPr/>
            </a:pPr>
            <a:r>
              <a:rPr lang="en-US" sz="1000">
                <a:solidFill>
                  <a:srgbClr val="000000"/>
                </a:solidFill>
              </a:rPr>
              <a:t>Level 3 : Automated logging based on VIN</a:t>
            </a:r>
          </a:p>
          <a:p>
            <a:pPr marL="0" indent="0">
              <a:lnSpc>
                <a:spcPct val="110000"/>
              </a:lnSpc>
              <a:spcBef>
                <a:spcPts val="0"/>
              </a:spcBef>
              <a:buNone/>
              <a:defRPr/>
            </a:pPr>
            <a:endParaRPr lang="en-US" sz="1000">
              <a:solidFill>
                <a:srgbClr val="000000"/>
              </a:solidFill>
            </a:endParaRPr>
          </a:p>
          <a:p>
            <a:pPr marL="0" indent="0">
              <a:lnSpc>
                <a:spcPct val="110000"/>
              </a:lnSpc>
              <a:spcBef>
                <a:spcPts val="0"/>
              </a:spcBef>
              <a:buNone/>
              <a:defRPr/>
            </a:pPr>
            <a:endParaRPr lang="en-US" sz="1000">
              <a:solidFill>
                <a:srgbClr val="000000"/>
              </a:solidFill>
            </a:endParaRPr>
          </a:p>
          <a:p>
            <a:pPr marL="0" indent="0">
              <a:lnSpc>
                <a:spcPct val="110000"/>
              </a:lnSpc>
              <a:spcBef>
                <a:spcPts val="0"/>
              </a:spcBef>
              <a:buNone/>
              <a:defRPr/>
            </a:pPr>
            <a:endParaRPr lang="en-US" sz="1000">
              <a:solidFill>
                <a:srgbClr val="000000"/>
              </a:solidFill>
            </a:endParaRPr>
          </a:p>
          <a:p>
            <a:pPr marL="0" indent="0">
              <a:lnSpc>
                <a:spcPct val="110000"/>
              </a:lnSpc>
              <a:spcBef>
                <a:spcPts val="0"/>
              </a:spcBef>
              <a:buNone/>
              <a:defRPr/>
            </a:pPr>
            <a:endParaRPr lang="en-US" sz="1000">
              <a:solidFill>
                <a:srgbClr val="000000"/>
              </a:solidFill>
            </a:endParaRPr>
          </a:p>
          <a:p>
            <a:pPr marL="0" indent="0">
              <a:lnSpc>
                <a:spcPct val="110000"/>
              </a:lnSpc>
              <a:spcBef>
                <a:spcPts val="0"/>
              </a:spcBef>
              <a:buNone/>
              <a:defRPr/>
            </a:pPr>
            <a:r>
              <a:rPr lang="en-US" sz="1000">
                <a:solidFill>
                  <a:srgbClr val="000000"/>
                </a:solidFill>
              </a:rPr>
              <a:t>Level 4 : Log raw data and perform analysis</a:t>
            </a:r>
          </a:p>
        </p:txBody>
      </p:sp>
    </p:spTree>
    <p:extLst>
      <p:ext uri="{BB962C8B-B14F-4D97-AF65-F5344CB8AC3E}">
        <p14:creationId xmlns:p14="http://schemas.microsoft.com/office/powerpoint/2010/main" val="38416918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736B18-B6DC-01C8-8047-BB90F0A70D13}"/>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6DFEB0E6-AD81-127C-52B4-DD5527232D20}"/>
              </a:ext>
            </a:extLst>
          </p:cNvPr>
          <p:cNvSpPr>
            <a:spLocks noGrp="1"/>
          </p:cNvSpPr>
          <p:nvPr>
            <p:ph type="title"/>
          </p:nvPr>
        </p:nvSpPr>
        <p:spPr>
          <a:xfrm>
            <a:off x="3484805" y="2417420"/>
            <a:ext cx="6073973" cy="686099"/>
          </a:xfrm>
        </p:spPr>
        <p:txBody>
          <a:bodyPr vert="horz" lIns="91440" tIns="45720" rIns="91440" bIns="45720" numCol="1" rtlCol="0" anchor="ctr">
            <a:noAutofit/>
          </a:bodyPr>
          <a:lstStyle/>
          <a:p>
            <a:r>
              <a:rPr lang="en-US" sz="3100"/>
              <a:t>7. Support and Service</a:t>
            </a:r>
            <a:endParaRPr lang="en-US" sz="3200" b="1">
              <a:solidFill>
                <a:srgbClr val="C7D82A"/>
              </a:solidFill>
              <a:cs typeface="Arial"/>
            </a:endParaRPr>
          </a:p>
        </p:txBody>
      </p:sp>
      <p:sp>
        <p:nvSpPr>
          <p:cNvPr id="4" name="Footer Placeholder 3">
            <a:extLst>
              <a:ext uri="{FF2B5EF4-FFF2-40B4-BE49-F238E27FC236}">
                <a16:creationId xmlns:a16="http://schemas.microsoft.com/office/drawing/2014/main" id="{99F4CB8B-DAAD-6478-1ABE-BAB2B1747E38}"/>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19</a:t>
            </a:fld>
            <a:endParaRPr lang="en-US">
              <a:solidFill>
                <a:schemeClr val="tx1">
                  <a:lumMod val="65000"/>
                  <a:lumOff val="35000"/>
                </a:schemeClr>
              </a:solidFill>
            </a:endParaRPr>
          </a:p>
        </p:txBody>
      </p:sp>
      <p:sp>
        <p:nvSpPr>
          <p:cNvPr id="2" name="Footer Placeholder 4">
            <a:extLst>
              <a:ext uri="{FF2B5EF4-FFF2-40B4-BE49-F238E27FC236}">
                <a16:creationId xmlns:a16="http://schemas.microsoft.com/office/drawing/2014/main" id="{A8BDD749-41ED-8A07-48D2-9666142D0B21}"/>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3" name="Footer Placeholder 4">
            <a:extLst>
              <a:ext uri="{FF2B5EF4-FFF2-40B4-BE49-F238E27FC236}">
                <a16:creationId xmlns:a16="http://schemas.microsoft.com/office/drawing/2014/main" id="{4FD8823C-10AC-E32A-93CA-66DD602EA7EF}"/>
              </a:ext>
            </a:extLst>
          </p:cNvPr>
          <p:cNvSpPr txBox="1">
            <a:spLocks/>
          </p:cNvSpPr>
          <p:nvPr/>
        </p:nvSpPr>
        <p:spPr>
          <a:xfrm>
            <a:off x="9229929"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Tree>
    <p:extLst>
      <p:ext uri="{BB962C8B-B14F-4D97-AF65-F5344CB8AC3E}">
        <p14:creationId xmlns:p14="http://schemas.microsoft.com/office/powerpoint/2010/main" val="4909990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53DE8884-75FF-654C-E57E-E6526AB953E6}"/>
            </a:ext>
          </a:extLst>
        </p:cNvPr>
        <p:cNvGrpSpPr/>
        <p:nvPr/>
      </p:nvGrpSpPr>
      <p:grpSpPr>
        <a:xfrm>
          <a:off x="0" y="0"/>
          <a:ext cx="0" cy="0"/>
          <a:chOff x="0" y="0"/>
          <a:chExt cx="0" cy="0"/>
        </a:xfrm>
      </p:grpSpPr>
      <p:sp>
        <p:nvSpPr>
          <p:cNvPr id="3" name="Footer Placeholder 2">
            <a:extLst>
              <a:ext uri="{FF2B5EF4-FFF2-40B4-BE49-F238E27FC236}">
                <a16:creationId xmlns:a16="http://schemas.microsoft.com/office/drawing/2014/main" id="{439773F2-2E50-F3C2-816D-3700BB637D50}"/>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20</a:t>
            </a:fld>
            <a:endParaRPr lang="en-US">
              <a:solidFill>
                <a:schemeClr val="tx1">
                  <a:lumMod val="65000"/>
                  <a:lumOff val="35000"/>
                </a:schemeClr>
              </a:solidFill>
            </a:endParaRPr>
          </a:p>
        </p:txBody>
      </p:sp>
      <p:sp>
        <p:nvSpPr>
          <p:cNvPr id="7" name="Title 6">
            <a:extLst>
              <a:ext uri="{FF2B5EF4-FFF2-40B4-BE49-F238E27FC236}">
                <a16:creationId xmlns:a16="http://schemas.microsoft.com/office/drawing/2014/main" id="{E5408E4B-1519-E0E9-B508-B54C9894A04B}"/>
              </a:ext>
            </a:extLst>
          </p:cNvPr>
          <p:cNvSpPr>
            <a:spLocks noGrp="1"/>
          </p:cNvSpPr>
          <p:nvPr>
            <p:ph type="title"/>
          </p:nvPr>
        </p:nvSpPr>
        <p:spPr/>
        <p:txBody>
          <a:bodyPr/>
          <a:lstStyle/>
          <a:p>
            <a:r>
              <a:rPr lang="en-US"/>
              <a:t>7. Support and service</a:t>
            </a:r>
            <a:endParaRPr lang="en-US">
              <a:solidFill>
                <a:srgbClr val="C8D82D"/>
              </a:solidFill>
            </a:endParaRPr>
          </a:p>
        </p:txBody>
      </p:sp>
      <p:sp>
        <p:nvSpPr>
          <p:cNvPr id="2" name="Content Placeholder 1">
            <a:extLst>
              <a:ext uri="{FF2B5EF4-FFF2-40B4-BE49-F238E27FC236}">
                <a16:creationId xmlns:a16="http://schemas.microsoft.com/office/drawing/2014/main" id="{CD46513D-FF98-1E2D-1EAE-0970C784F1DF}"/>
              </a:ext>
            </a:extLst>
          </p:cNvPr>
          <p:cNvSpPr>
            <a:spLocks noGrp="1"/>
          </p:cNvSpPr>
          <p:nvPr>
            <p:ph sz="half" idx="1"/>
          </p:nvPr>
        </p:nvSpPr>
        <p:spPr/>
        <p:txBody>
          <a:bodyPr/>
          <a:lstStyle/>
          <a:p>
            <a:r>
              <a:rPr lang="en-US"/>
              <a:t>7.1 WORKSHOPS</a:t>
            </a:r>
          </a:p>
        </p:txBody>
      </p:sp>
      <p:sp>
        <p:nvSpPr>
          <p:cNvPr id="4" name="Footer Placeholder 4">
            <a:extLst>
              <a:ext uri="{FF2B5EF4-FFF2-40B4-BE49-F238E27FC236}">
                <a16:creationId xmlns:a16="http://schemas.microsoft.com/office/drawing/2014/main" id="{5AC227CC-392D-7B8B-0298-8BF49CE22C5D}"/>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82F10596-EF98-FED8-3E62-0ABD8C71C8DD}"/>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
        <p:nvSpPr>
          <p:cNvPr id="13" name="Content Placeholder 4">
            <a:extLst>
              <a:ext uri="{FF2B5EF4-FFF2-40B4-BE49-F238E27FC236}">
                <a16:creationId xmlns:a16="http://schemas.microsoft.com/office/drawing/2014/main" id="{8D921246-7B1A-200F-4028-5E97DD907620}"/>
              </a:ext>
            </a:extLst>
          </p:cNvPr>
          <p:cNvSpPr txBox="1">
            <a:spLocks/>
          </p:cNvSpPr>
          <p:nvPr/>
        </p:nvSpPr>
        <p:spPr>
          <a:xfrm>
            <a:off x="873252" y="1516073"/>
            <a:ext cx="6772275" cy="4016047"/>
          </a:xfrm>
          <a:prstGeom prst="rect">
            <a:avLst/>
          </a:prstGeom>
        </p:spPr>
        <p:txBody>
          <a:bodyPr vert="horz" lIns="91440" tIns="45720" rIns="91440" bIns="45720" numCol="1" rtlCol="0" anchor="t">
            <a:normAutofit/>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48640" indent="0">
              <a:lnSpc>
                <a:spcPct val="110000"/>
              </a:lnSpc>
              <a:spcBef>
                <a:spcPts val="0"/>
              </a:spcBef>
              <a:buFont typeface="+mj-lt"/>
              <a:buNone/>
              <a:defRPr/>
            </a:pPr>
            <a:r>
              <a:rPr lang="en-US" sz="1400" b="1" i="1">
                <a:solidFill>
                  <a:schemeClr val="tx1"/>
                </a:solidFill>
              </a:rPr>
              <a:t>EZMetrology experts share knowledge on the technology and applications.</a:t>
            </a:r>
          </a:p>
          <a:p>
            <a:pPr marL="548640" indent="0">
              <a:lnSpc>
                <a:spcPct val="110000"/>
              </a:lnSpc>
              <a:spcBef>
                <a:spcPts val="0"/>
              </a:spcBef>
              <a:buFont typeface="+mj-lt"/>
              <a:buNone/>
              <a:defRPr/>
            </a:pPr>
            <a:endParaRPr lang="en-US" sz="1400" b="1"/>
          </a:p>
          <a:p>
            <a:pPr marL="548640" indent="0">
              <a:lnSpc>
                <a:spcPct val="110000"/>
              </a:lnSpc>
              <a:spcBef>
                <a:spcPts val="0"/>
              </a:spcBef>
              <a:buFont typeface="+mj-lt"/>
              <a:buNone/>
              <a:defRPr/>
            </a:pPr>
            <a:r>
              <a:rPr lang="en-US" sz="1400" b="1" i="1"/>
              <a:t>On-Line Workshops</a:t>
            </a:r>
          </a:p>
          <a:p>
            <a:pPr marL="1371600" lvl="3" indent="-365760">
              <a:lnSpc>
                <a:spcPct val="100000"/>
              </a:lnSpc>
              <a:spcBef>
                <a:spcPts val="200"/>
              </a:spcBef>
              <a:defRPr/>
            </a:pPr>
            <a:r>
              <a:rPr lang="en-US">
                <a:solidFill>
                  <a:schemeClr val="tx2"/>
                </a:solidFill>
              </a:rPr>
              <a:t>Collection of 4h workshops</a:t>
            </a:r>
          </a:p>
          <a:p>
            <a:pPr marL="1371600" lvl="3" indent="-365760">
              <a:lnSpc>
                <a:spcPct val="100000"/>
              </a:lnSpc>
              <a:spcBef>
                <a:spcPts val="200"/>
              </a:spcBef>
              <a:defRPr/>
            </a:pPr>
            <a:r>
              <a:rPr lang="en-US">
                <a:solidFill>
                  <a:schemeClr val="tx2"/>
                </a:solidFill>
              </a:rPr>
              <a:t>Each workshop focused on a module or application</a:t>
            </a:r>
          </a:p>
          <a:p>
            <a:pPr marL="548640" indent="0">
              <a:lnSpc>
                <a:spcPct val="110000"/>
              </a:lnSpc>
              <a:spcBef>
                <a:spcPts val="0"/>
              </a:spcBef>
              <a:buFont typeface="+mj-lt"/>
              <a:buNone/>
              <a:defRPr/>
            </a:pPr>
            <a:endParaRPr lang="en-US" sz="1400" b="1"/>
          </a:p>
          <a:p>
            <a:pPr marL="548640" indent="0">
              <a:lnSpc>
                <a:spcPct val="110000"/>
              </a:lnSpc>
              <a:spcBef>
                <a:spcPts val="0"/>
              </a:spcBef>
              <a:buNone/>
              <a:defRPr/>
            </a:pPr>
            <a:r>
              <a:rPr lang="en-US" sz="1400" b="1" i="1"/>
              <a:t>In-Person Workshops</a:t>
            </a:r>
          </a:p>
          <a:p>
            <a:pPr marL="1371600" lvl="3" indent="-365760">
              <a:lnSpc>
                <a:spcPct val="100000"/>
              </a:lnSpc>
              <a:spcBef>
                <a:spcPts val="200"/>
              </a:spcBef>
              <a:defRPr/>
            </a:pPr>
            <a:r>
              <a:rPr lang="en-US">
                <a:solidFill>
                  <a:schemeClr val="tx2"/>
                </a:solidFill>
              </a:rPr>
              <a:t>Collection of training topics based on the customer configuration</a:t>
            </a:r>
          </a:p>
          <a:p>
            <a:pPr marL="1371600" lvl="3" indent="-365760">
              <a:lnSpc>
                <a:spcPct val="100000"/>
              </a:lnSpc>
              <a:spcBef>
                <a:spcPts val="200"/>
              </a:spcBef>
              <a:defRPr/>
            </a:pPr>
            <a:r>
              <a:rPr lang="en-US">
                <a:solidFill>
                  <a:schemeClr val="tx2"/>
                </a:solidFill>
              </a:rPr>
              <a:t>Includes hands–on exercise </a:t>
            </a:r>
          </a:p>
          <a:p>
            <a:pPr lvl="1">
              <a:defRPr/>
            </a:pPr>
            <a:endParaRPr lang="en-US" sz="1400" b="1">
              <a:solidFill>
                <a:srgbClr val="C9D803"/>
              </a:solidFill>
            </a:endParaRPr>
          </a:p>
          <a:p>
            <a:pPr lvl="1">
              <a:defRPr/>
            </a:pPr>
            <a:r>
              <a:rPr lang="en-US" sz="1400" b="1" i="1">
                <a:solidFill>
                  <a:srgbClr val="C9D803"/>
                </a:solidFill>
              </a:rPr>
              <a:t>Installations and/or Integrations (optional)</a:t>
            </a:r>
          </a:p>
          <a:p>
            <a:pPr marL="1371600" lvl="3" indent="-365760">
              <a:lnSpc>
                <a:spcPct val="100000"/>
              </a:lnSpc>
              <a:spcBef>
                <a:spcPts val="200"/>
              </a:spcBef>
              <a:defRPr/>
            </a:pPr>
            <a:r>
              <a:rPr lang="en-US">
                <a:solidFill>
                  <a:schemeClr val="tx2"/>
                </a:solidFill>
              </a:rPr>
              <a:t>On-site installation and configuration </a:t>
            </a:r>
          </a:p>
          <a:p>
            <a:pPr marL="1371600" lvl="3" indent="-365760">
              <a:lnSpc>
                <a:spcPct val="100000"/>
              </a:lnSpc>
              <a:spcBef>
                <a:spcPts val="200"/>
              </a:spcBef>
              <a:defRPr/>
            </a:pPr>
            <a:r>
              <a:rPr lang="en-US">
                <a:solidFill>
                  <a:schemeClr val="tx2"/>
                </a:solidFill>
              </a:rPr>
              <a:t>Custom integration  (communication, reporting…)</a:t>
            </a:r>
          </a:p>
          <a:p>
            <a:pPr marL="1371600" lvl="3" indent="-365760">
              <a:lnSpc>
                <a:spcPct val="100000"/>
              </a:lnSpc>
              <a:spcBef>
                <a:spcPts val="200"/>
              </a:spcBef>
              <a:defRPr/>
            </a:pPr>
            <a:r>
              <a:rPr lang="en-US">
                <a:solidFill>
                  <a:schemeClr val="tx2"/>
                </a:solidFill>
              </a:rPr>
              <a:t>Typical for in-line solutions</a:t>
            </a:r>
          </a:p>
          <a:p>
            <a:pPr marL="914400" lvl="3" indent="0">
              <a:lnSpc>
                <a:spcPct val="110000"/>
              </a:lnSpc>
              <a:spcBef>
                <a:spcPts val="0"/>
              </a:spcBef>
              <a:buNone/>
              <a:defRPr/>
            </a:pPr>
            <a:endParaRPr lang="en-US">
              <a:solidFill>
                <a:srgbClr val="000000"/>
              </a:solidFill>
            </a:endParaRPr>
          </a:p>
          <a:p>
            <a:pPr lvl="1">
              <a:defRPr/>
            </a:pPr>
            <a:endParaRPr lang="en-US" sz="1200">
              <a:solidFill>
                <a:srgbClr val="000000"/>
              </a:solidFill>
              <a:latin typeface="Bahnschrift"/>
            </a:endParaRPr>
          </a:p>
          <a:p>
            <a:pPr>
              <a:defRPr/>
            </a:pPr>
            <a:endParaRPr lang="en-US">
              <a:latin typeface="Bahnschrift"/>
            </a:endParaRPr>
          </a:p>
          <a:p>
            <a:pPr marL="182880" lvl="1">
              <a:lnSpc>
                <a:spcPct val="100000"/>
              </a:lnSpc>
              <a:spcBef>
                <a:spcPts val="600"/>
              </a:spcBef>
              <a:buClr>
                <a:srgbClr val="C9D803"/>
              </a:buClr>
              <a:buFont typeface="Arial" panose="020B0604020202020204" pitchFamily="34" charset="0"/>
              <a:buNone/>
            </a:pPr>
            <a:endParaRPr lang="en-US" sz="2000"/>
          </a:p>
        </p:txBody>
      </p:sp>
      <p:pic>
        <p:nvPicPr>
          <p:cNvPr id="8" name="Picture 7" descr="Classroom with solid fill">
            <a:extLst>
              <a:ext uri="{FF2B5EF4-FFF2-40B4-BE49-F238E27FC236}">
                <a16:creationId xmlns:a16="http://schemas.microsoft.com/office/drawing/2014/main" id="{F935A9CC-BA4F-2926-638C-AD0982507327}"/>
              </a:ext>
            </a:extLst>
          </p:cNvPr>
          <p:cNvPicPr>
            <a:picLocks noChangeAspect="1"/>
          </p:cNvPicPr>
          <p:nvPr/>
        </p:nvPicPr>
        <p:blipFill>
          <a:blip r:embed="rId4">
            <a:extLst>
              <a:ext uri="{96DAC541-7B7A-43D3-8B79-37D633B846F1}">
                <asvg:svgBlip xmlns:asvg="http://schemas.microsoft.com/office/drawing/2016/SVG/main" r:embed="rId5"/>
              </a:ext>
            </a:extLst>
          </a:blip>
          <a:srcRect t="9909" b="9909"/>
          <a:stretch/>
        </p:blipFill>
        <p:spPr>
          <a:xfrm>
            <a:off x="8176494" y="2282528"/>
            <a:ext cx="3282697" cy="2632164"/>
          </a:xfrm>
          <a:prstGeom prst="rect">
            <a:avLst/>
          </a:prstGeom>
        </p:spPr>
      </p:pic>
    </p:spTree>
    <p:extLst>
      <p:ext uri="{BB962C8B-B14F-4D97-AF65-F5344CB8AC3E}">
        <p14:creationId xmlns:p14="http://schemas.microsoft.com/office/powerpoint/2010/main" val="36743016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EF7A3CEE-3E2D-F91E-0464-23B92039FCD0}"/>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49CDB1EF-1E9C-7C36-5F62-E8052FD5C9F2}"/>
              </a:ext>
            </a:extLst>
          </p:cNvPr>
          <p:cNvPicPr>
            <a:picLocks noChangeAspect="1"/>
          </p:cNvPicPr>
          <p:nvPr/>
        </p:nvPicPr>
        <p:blipFill>
          <a:blip r:embed="rId4"/>
          <a:srcRect t="977" b="1038"/>
          <a:stretch/>
        </p:blipFill>
        <p:spPr>
          <a:xfrm>
            <a:off x="6832567" y="137161"/>
            <a:ext cx="5218072" cy="6281928"/>
          </a:xfrm>
          <a:prstGeom prst="rect">
            <a:avLst/>
          </a:prstGeom>
        </p:spPr>
      </p:pic>
      <p:sp>
        <p:nvSpPr>
          <p:cNvPr id="3" name="Footer Placeholder 2">
            <a:extLst>
              <a:ext uri="{FF2B5EF4-FFF2-40B4-BE49-F238E27FC236}">
                <a16:creationId xmlns:a16="http://schemas.microsoft.com/office/drawing/2014/main" id="{C00F6149-BEEC-5EF8-A6A2-0039DAE0401F}"/>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21</a:t>
            </a:fld>
            <a:endParaRPr lang="en-US">
              <a:solidFill>
                <a:schemeClr val="tx1">
                  <a:lumMod val="65000"/>
                  <a:lumOff val="35000"/>
                </a:schemeClr>
              </a:solidFill>
            </a:endParaRPr>
          </a:p>
        </p:txBody>
      </p:sp>
      <p:sp>
        <p:nvSpPr>
          <p:cNvPr id="7" name="Title 6">
            <a:extLst>
              <a:ext uri="{FF2B5EF4-FFF2-40B4-BE49-F238E27FC236}">
                <a16:creationId xmlns:a16="http://schemas.microsoft.com/office/drawing/2014/main" id="{2387D740-441A-F89A-19B4-A174F4C4B036}"/>
              </a:ext>
            </a:extLst>
          </p:cNvPr>
          <p:cNvSpPr>
            <a:spLocks noGrp="1"/>
          </p:cNvSpPr>
          <p:nvPr>
            <p:ph type="title"/>
          </p:nvPr>
        </p:nvSpPr>
        <p:spPr/>
        <p:txBody>
          <a:bodyPr/>
          <a:lstStyle/>
          <a:p>
            <a:r>
              <a:rPr lang="en-US"/>
              <a:t>7. Support and service</a:t>
            </a:r>
            <a:endParaRPr lang="en-US">
              <a:solidFill>
                <a:srgbClr val="C8D82D"/>
              </a:solidFill>
            </a:endParaRPr>
          </a:p>
        </p:txBody>
      </p:sp>
      <p:sp>
        <p:nvSpPr>
          <p:cNvPr id="2" name="Content Placeholder 1">
            <a:extLst>
              <a:ext uri="{FF2B5EF4-FFF2-40B4-BE49-F238E27FC236}">
                <a16:creationId xmlns:a16="http://schemas.microsoft.com/office/drawing/2014/main" id="{A75B76BF-E4E1-E98F-748A-C17B45222CEB}"/>
              </a:ext>
            </a:extLst>
          </p:cNvPr>
          <p:cNvSpPr>
            <a:spLocks noGrp="1"/>
          </p:cNvSpPr>
          <p:nvPr>
            <p:ph sz="half" idx="1"/>
          </p:nvPr>
        </p:nvSpPr>
        <p:spPr/>
        <p:txBody>
          <a:bodyPr/>
          <a:lstStyle/>
          <a:p>
            <a:r>
              <a:rPr lang="en-US"/>
              <a:t>7.2 SPC Program</a:t>
            </a:r>
          </a:p>
        </p:txBody>
      </p:sp>
      <p:sp>
        <p:nvSpPr>
          <p:cNvPr id="4" name="Footer Placeholder 4">
            <a:extLst>
              <a:ext uri="{FF2B5EF4-FFF2-40B4-BE49-F238E27FC236}">
                <a16:creationId xmlns:a16="http://schemas.microsoft.com/office/drawing/2014/main" id="{68B11652-C83C-265B-81B6-71491F5343EE}"/>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B12CA3E9-E5A3-CB0E-192E-986481F8D8A9}"/>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
        <p:nvSpPr>
          <p:cNvPr id="13" name="Content Placeholder 4">
            <a:extLst>
              <a:ext uri="{FF2B5EF4-FFF2-40B4-BE49-F238E27FC236}">
                <a16:creationId xmlns:a16="http://schemas.microsoft.com/office/drawing/2014/main" id="{7924448D-572F-A8EE-4B71-E235A7470EA6}"/>
              </a:ext>
            </a:extLst>
          </p:cNvPr>
          <p:cNvSpPr txBox="1">
            <a:spLocks/>
          </p:cNvSpPr>
          <p:nvPr/>
        </p:nvSpPr>
        <p:spPr>
          <a:xfrm>
            <a:off x="891540" y="1525217"/>
            <a:ext cx="6772275" cy="4016047"/>
          </a:xfrm>
          <a:prstGeom prst="rect">
            <a:avLst/>
          </a:prstGeom>
        </p:spPr>
        <p:txBody>
          <a:bodyPr vert="horz" lIns="91440" tIns="45720" rIns="91440" bIns="45720" numCol="1" rtlCol="0" anchor="t">
            <a:normAutofit/>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48640" indent="0">
              <a:lnSpc>
                <a:spcPct val="110000"/>
              </a:lnSpc>
              <a:spcBef>
                <a:spcPts val="0"/>
              </a:spcBef>
              <a:buFont typeface="+mj-lt"/>
              <a:buNone/>
              <a:defRPr/>
            </a:pPr>
            <a:r>
              <a:rPr lang="en-US" sz="1400" b="1" i="1">
                <a:solidFill>
                  <a:schemeClr val="tx1"/>
                </a:solidFill>
              </a:rPr>
              <a:t>Peace of mind for your investment.</a:t>
            </a:r>
          </a:p>
          <a:p>
            <a:pPr marL="548640" indent="0">
              <a:lnSpc>
                <a:spcPct val="110000"/>
              </a:lnSpc>
              <a:spcBef>
                <a:spcPts val="0"/>
              </a:spcBef>
              <a:buFont typeface="+mj-lt"/>
              <a:buNone/>
              <a:defRPr/>
            </a:pPr>
            <a:endParaRPr lang="en-US" sz="1400" b="1"/>
          </a:p>
          <a:p>
            <a:pPr marL="548640" indent="0">
              <a:lnSpc>
                <a:spcPct val="110000"/>
              </a:lnSpc>
              <a:spcBef>
                <a:spcPts val="0"/>
              </a:spcBef>
              <a:buFont typeface="+mj-lt"/>
              <a:buNone/>
              <a:defRPr/>
            </a:pPr>
            <a:r>
              <a:rPr lang="en-US" sz="1400" b="1" i="1"/>
              <a:t>Software Updates</a:t>
            </a:r>
          </a:p>
          <a:p>
            <a:pPr marL="1371600" lvl="3" indent="-365760">
              <a:lnSpc>
                <a:spcPct val="100000"/>
              </a:lnSpc>
              <a:spcBef>
                <a:spcPts val="200"/>
              </a:spcBef>
              <a:defRPr/>
            </a:pPr>
            <a:r>
              <a:rPr lang="en-US">
                <a:solidFill>
                  <a:schemeClr val="tx2"/>
                </a:solidFill>
              </a:rPr>
              <a:t>Keep your system up to date</a:t>
            </a:r>
          </a:p>
          <a:p>
            <a:pPr marL="1371600" lvl="3" indent="-365760">
              <a:lnSpc>
                <a:spcPct val="100000"/>
              </a:lnSpc>
              <a:spcBef>
                <a:spcPts val="200"/>
              </a:spcBef>
              <a:defRPr/>
            </a:pPr>
            <a:r>
              <a:rPr lang="en-US">
                <a:solidFill>
                  <a:schemeClr val="tx2"/>
                </a:solidFill>
              </a:rPr>
              <a:t>New features </a:t>
            </a:r>
          </a:p>
          <a:p>
            <a:pPr marL="1371600" lvl="3" indent="-365760">
              <a:lnSpc>
                <a:spcPct val="100000"/>
              </a:lnSpc>
              <a:spcBef>
                <a:spcPts val="200"/>
              </a:spcBef>
              <a:defRPr/>
            </a:pPr>
            <a:r>
              <a:rPr lang="en-US">
                <a:solidFill>
                  <a:schemeClr val="tx2"/>
                </a:solidFill>
              </a:rPr>
              <a:t>Enhanced user interaction</a:t>
            </a:r>
          </a:p>
          <a:p>
            <a:pPr marL="548640" indent="0">
              <a:lnSpc>
                <a:spcPct val="110000"/>
              </a:lnSpc>
              <a:spcBef>
                <a:spcPts val="0"/>
              </a:spcBef>
              <a:buFont typeface="+mj-lt"/>
              <a:buNone/>
              <a:defRPr/>
            </a:pPr>
            <a:r>
              <a:rPr lang="en-US" sz="1400" b="1" i="1"/>
              <a:t>Tech Support</a:t>
            </a:r>
          </a:p>
          <a:p>
            <a:pPr marL="1371600" lvl="3" indent="-365760">
              <a:lnSpc>
                <a:spcPct val="100000"/>
              </a:lnSpc>
              <a:spcBef>
                <a:spcPts val="200"/>
              </a:spcBef>
              <a:defRPr/>
            </a:pPr>
            <a:r>
              <a:rPr lang="en-US">
                <a:solidFill>
                  <a:schemeClr val="tx2"/>
                </a:solidFill>
              </a:rPr>
              <a:t>support@ezmetrology.com</a:t>
            </a:r>
          </a:p>
          <a:p>
            <a:pPr marL="548640" indent="0">
              <a:lnSpc>
                <a:spcPct val="110000"/>
              </a:lnSpc>
              <a:spcBef>
                <a:spcPts val="0"/>
              </a:spcBef>
              <a:buNone/>
              <a:defRPr/>
            </a:pPr>
            <a:r>
              <a:rPr lang="en-US" sz="1400" b="1" i="1"/>
              <a:t>Repairs</a:t>
            </a:r>
          </a:p>
          <a:p>
            <a:pPr marL="1371600" lvl="3" indent="-365760">
              <a:lnSpc>
                <a:spcPct val="100000"/>
              </a:lnSpc>
              <a:spcBef>
                <a:spcPts val="200"/>
              </a:spcBef>
              <a:defRPr/>
            </a:pPr>
            <a:r>
              <a:rPr lang="en-US">
                <a:solidFill>
                  <a:schemeClr val="tx2"/>
                </a:solidFill>
              </a:rPr>
              <a:t>Coverage for all essential components</a:t>
            </a:r>
          </a:p>
          <a:p>
            <a:pPr marL="548640" indent="0">
              <a:lnSpc>
                <a:spcPct val="110000"/>
              </a:lnSpc>
              <a:spcBef>
                <a:spcPts val="0"/>
              </a:spcBef>
              <a:buFont typeface="+mj-lt"/>
              <a:buNone/>
              <a:defRPr/>
            </a:pPr>
            <a:r>
              <a:rPr lang="en-US" sz="1400" b="1" i="1"/>
              <a:t>Academy</a:t>
            </a:r>
          </a:p>
          <a:p>
            <a:pPr marL="1371600" lvl="3" indent="-365760">
              <a:lnSpc>
                <a:spcPct val="100000"/>
              </a:lnSpc>
              <a:spcBef>
                <a:spcPts val="200"/>
              </a:spcBef>
              <a:defRPr/>
            </a:pPr>
            <a:r>
              <a:rPr lang="en-US">
                <a:solidFill>
                  <a:schemeClr val="tx2"/>
                </a:solidFill>
              </a:rPr>
              <a:t>academy.ezmetrology.com</a:t>
            </a:r>
          </a:p>
          <a:p>
            <a:pPr marL="548640" indent="0">
              <a:lnSpc>
                <a:spcPct val="110000"/>
              </a:lnSpc>
              <a:spcBef>
                <a:spcPts val="0"/>
              </a:spcBef>
              <a:buFont typeface="+mj-lt"/>
              <a:buNone/>
              <a:defRPr/>
            </a:pPr>
            <a:r>
              <a:rPr lang="en-US" sz="1400" b="1" i="1"/>
              <a:t>Terms</a:t>
            </a:r>
          </a:p>
          <a:p>
            <a:pPr marL="1428750" lvl="3" indent="-285750">
              <a:lnSpc>
                <a:spcPct val="110000"/>
              </a:lnSpc>
              <a:spcBef>
                <a:spcPts val="0"/>
              </a:spcBef>
              <a:defRPr/>
            </a:pPr>
            <a:r>
              <a:rPr lang="en-US">
                <a:solidFill>
                  <a:srgbClr val="000000"/>
                </a:solidFill>
              </a:rPr>
              <a:t>First year 		Included</a:t>
            </a:r>
          </a:p>
          <a:p>
            <a:pPr marL="1428750" lvl="3" indent="-285750">
              <a:lnSpc>
                <a:spcPct val="110000"/>
              </a:lnSpc>
              <a:spcBef>
                <a:spcPts val="0"/>
              </a:spcBef>
              <a:defRPr/>
            </a:pPr>
            <a:r>
              <a:rPr lang="en-US">
                <a:solidFill>
                  <a:srgbClr val="000000"/>
                </a:solidFill>
              </a:rPr>
              <a:t>Subsequent years  	Subscription</a:t>
            </a:r>
          </a:p>
          <a:p>
            <a:pPr marL="0" indent="0">
              <a:lnSpc>
                <a:spcPct val="110000"/>
              </a:lnSpc>
              <a:spcBef>
                <a:spcPts val="0"/>
              </a:spcBef>
              <a:buFont typeface="+mj-lt"/>
              <a:buNone/>
              <a:defRPr/>
            </a:pPr>
            <a:endParaRPr lang="en-US" sz="1400"/>
          </a:p>
          <a:p>
            <a:pPr lvl="1">
              <a:defRPr/>
            </a:pPr>
            <a:endParaRPr lang="en-US"/>
          </a:p>
          <a:p>
            <a:pPr lvl="1">
              <a:defRPr/>
            </a:pPr>
            <a:endParaRPr lang="en-US"/>
          </a:p>
          <a:p>
            <a:pPr lvl="1">
              <a:defRPr/>
            </a:pPr>
            <a:endParaRPr lang="en-US" sz="1200">
              <a:solidFill>
                <a:srgbClr val="000000"/>
              </a:solidFill>
              <a:latin typeface="Bahnschrift"/>
            </a:endParaRPr>
          </a:p>
          <a:p>
            <a:pPr>
              <a:defRPr/>
            </a:pPr>
            <a:endParaRPr lang="en-US">
              <a:latin typeface="Bahnschrift"/>
            </a:endParaRPr>
          </a:p>
          <a:p>
            <a:pPr marL="182880" lvl="1">
              <a:lnSpc>
                <a:spcPct val="100000"/>
              </a:lnSpc>
              <a:spcBef>
                <a:spcPts val="600"/>
              </a:spcBef>
              <a:buClr>
                <a:srgbClr val="C9D803"/>
              </a:buClr>
              <a:buFont typeface="Arial" panose="020B0604020202020204" pitchFamily="34" charset="0"/>
              <a:buNone/>
            </a:pPr>
            <a:endParaRPr lang="en-US" sz="2000"/>
          </a:p>
        </p:txBody>
      </p:sp>
    </p:spTree>
    <p:extLst>
      <p:ext uri="{BB962C8B-B14F-4D97-AF65-F5344CB8AC3E}">
        <p14:creationId xmlns:p14="http://schemas.microsoft.com/office/powerpoint/2010/main" val="22277418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A6579944-1883-4FA2-0264-9CE3C43574D4}"/>
            </a:ext>
          </a:extLst>
        </p:cNvPr>
        <p:cNvGrpSpPr/>
        <p:nvPr/>
      </p:nvGrpSpPr>
      <p:grpSpPr>
        <a:xfrm>
          <a:off x="0" y="0"/>
          <a:ext cx="0" cy="0"/>
          <a:chOff x="0" y="0"/>
          <a:chExt cx="0" cy="0"/>
        </a:xfrm>
      </p:grpSpPr>
      <p:sp>
        <p:nvSpPr>
          <p:cNvPr id="3" name="Footer Placeholder 2">
            <a:extLst>
              <a:ext uri="{FF2B5EF4-FFF2-40B4-BE49-F238E27FC236}">
                <a16:creationId xmlns:a16="http://schemas.microsoft.com/office/drawing/2014/main" id="{7BE8095A-B7D0-7859-E5F9-71BAD5671458}"/>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22</a:t>
            </a:fld>
            <a:endParaRPr lang="en-US">
              <a:solidFill>
                <a:schemeClr val="tx1">
                  <a:lumMod val="65000"/>
                  <a:lumOff val="35000"/>
                </a:schemeClr>
              </a:solidFill>
            </a:endParaRPr>
          </a:p>
        </p:txBody>
      </p:sp>
      <p:sp>
        <p:nvSpPr>
          <p:cNvPr id="7" name="Title 6">
            <a:extLst>
              <a:ext uri="{FF2B5EF4-FFF2-40B4-BE49-F238E27FC236}">
                <a16:creationId xmlns:a16="http://schemas.microsoft.com/office/drawing/2014/main" id="{CFAF73FB-4009-E31E-C6AC-6CD19A243FC3}"/>
              </a:ext>
            </a:extLst>
          </p:cNvPr>
          <p:cNvSpPr>
            <a:spLocks noGrp="1"/>
          </p:cNvSpPr>
          <p:nvPr>
            <p:ph type="title"/>
          </p:nvPr>
        </p:nvSpPr>
        <p:spPr/>
        <p:txBody>
          <a:bodyPr/>
          <a:lstStyle/>
          <a:p>
            <a:r>
              <a:rPr lang="en-US"/>
              <a:t>7. Support and service</a:t>
            </a:r>
            <a:endParaRPr lang="en-US">
              <a:solidFill>
                <a:srgbClr val="C8D82D"/>
              </a:solidFill>
            </a:endParaRPr>
          </a:p>
        </p:txBody>
      </p:sp>
      <p:sp>
        <p:nvSpPr>
          <p:cNvPr id="2" name="Content Placeholder 1">
            <a:extLst>
              <a:ext uri="{FF2B5EF4-FFF2-40B4-BE49-F238E27FC236}">
                <a16:creationId xmlns:a16="http://schemas.microsoft.com/office/drawing/2014/main" id="{9FA09F55-CFF8-0C87-1B5D-3915D6AAEA28}"/>
              </a:ext>
            </a:extLst>
          </p:cNvPr>
          <p:cNvSpPr>
            <a:spLocks noGrp="1"/>
          </p:cNvSpPr>
          <p:nvPr>
            <p:ph sz="half" idx="1"/>
          </p:nvPr>
        </p:nvSpPr>
        <p:spPr/>
        <p:txBody>
          <a:bodyPr/>
          <a:lstStyle/>
          <a:p>
            <a:r>
              <a:rPr lang="en-US"/>
              <a:t>7.3 In-House Verification</a:t>
            </a:r>
          </a:p>
        </p:txBody>
      </p:sp>
      <p:sp>
        <p:nvSpPr>
          <p:cNvPr id="4" name="Footer Placeholder 4">
            <a:extLst>
              <a:ext uri="{FF2B5EF4-FFF2-40B4-BE49-F238E27FC236}">
                <a16:creationId xmlns:a16="http://schemas.microsoft.com/office/drawing/2014/main" id="{D8658D5B-2335-FE04-15FB-735BBB8AB000}"/>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0284C04E-7A23-E752-CBB6-8F6E707FD8AA}"/>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pic>
        <p:nvPicPr>
          <p:cNvPr id="9" name="Picture 8" descr="A pair of shoes next to a machine&#10;&#10;AI-generated content may be incorrect.">
            <a:extLst>
              <a:ext uri="{FF2B5EF4-FFF2-40B4-BE49-F238E27FC236}">
                <a16:creationId xmlns:a16="http://schemas.microsoft.com/office/drawing/2014/main" id="{052EA270-6692-F771-96F5-EE03F1012381}"/>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p:blipFill>
        <p:spPr>
          <a:xfrm>
            <a:off x="7145563" y="3656143"/>
            <a:ext cx="4842222" cy="2540377"/>
          </a:xfrm>
          <a:prstGeom prst="rect">
            <a:avLst/>
          </a:prstGeom>
        </p:spPr>
      </p:pic>
      <p:pic>
        <p:nvPicPr>
          <p:cNvPr id="11" name="Picture 10" descr="A close-up of a document&#10;&#10;AI-generated content may be incorrect.">
            <a:extLst>
              <a:ext uri="{FF2B5EF4-FFF2-40B4-BE49-F238E27FC236}">
                <a16:creationId xmlns:a16="http://schemas.microsoft.com/office/drawing/2014/main" id="{5B2F7704-6D33-3867-EB70-84F4CB1CC48D}"/>
              </a:ext>
            </a:extLst>
          </p:cNvPr>
          <p:cNvPicPr>
            <a:picLocks noChangeAspect="1"/>
          </p:cNvPicPr>
          <p:nvPr/>
        </p:nvPicPr>
        <p:blipFill>
          <a:blip r:embed="rId5" cstate="email">
            <a:extLst>
              <a:ext uri="{28A0092B-C50C-407E-A947-70E740481C1C}">
                <a14:useLocalDpi xmlns:a14="http://schemas.microsoft.com/office/drawing/2010/main" val="0"/>
              </a:ext>
            </a:extLst>
          </a:blip>
          <a:srcRect t="-1"/>
          <a:stretch/>
        </p:blipFill>
        <p:spPr>
          <a:xfrm>
            <a:off x="7593619" y="914400"/>
            <a:ext cx="1804587" cy="2540377"/>
          </a:xfrm>
          <a:prstGeom prst="rect">
            <a:avLst/>
          </a:prstGeom>
          <a:ln>
            <a:solidFill>
              <a:schemeClr val="accent2"/>
            </a:solidFill>
          </a:ln>
        </p:spPr>
      </p:pic>
      <p:pic>
        <p:nvPicPr>
          <p:cNvPr id="13" name="Picture 12" descr="A close-up of a paper&#10;&#10;AI-generated content may be incorrect.">
            <a:extLst>
              <a:ext uri="{FF2B5EF4-FFF2-40B4-BE49-F238E27FC236}">
                <a16:creationId xmlns:a16="http://schemas.microsoft.com/office/drawing/2014/main" id="{20A958E6-F345-68BF-2780-179722987281}"/>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9644612" y="914401"/>
            <a:ext cx="1804587" cy="2540377"/>
          </a:xfrm>
          <a:prstGeom prst="rect">
            <a:avLst/>
          </a:prstGeom>
          <a:ln>
            <a:solidFill>
              <a:schemeClr val="accent2"/>
            </a:solidFill>
          </a:ln>
        </p:spPr>
      </p:pic>
      <p:sp>
        <p:nvSpPr>
          <p:cNvPr id="16" name="Content Placeholder 4">
            <a:extLst>
              <a:ext uri="{FF2B5EF4-FFF2-40B4-BE49-F238E27FC236}">
                <a16:creationId xmlns:a16="http://schemas.microsoft.com/office/drawing/2014/main" id="{2798593A-4587-840B-82E8-4D4EE5762B3B}"/>
              </a:ext>
            </a:extLst>
          </p:cNvPr>
          <p:cNvSpPr txBox="1">
            <a:spLocks/>
          </p:cNvSpPr>
          <p:nvPr/>
        </p:nvSpPr>
        <p:spPr>
          <a:xfrm>
            <a:off x="873253" y="1516073"/>
            <a:ext cx="6046020" cy="4016047"/>
          </a:xfrm>
          <a:prstGeom prst="rect">
            <a:avLst/>
          </a:prstGeom>
        </p:spPr>
        <p:txBody>
          <a:bodyPr vert="horz" lIns="91440" tIns="45720" rIns="91440" bIns="45720" numCol="1" rtlCol="0" anchor="t">
            <a:normAutofit lnSpcReduction="10000"/>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48640" indent="0">
              <a:lnSpc>
                <a:spcPct val="110000"/>
              </a:lnSpc>
              <a:spcBef>
                <a:spcPts val="0"/>
              </a:spcBef>
              <a:buFont typeface="+mj-lt"/>
              <a:buNone/>
              <a:defRPr/>
            </a:pPr>
            <a:r>
              <a:rPr lang="en-US" sz="1400" b="1" i="1">
                <a:solidFill>
                  <a:schemeClr val="tx1"/>
                </a:solidFill>
              </a:rPr>
              <a:t>Verify the performance of the gauges in your lab at any time.</a:t>
            </a:r>
          </a:p>
          <a:p>
            <a:pPr marL="548640" indent="0">
              <a:lnSpc>
                <a:spcPct val="110000"/>
              </a:lnSpc>
              <a:spcBef>
                <a:spcPts val="0"/>
              </a:spcBef>
              <a:buFont typeface="+mj-lt"/>
              <a:buNone/>
              <a:defRPr/>
            </a:pPr>
            <a:endParaRPr lang="en-US" sz="1400" b="1"/>
          </a:p>
          <a:p>
            <a:pPr marL="548640" indent="0">
              <a:lnSpc>
                <a:spcPct val="110000"/>
              </a:lnSpc>
              <a:spcBef>
                <a:spcPts val="0"/>
              </a:spcBef>
              <a:buFont typeface="+mj-lt"/>
              <a:buNone/>
              <a:defRPr/>
            </a:pPr>
            <a:r>
              <a:rPr lang="en-US" sz="1400" b="1" i="1"/>
              <a:t>SpeedBay  &amp; ForceBay</a:t>
            </a:r>
          </a:p>
          <a:p>
            <a:pPr marL="1371600" lvl="3" indent="-365760">
              <a:lnSpc>
                <a:spcPct val="100000"/>
              </a:lnSpc>
              <a:spcBef>
                <a:spcPts val="200"/>
              </a:spcBef>
              <a:defRPr/>
            </a:pPr>
            <a:r>
              <a:rPr lang="en-US">
                <a:solidFill>
                  <a:schemeClr val="tx2"/>
                </a:solidFill>
              </a:rPr>
              <a:t>Fully automated </a:t>
            </a:r>
            <a:r>
              <a:rPr lang="en-US">
                <a:solidFill>
                  <a:srgbClr val="000000"/>
                </a:solidFill>
              </a:rPr>
              <a:t>procedure in MyPod </a:t>
            </a:r>
          </a:p>
          <a:p>
            <a:pPr marL="1371600" lvl="3" indent="-365760">
              <a:lnSpc>
                <a:spcPct val="100000"/>
              </a:lnSpc>
              <a:spcBef>
                <a:spcPts val="200"/>
              </a:spcBef>
              <a:defRPr/>
            </a:pPr>
            <a:r>
              <a:rPr lang="en-US">
                <a:solidFill>
                  <a:srgbClr val="000000"/>
                </a:solidFill>
              </a:rPr>
              <a:t>Less than 5 minutes</a:t>
            </a:r>
          </a:p>
          <a:p>
            <a:pPr marL="914400" lvl="3" indent="0">
              <a:lnSpc>
                <a:spcPct val="110000"/>
              </a:lnSpc>
              <a:spcBef>
                <a:spcPts val="0"/>
              </a:spcBef>
              <a:buNone/>
              <a:defRPr/>
            </a:pPr>
            <a:endParaRPr lang="en-US">
              <a:solidFill>
                <a:srgbClr val="000000"/>
              </a:solidFill>
            </a:endParaRPr>
          </a:p>
          <a:p>
            <a:pPr marL="548640" indent="0">
              <a:lnSpc>
                <a:spcPct val="110000"/>
              </a:lnSpc>
              <a:spcBef>
                <a:spcPts val="0"/>
              </a:spcBef>
              <a:buFont typeface="+mj-lt"/>
              <a:buNone/>
              <a:defRPr/>
            </a:pPr>
            <a:r>
              <a:rPr lang="en-US" sz="1400" b="1" i="1"/>
              <a:t>Procedure</a:t>
            </a:r>
          </a:p>
          <a:p>
            <a:pPr marL="1371600" lvl="3" indent="-365760">
              <a:lnSpc>
                <a:spcPct val="100000"/>
              </a:lnSpc>
              <a:spcBef>
                <a:spcPts val="200"/>
              </a:spcBef>
              <a:defRPr/>
            </a:pPr>
            <a:r>
              <a:rPr lang="en-US" b="1" i="1">
                <a:solidFill>
                  <a:schemeClr val="tx2"/>
                </a:solidFill>
              </a:rPr>
              <a:t>Place</a:t>
            </a:r>
            <a:r>
              <a:rPr lang="en-US">
                <a:solidFill>
                  <a:schemeClr val="tx2"/>
                </a:solidFill>
              </a:rPr>
              <a:t> Pod in SpeedBay </a:t>
            </a:r>
          </a:p>
          <a:p>
            <a:pPr marL="1371600" lvl="3" indent="-365760">
              <a:lnSpc>
                <a:spcPct val="100000"/>
              </a:lnSpc>
              <a:spcBef>
                <a:spcPts val="200"/>
              </a:spcBef>
              <a:defRPr/>
            </a:pPr>
            <a:r>
              <a:rPr lang="en-US" b="1" i="1">
                <a:solidFill>
                  <a:schemeClr val="tx2"/>
                </a:solidFill>
              </a:rPr>
              <a:t>Connect</a:t>
            </a:r>
            <a:r>
              <a:rPr lang="en-US">
                <a:solidFill>
                  <a:schemeClr val="tx2"/>
                </a:solidFill>
              </a:rPr>
              <a:t> and </a:t>
            </a:r>
            <a:r>
              <a:rPr lang="en-US" b="1" i="1">
                <a:solidFill>
                  <a:schemeClr val="tx2"/>
                </a:solidFill>
              </a:rPr>
              <a:t>Start</a:t>
            </a:r>
            <a:r>
              <a:rPr lang="en-US">
                <a:solidFill>
                  <a:schemeClr val="tx2"/>
                </a:solidFill>
              </a:rPr>
              <a:t> the inspection</a:t>
            </a:r>
          </a:p>
          <a:p>
            <a:pPr marL="1371600" lvl="3" indent="-365760">
              <a:lnSpc>
                <a:spcPct val="100000"/>
              </a:lnSpc>
              <a:spcBef>
                <a:spcPts val="200"/>
              </a:spcBef>
              <a:defRPr/>
            </a:pPr>
            <a:r>
              <a:rPr lang="en-US" b="1" i="1">
                <a:solidFill>
                  <a:schemeClr val="tx2"/>
                </a:solidFill>
              </a:rPr>
              <a:t>Place</a:t>
            </a:r>
            <a:r>
              <a:rPr lang="en-US">
                <a:solidFill>
                  <a:schemeClr val="tx2"/>
                </a:solidFill>
              </a:rPr>
              <a:t> Pod in ForceBay </a:t>
            </a:r>
          </a:p>
          <a:p>
            <a:pPr marL="1371600" lvl="3" indent="-365760">
              <a:lnSpc>
                <a:spcPct val="100000"/>
              </a:lnSpc>
              <a:spcBef>
                <a:spcPts val="200"/>
              </a:spcBef>
              <a:defRPr/>
            </a:pPr>
            <a:r>
              <a:rPr lang="en-US" b="1" i="1">
                <a:solidFill>
                  <a:schemeClr val="tx2"/>
                </a:solidFill>
              </a:rPr>
              <a:t>Connect</a:t>
            </a:r>
            <a:r>
              <a:rPr lang="en-US">
                <a:solidFill>
                  <a:schemeClr val="tx2"/>
                </a:solidFill>
              </a:rPr>
              <a:t> and </a:t>
            </a:r>
            <a:r>
              <a:rPr lang="en-US" b="1" i="1">
                <a:solidFill>
                  <a:schemeClr val="tx2"/>
                </a:solidFill>
              </a:rPr>
              <a:t>Start</a:t>
            </a:r>
            <a:r>
              <a:rPr lang="en-US">
                <a:solidFill>
                  <a:schemeClr val="tx2"/>
                </a:solidFill>
              </a:rPr>
              <a:t> the inspection</a:t>
            </a:r>
          </a:p>
          <a:p>
            <a:pPr marL="1371600" lvl="3" indent="-365760">
              <a:lnSpc>
                <a:spcPct val="100000"/>
              </a:lnSpc>
              <a:spcBef>
                <a:spcPts val="200"/>
              </a:spcBef>
              <a:defRPr/>
            </a:pPr>
            <a:r>
              <a:rPr lang="en-US" sz="1400" b="1" i="1">
                <a:solidFill>
                  <a:srgbClr val="000000"/>
                </a:solidFill>
              </a:rPr>
              <a:t>Save</a:t>
            </a:r>
            <a:r>
              <a:rPr lang="en-US">
                <a:solidFill>
                  <a:srgbClr val="000000"/>
                </a:solidFill>
              </a:rPr>
              <a:t> the results to EnergyPod and In</a:t>
            </a:r>
            <a:r>
              <a:rPr lang="en-US" sz="1400">
                <a:solidFill>
                  <a:srgbClr val="000000"/>
                </a:solidFill>
              </a:rPr>
              <a:t>spection Report</a:t>
            </a:r>
          </a:p>
          <a:p>
            <a:pPr marL="1371600" lvl="3" indent="-365760">
              <a:lnSpc>
                <a:spcPct val="100000"/>
              </a:lnSpc>
              <a:spcBef>
                <a:spcPts val="200"/>
              </a:spcBef>
              <a:defRPr/>
            </a:pPr>
            <a:r>
              <a:rPr lang="en-US">
                <a:solidFill>
                  <a:srgbClr val="000000"/>
                </a:solidFill>
              </a:rPr>
              <a:t>Set </a:t>
            </a:r>
            <a:r>
              <a:rPr lang="en-US" b="1" i="1">
                <a:solidFill>
                  <a:srgbClr val="000000"/>
                </a:solidFill>
              </a:rPr>
              <a:t>next inspection </a:t>
            </a:r>
            <a:r>
              <a:rPr lang="en-US">
                <a:solidFill>
                  <a:srgbClr val="000000"/>
                </a:solidFill>
              </a:rPr>
              <a:t>interval</a:t>
            </a:r>
            <a:endParaRPr lang="en-US" sz="1400">
              <a:solidFill>
                <a:srgbClr val="000000"/>
              </a:solidFill>
            </a:endParaRPr>
          </a:p>
          <a:p>
            <a:pPr marL="0" indent="0">
              <a:lnSpc>
                <a:spcPct val="110000"/>
              </a:lnSpc>
              <a:spcBef>
                <a:spcPts val="0"/>
              </a:spcBef>
              <a:buFont typeface="+mj-lt"/>
              <a:buNone/>
              <a:defRPr/>
            </a:pPr>
            <a:endParaRPr lang="en-US" sz="1400">
              <a:solidFill>
                <a:srgbClr val="000000"/>
              </a:solidFill>
            </a:endParaRPr>
          </a:p>
          <a:p>
            <a:pPr marL="548640" indent="0">
              <a:lnSpc>
                <a:spcPct val="110000"/>
              </a:lnSpc>
              <a:spcBef>
                <a:spcPts val="0"/>
              </a:spcBef>
              <a:buFont typeface="+mj-lt"/>
              <a:buNone/>
              <a:defRPr/>
            </a:pPr>
            <a:r>
              <a:rPr lang="en-US" sz="1400" b="1" i="1"/>
              <a:t>Verification Report</a:t>
            </a:r>
          </a:p>
          <a:p>
            <a:pPr marL="1371600" lvl="3" indent="-365760">
              <a:lnSpc>
                <a:spcPct val="100000"/>
              </a:lnSpc>
              <a:spcBef>
                <a:spcPts val="200"/>
              </a:spcBef>
              <a:defRPr/>
            </a:pPr>
            <a:r>
              <a:rPr lang="en-US">
                <a:solidFill>
                  <a:schemeClr val="tx2"/>
                </a:solidFill>
              </a:rPr>
              <a:t>Header with all serial numbers and dates</a:t>
            </a:r>
          </a:p>
          <a:p>
            <a:pPr marL="1371600" lvl="3" indent="-365760">
              <a:lnSpc>
                <a:spcPct val="100000"/>
              </a:lnSpc>
              <a:spcBef>
                <a:spcPts val="200"/>
              </a:spcBef>
              <a:defRPr/>
            </a:pPr>
            <a:r>
              <a:rPr lang="en-US">
                <a:solidFill>
                  <a:schemeClr val="tx2"/>
                </a:solidFill>
              </a:rPr>
              <a:t>Results of a successful verification</a:t>
            </a:r>
          </a:p>
          <a:p>
            <a:pPr marL="182880" lvl="1">
              <a:lnSpc>
                <a:spcPct val="100000"/>
              </a:lnSpc>
              <a:spcBef>
                <a:spcPts val="600"/>
              </a:spcBef>
              <a:buClr>
                <a:srgbClr val="C9D803"/>
              </a:buClr>
              <a:buFont typeface="Arial" panose="020B0604020202020204" pitchFamily="34" charset="0"/>
              <a:buNone/>
            </a:pPr>
            <a:endParaRPr lang="en-US" sz="2000"/>
          </a:p>
        </p:txBody>
      </p:sp>
    </p:spTree>
    <p:extLst>
      <p:ext uri="{BB962C8B-B14F-4D97-AF65-F5344CB8AC3E}">
        <p14:creationId xmlns:p14="http://schemas.microsoft.com/office/powerpoint/2010/main" val="19903148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a:extLst>
            <a:ext uri="{FF2B5EF4-FFF2-40B4-BE49-F238E27FC236}">
              <a16:creationId xmlns:a16="http://schemas.microsoft.com/office/drawing/2014/main" id="{DDD279F8-F32E-E3EC-7F6C-BDD750AA6E99}"/>
            </a:ext>
          </a:extLst>
        </p:cNvPr>
        <p:cNvGrpSpPr/>
        <p:nvPr/>
      </p:nvGrpSpPr>
      <p:grpSpPr>
        <a:xfrm>
          <a:off x="0" y="0"/>
          <a:ext cx="0" cy="0"/>
          <a:chOff x="0" y="0"/>
          <a:chExt cx="0" cy="0"/>
        </a:xfrm>
      </p:grpSpPr>
      <p:sp>
        <p:nvSpPr>
          <p:cNvPr id="3" name="Footer Placeholder 2">
            <a:extLst>
              <a:ext uri="{FF2B5EF4-FFF2-40B4-BE49-F238E27FC236}">
                <a16:creationId xmlns:a16="http://schemas.microsoft.com/office/drawing/2014/main" id="{7AEFF0CB-219B-4323-C416-E21156AFAC5E}"/>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23</a:t>
            </a:fld>
            <a:endParaRPr lang="en-US">
              <a:solidFill>
                <a:schemeClr val="tx1">
                  <a:lumMod val="65000"/>
                  <a:lumOff val="35000"/>
                </a:schemeClr>
              </a:solidFill>
            </a:endParaRPr>
          </a:p>
        </p:txBody>
      </p:sp>
      <p:sp>
        <p:nvSpPr>
          <p:cNvPr id="7" name="Title 6">
            <a:extLst>
              <a:ext uri="{FF2B5EF4-FFF2-40B4-BE49-F238E27FC236}">
                <a16:creationId xmlns:a16="http://schemas.microsoft.com/office/drawing/2014/main" id="{C8FCD43E-B2EF-EE35-E77C-B2A41376DDC1}"/>
              </a:ext>
            </a:extLst>
          </p:cNvPr>
          <p:cNvSpPr>
            <a:spLocks noGrp="1"/>
          </p:cNvSpPr>
          <p:nvPr>
            <p:ph type="title"/>
          </p:nvPr>
        </p:nvSpPr>
        <p:spPr/>
        <p:txBody>
          <a:bodyPr/>
          <a:lstStyle/>
          <a:p>
            <a:r>
              <a:rPr lang="en-US"/>
              <a:t>7. Support and service</a:t>
            </a:r>
            <a:endParaRPr lang="en-US">
              <a:solidFill>
                <a:srgbClr val="C8D82D"/>
              </a:solidFill>
            </a:endParaRPr>
          </a:p>
        </p:txBody>
      </p:sp>
      <p:sp>
        <p:nvSpPr>
          <p:cNvPr id="2" name="Content Placeholder 1">
            <a:extLst>
              <a:ext uri="{FF2B5EF4-FFF2-40B4-BE49-F238E27FC236}">
                <a16:creationId xmlns:a16="http://schemas.microsoft.com/office/drawing/2014/main" id="{2ED20D25-0CC5-7A94-5966-3BAF9D20C529}"/>
              </a:ext>
            </a:extLst>
          </p:cNvPr>
          <p:cNvSpPr>
            <a:spLocks noGrp="1"/>
          </p:cNvSpPr>
          <p:nvPr>
            <p:ph sz="half" idx="1"/>
          </p:nvPr>
        </p:nvSpPr>
        <p:spPr/>
        <p:txBody>
          <a:bodyPr/>
          <a:lstStyle/>
          <a:p>
            <a:r>
              <a:rPr lang="en-US"/>
              <a:t>7.4 in-house calibration</a:t>
            </a:r>
          </a:p>
        </p:txBody>
      </p:sp>
      <p:sp>
        <p:nvSpPr>
          <p:cNvPr id="4" name="Footer Placeholder 4">
            <a:extLst>
              <a:ext uri="{FF2B5EF4-FFF2-40B4-BE49-F238E27FC236}">
                <a16:creationId xmlns:a16="http://schemas.microsoft.com/office/drawing/2014/main" id="{8962C788-9ED4-F323-BF31-987953389B4E}"/>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7E5ED0C3-0E9B-4531-5FDC-48938F8D530C}"/>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pic>
        <p:nvPicPr>
          <p:cNvPr id="10" name="Picture 9" descr="A person using a device&#10;&#10;AI-generated content may be incorrect.">
            <a:extLst>
              <a:ext uri="{FF2B5EF4-FFF2-40B4-BE49-F238E27FC236}">
                <a16:creationId xmlns:a16="http://schemas.microsoft.com/office/drawing/2014/main" id="{E6F8646C-7B33-9625-E489-08A4837E3D17}"/>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7953554" y="1174044"/>
            <a:ext cx="3585993" cy="2630517"/>
          </a:xfrm>
          <a:prstGeom prst="rect">
            <a:avLst/>
          </a:prstGeom>
        </p:spPr>
      </p:pic>
      <p:sp>
        <p:nvSpPr>
          <p:cNvPr id="13" name="Content Placeholder 4">
            <a:extLst>
              <a:ext uri="{FF2B5EF4-FFF2-40B4-BE49-F238E27FC236}">
                <a16:creationId xmlns:a16="http://schemas.microsoft.com/office/drawing/2014/main" id="{804763BE-DB69-3E11-474A-D4C84B092C5D}"/>
              </a:ext>
            </a:extLst>
          </p:cNvPr>
          <p:cNvSpPr txBox="1">
            <a:spLocks/>
          </p:cNvSpPr>
          <p:nvPr/>
        </p:nvSpPr>
        <p:spPr>
          <a:xfrm>
            <a:off x="873252" y="1516073"/>
            <a:ext cx="6772275" cy="4500166"/>
          </a:xfrm>
          <a:prstGeom prst="rect">
            <a:avLst/>
          </a:prstGeom>
        </p:spPr>
        <p:txBody>
          <a:bodyPr vert="horz" lIns="91440" tIns="45720" rIns="91440" bIns="45720" numCol="1" rtlCol="0" anchor="t">
            <a:normAutofit/>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73088" lvl="3" indent="0">
              <a:lnSpc>
                <a:spcPct val="110000"/>
              </a:lnSpc>
              <a:spcBef>
                <a:spcPts val="200"/>
              </a:spcBef>
              <a:buNone/>
              <a:defRPr/>
            </a:pPr>
            <a:r>
              <a:rPr lang="en-US" b="1" i="1">
                <a:solidFill>
                  <a:schemeClr val="tx1"/>
                </a:solidFill>
              </a:rPr>
              <a:t>Eliminate logistic hassles, lower costs and reduce downtime.</a:t>
            </a:r>
          </a:p>
          <a:p>
            <a:pPr marL="548640" indent="0">
              <a:lnSpc>
                <a:spcPct val="110000"/>
              </a:lnSpc>
              <a:spcBef>
                <a:spcPts val="0"/>
              </a:spcBef>
              <a:buFont typeface="+mj-lt"/>
              <a:buNone/>
              <a:defRPr/>
            </a:pPr>
            <a:endParaRPr lang="en-US" sz="1400" b="1"/>
          </a:p>
          <a:p>
            <a:pPr marL="548640" indent="0">
              <a:lnSpc>
                <a:spcPct val="110000"/>
              </a:lnSpc>
              <a:spcBef>
                <a:spcPts val="0"/>
              </a:spcBef>
              <a:buFont typeface="+mj-lt"/>
              <a:buNone/>
              <a:defRPr/>
            </a:pPr>
            <a:r>
              <a:rPr lang="en-US" sz="1400" b="1" i="1"/>
              <a:t>SpeedBay  &amp; ForceBay (*)</a:t>
            </a:r>
          </a:p>
          <a:p>
            <a:pPr marL="1371600" lvl="3" indent="-365760">
              <a:lnSpc>
                <a:spcPct val="100000"/>
              </a:lnSpc>
              <a:spcBef>
                <a:spcPts val="200"/>
              </a:spcBef>
              <a:defRPr/>
            </a:pPr>
            <a:r>
              <a:rPr lang="en-US">
                <a:solidFill>
                  <a:schemeClr val="tx2"/>
                </a:solidFill>
              </a:rPr>
              <a:t>Recalibrate the EnergyPod </a:t>
            </a:r>
          </a:p>
          <a:p>
            <a:pPr marL="1371600" lvl="3" indent="-365760">
              <a:lnSpc>
                <a:spcPct val="100000"/>
              </a:lnSpc>
              <a:spcBef>
                <a:spcPts val="200"/>
              </a:spcBef>
              <a:defRPr/>
            </a:pPr>
            <a:r>
              <a:rPr lang="en-US">
                <a:solidFill>
                  <a:schemeClr val="tx2"/>
                </a:solidFill>
              </a:rPr>
              <a:t>Update EnergyPod parameters to meet original specifications</a:t>
            </a:r>
          </a:p>
          <a:p>
            <a:pPr marL="1371600" lvl="3" indent="-365760">
              <a:lnSpc>
                <a:spcPct val="100000"/>
              </a:lnSpc>
              <a:spcBef>
                <a:spcPts val="200"/>
              </a:spcBef>
              <a:defRPr/>
            </a:pPr>
            <a:r>
              <a:rPr lang="en-US">
                <a:solidFill>
                  <a:schemeClr val="tx2"/>
                </a:solidFill>
              </a:rPr>
              <a:t>Multiple recordings for data integrity</a:t>
            </a:r>
          </a:p>
          <a:p>
            <a:pPr marL="1371600" lvl="3" indent="-365760">
              <a:lnSpc>
                <a:spcPct val="100000"/>
              </a:lnSpc>
              <a:spcBef>
                <a:spcPts val="200"/>
              </a:spcBef>
              <a:defRPr/>
            </a:pPr>
            <a:endParaRPr lang="en-US">
              <a:solidFill>
                <a:schemeClr val="tx2"/>
              </a:solidFill>
            </a:endParaRPr>
          </a:p>
          <a:p>
            <a:pPr marL="548640" indent="0">
              <a:lnSpc>
                <a:spcPct val="110000"/>
              </a:lnSpc>
              <a:spcBef>
                <a:spcPts val="0"/>
              </a:spcBef>
              <a:buFont typeface="+mj-lt"/>
              <a:buNone/>
              <a:defRPr/>
            </a:pPr>
            <a:r>
              <a:rPr lang="en-US" sz="1400" b="1" i="1"/>
              <a:t>Calibration Report</a:t>
            </a:r>
          </a:p>
          <a:p>
            <a:pPr marL="1371600" lvl="3" indent="-365760">
              <a:lnSpc>
                <a:spcPct val="100000"/>
              </a:lnSpc>
              <a:spcBef>
                <a:spcPts val="200"/>
              </a:spcBef>
              <a:defRPr/>
            </a:pPr>
            <a:r>
              <a:rPr lang="en-US">
                <a:solidFill>
                  <a:schemeClr val="tx2"/>
                </a:solidFill>
              </a:rPr>
              <a:t>Header with all serial numbers, dates and the final results</a:t>
            </a:r>
          </a:p>
          <a:p>
            <a:pPr marL="1371600" lvl="3" indent="-365760">
              <a:lnSpc>
                <a:spcPct val="100000"/>
              </a:lnSpc>
              <a:spcBef>
                <a:spcPts val="200"/>
              </a:spcBef>
              <a:defRPr/>
            </a:pPr>
            <a:r>
              <a:rPr lang="en-US">
                <a:solidFill>
                  <a:schemeClr val="tx2"/>
                </a:solidFill>
              </a:rPr>
              <a:t>EnergyPod is updated to reflect new information</a:t>
            </a:r>
          </a:p>
          <a:p>
            <a:pPr marL="914400" lvl="3" indent="0">
              <a:lnSpc>
                <a:spcPct val="110000"/>
              </a:lnSpc>
              <a:spcBef>
                <a:spcPts val="0"/>
              </a:spcBef>
              <a:buFont typeface="Arial" panose="020B0604020202020204" pitchFamily="34" charset="0"/>
              <a:buNone/>
              <a:defRPr/>
            </a:pPr>
            <a:endParaRPr lang="en-US">
              <a:solidFill>
                <a:srgbClr val="000000"/>
              </a:solidFill>
            </a:endParaRPr>
          </a:p>
          <a:p>
            <a:pPr marL="548640" indent="0">
              <a:lnSpc>
                <a:spcPct val="110000"/>
              </a:lnSpc>
              <a:spcBef>
                <a:spcPts val="0"/>
              </a:spcBef>
              <a:buNone/>
              <a:defRPr/>
            </a:pPr>
            <a:r>
              <a:rPr lang="en-US" sz="1400" b="1" i="1"/>
              <a:t>(*) Conditions apply </a:t>
            </a:r>
          </a:p>
          <a:p>
            <a:pPr marL="1371600" lvl="3" indent="-365760">
              <a:lnSpc>
                <a:spcPct val="100000"/>
              </a:lnSpc>
              <a:spcBef>
                <a:spcPts val="200"/>
              </a:spcBef>
              <a:defRPr/>
            </a:pPr>
            <a:r>
              <a:rPr lang="en-US">
                <a:solidFill>
                  <a:schemeClr val="tx2"/>
                </a:solidFill>
              </a:rPr>
              <a:t>Subscribe to remote calibration</a:t>
            </a:r>
          </a:p>
          <a:p>
            <a:pPr marL="1371600" lvl="3" indent="-365760">
              <a:lnSpc>
                <a:spcPct val="100000"/>
              </a:lnSpc>
              <a:spcBef>
                <a:spcPts val="200"/>
              </a:spcBef>
              <a:defRPr/>
            </a:pPr>
            <a:r>
              <a:rPr lang="en-US">
                <a:solidFill>
                  <a:schemeClr val="tx2"/>
                </a:solidFill>
              </a:rPr>
              <a:t>Dedicated training</a:t>
            </a:r>
          </a:p>
          <a:p>
            <a:pPr marL="1371600" lvl="3" indent="-365760">
              <a:lnSpc>
                <a:spcPct val="100000"/>
              </a:lnSpc>
              <a:spcBef>
                <a:spcPts val="200"/>
              </a:spcBef>
              <a:defRPr/>
            </a:pPr>
            <a:r>
              <a:rPr lang="en-US">
                <a:solidFill>
                  <a:schemeClr val="tx2"/>
                </a:solidFill>
              </a:rPr>
              <a:t>SpeedBay is covered under SPC and calibrated</a:t>
            </a:r>
          </a:p>
          <a:p>
            <a:pPr marL="1371600" lvl="3" indent="-365760">
              <a:lnSpc>
                <a:spcPct val="100000"/>
              </a:lnSpc>
              <a:spcBef>
                <a:spcPts val="200"/>
              </a:spcBef>
              <a:defRPr/>
            </a:pPr>
            <a:r>
              <a:rPr lang="en-US">
                <a:solidFill>
                  <a:schemeClr val="tx2"/>
                </a:solidFill>
              </a:rPr>
              <a:t>ForceBay is covered under SPC and calibrated</a:t>
            </a:r>
          </a:p>
          <a:p>
            <a:pPr marL="1371600" lvl="3" indent="-365760">
              <a:lnSpc>
                <a:spcPct val="100000"/>
              </a:lnSpc>
              <a:spcBef>
                <a:spcPts val="200"/>
              </a:spcBef>
              <a:defRPr/>
            </a:pPr>
            <a:endParaRPr lang="en-US">
              <a:solidFill>
                <a:schemeClr val="tx2"/>
              </a:solidFill>
            </a:endParaRPr>
          </a:p>
          <a:p>
            <a:pPr marL="0" indent="0">
              <a:lnSpc>
                <a:spcPct val="110000"/>
              </a:lnSpc>
              <a:spcBef>
                <a:spcPts val="0"/>
              </a:spcBef>
              <a:buFont typeface="+mj-lt"/>
              <a:buNone/>
              <a:defRPr/>
            </a:pPr>
            <a:endParaRPr lang="en-US" sz="1400"/>
          </a:p>
        </p:txBody>
      </p:sp>
      <p:pic>
        <p:nvPicPr>
          <p:cNvPr id="5" name="EnergyPod_SpeedBay_CROPPED">
            <a:hlinkClick r:id="" action="ppaction://media"/>
            <a:extLst>
              <a:ext uri="{FF2B5EF4-FFF2-40B4-BE49-F238E27FC236}">
                <a16:creationId xmlns:a16="http://schemas.microsoft.com/office/drawing/2014/main" id="{072C2FD4-CF84-0AD1-AF17-E70FB8010048}"/>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7953554" y="3926479"/>
            <a:ext cx="3585993" cy="2017121"/>
          </a:xfrm>
          <a:prstGeom prst="rect">
            <a:avLst/>
          </a:prstGeom>
        </p:spPr>
      </p:pic>
    </p:spTree>
    <p:extLst>
      <p:ext uri="{BB962C8B-B14F-4D97-AF65-F5344CB8AC3E}">
        <p14:creationId xmlns:p14="http://schemas.microsoft.com/office/powerpoint/2010/main" val="5629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24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2F98A213-3E9A-14B7-3361-6BFA4895938D}"/>
            </a:ext>
          </a:extLst>
        </p:cNvPr>
        <p:cNvGrpSpPr/>
        <p:nvPr/>
      </p:nvGrpSpPr>
      <p:grpSpPr>
        <a:xfrm>
          <a:off x="0" y="0"/>
          <a:ext cx="0" cy="0"/>
          <a:chOff x="0" y="0"/>
          <a:chExt cx="0" cy="0"/>
        </a:xfrm>
      </p:grpSpPr>
      <p:sp>
        <p:nvSpPr>
          <p:cNvPr id="3" name="Footer Placeholder 2">
            <a:extLst>
              <a:ext uri="{FF2B5EF4-FFF2-40B4-BE49-F238E27FC236}">
                <a16:creationId xmlns:a16="http://schemas.microsoft.com/office/drawing/2014/main" id="{84695016-C997-F40F-686D-6139684C941C}"/>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24</a:t>
            </a:fld>
            <a:endParaRPr lang="en-US">
              <a:solidFill>
                <a:schemeClr val="tx1">
                  <a:lumMod val="65000"/>
                  <a:lumOff val="35000"/>
                </a:schemeClr>
              </a:solidFill>
            </a:endParaRPr>
          </a:p>
        </p:txBody>
      </p:sp>
      <p:sp>
        <p:nvSpPr>
          <p:cNvPr id="7" name="Title 6">
            <a:extLst>
              <a:ext uri="{FF2B5EF4-FFF2-40B4-BE49-F238E27FC236}">
                <a16:creationId xmlns:a16="http://schemas.microsoft.com/office/drawing/2014/main" id="{962C919F-759D-F918-DE2D-FE6BEDF90AAA}"/>
              </a:ext>
            </a:extLst>
          </p:cNvPr>
          <p:cNvSpPr>
            <a:spLocks noGrp="1"/>
          </p:cNvSpPr>
          <p:nvPr>
            <p:ph type="title"/>
          </p:nvPr>
        </p:nvSpPr>
        <p:spPr/>
        <p:txBody>
          <a:bodyPr/>
          <a:lstStyle/>
          <a:p>
            <a:r>
              <a:rPr lang="en-US"/>
              <a:t>7. Support and service</a:t>
            </a:r>
            <a:endParaRPr lang="en-US">
              <a:solidFill>
                <a:srgbClr val="C8D82D"/>
              </a:solidFill>
            </a:endParaRPr>
          </a:p>
        </p:txBody>
      </p:sp>
      <p:sp>
        <p:nvSpPr>
          <p:cNvPr id="2" name="Content Placeholder 1">
            <a:extLst>
              <a:ext uri="{FF2B5EF4-FFF2-40B4-BE49-F238E27FC236}">
                <a16:creationId xmlns:a16="http://schemas.microsoft.com/office/drawing/2014/main" id="{BB032884-C382-9BF0-E3B8-2007A2CD9E90}"/>
              </a:ext>
            </a:extLst>
          </p:cNvPr>
          <p:cNvSpPr>
            <a:spLocks noGrp="1"/>
          </p:cNvSpPr>
          <p:nvPr>
            <p:ph sz="half" idx="1"/>
          </p:nvPr>
        </p:nvSpPr>
        <p:spPr/>
        <p:txBody>
          <a:bodyPr/>
          <a:lstStyle/>
          <a:p>
            <a:r>
              <a:rPr lang="en-US"/>
              <a:t>7.5 Spare Parts </a:t>
            </a:r>
          </a:p>
        </p:txBody>
      </p:sp>
      <p:sp>
        <p:nvSpPr>
          <p:cNvPr id="4" name="Footer Placeholder 4">
            <a:extLst>
              <a:ext uri="{FF2B5EF4-FFF2-40B4-BE49-F238E27FC236}">
                <a16:creationId xmlns:a16="http://schemas.microsoft.com/office/drawing/2014/main" id="{28217BF9-DB76-18C6-0AF1-3F5DB386C535}"/>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55F285C5-0D17-CA4D-202F-6DD742D6C0AF}"/>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
        <p:nvSpPr>
          <p:cNvPr id="13" name="Content Placeholder 4">
            <a:extLst>
              <a:ext uri="{FF2B5EF4-FFF2-40B4-BE49-F238E27FC236}">
                <a16:creationId xmlns:a16="http://schemas.microsoft.com/office/drawing/2014/main" id="{4AF0727B-A469-AF5D-505E-A02455C04D64}"/>
              </a:ext>
            </a:extLst>
          </p:cNvPr>
          <p:cNvSpPr txBox="1">
            <a:spLocks/>
          </p:cNvSpPr>
          <p:nvPr/>
        </p:nvSpPr>
        <p:spPr>
          <a:xfrm>
            <a:off x="909637" y="1760067"/>
            <a:ext cx="6260283" cy="4016047"/>
          </a:xfrm>
          <a:prstGeom prst="rect">
            <a:avLst/>
          </a:prstGeom>
        </p:spPr>
        <p:txBody>
          <a:bodyPr vert="horz" lIns="91440" tIns="45720" rIns="91440" bIns="45720" numCol="1" rtlCol="0" anchor="t">
            <a:normAutofit/>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48640" indent="0">
              <a:lnSpc>
                <a:spcPct val="110000"/>
              </a:lnSpc>
              <a:spcBef>
                <a:spcPts val="0"/>
              </a:spcBef>
              <a:buFont typeface="+mj-lt"/>
              <a:buNone/>
              <a:defRPr/>
            </a:pPr>
            <a:r>
              <a:rPr lang="en-US" sz="1400" b="1" i="1">
                <a:solidFill>
                  <a:schemeClr val="tx1"/>
                </a:solidFill>
              </a:rPr>
              <a:t>Take basic repairs into your own hands.</a:t>
            </a:r>
            <a:endParaRPr lang="en-US" sz="1400" b="1"/>
          </a:p>
          <a:p>
            <a:pPr marL="914400" lvl="3" indent="0">
              <a:lnSpc>
                <a:spcPct val="110000"/>
              </a:lnSpc>
              <a:spcBef>
                <a:spcPts val="0"/>
              </a:spcBef>
              <a:buNone/>
              <a:defRPr/>
            </a:pPr>
            <a:endParaRPr lang="en-US">
              <a:solidFill>
                <a:srgbClr val="000000"/>
              </a:solidFill>
            </a:endParaRPr>
          </a:p>
          <a:p>
            <a:pPr marL="548640" marR="0" lvl="0" indent="0" algn="l" defTabSz="914400" rtl="0" eaLnBrk="1" fontAlgn="auto" latinLnBrk="0" hangingPunct="1">
              <a:lnSpc>
                <a:spcPct val="110000"/>
              </a:lnSpc>
              <a:spcBef>
                <a:spcPts val="0"/>
              </a:spcBef>
              <a:spcAft>
                <a:spcPts val="0"/>
              </a:spcAft>
              <a:buClrTx/>
              <a:buSzTx/>
              <a:buFont typeface="+mj-lt"/>
              <a:buNone/>
              <a:tabLst/>
              <a:defRPr/>
            </a:pPr>
            <a:r>
              <a:rPr lang="en-US" sz="1400" b="1" i="1"/>
              <a:t>Replacement Kits</a:t>
            </a:r>
            <a:r>
              <a:rPr kumimoji="0" lang="en-US" sz="1400" b="1" i="1" u="none" strike="noStrike" kern="1200" cap="none" spc="0" normalizeH="0" baseline="0" noProof="0">
                <a:ln>
                  <a:noFill/>
                </a:ln>
                <a:solidFill>
                  <a:prstClr val="black"/>
                </a:solidFill>
                <a:effectLst/>
                <a:uLnTx/>
                <a:uFillTx/>
                <a:latin typeface="Bahnschrift"/>
                <a:ea typeface="+mn-ea"/>
                <a:cs typeface="+mn-cs"/>
              </a:rPr>
              <a:t> </a:t>
            </a:r>
          </a:p>
          <a:p>
            <a:pPr marL="1371600" lvl="3" indent="-365760">
              <a:lnSpc>
                <a:spcPct val="100000"/>
              </a:lnSpc>
              <a:spcBef>
                <a:spcPts val="200"/>
              </a:spcBef>
              <a:defRPr/>
            </a:pPr>
            <a:r>
              <a:rPr lang="en-US">
                <a:solidFill>
                  <a:schemeClr val="tx2"/>
                </a:solidFill>
              </a:rPr>
              <a:t>Suction Cup Assembly: including suction cup and handle</a:t>
            </a:r>
          </a:p>
          <a:p>
            <a:pPr marL="1371600" lvl="3" indent="-365760">
              <a:lnSpc>
                <a:spcPct val="100000"/>
              </a:lnSpc>
              <a:spcBef>
                <a:spcPts val="200"/>
              </a:spcBef>
              <a:defRPr/>
            </a:pPr>
            <a:endParaRPr lang="en-US">
              <a:solidFill>
                <a:schemeClr val="tx2"/>
              </a:solidFill>
            </a:endParaRPr>
          </a:p>
          <a:p>
            <a:pPr marL="1371600" lvl="3" indent="-365760">
              <a:lnSpc>
                <a:spcPct val="100000"/>
              </a:lnSpc>
              <a:spcBef>
                <a:spcPts val="200"/>
              </a:spcBef>
              <a:defRPr/>
            </a:pPr>
            <a:r>
              <a:rPr lang="en-US">
                <a:solidFill>
                  <a:schemeClr val="tx2"/>
                </a:solidFill>
              </a:rPr>
              <a:t>Protective Cover: including mounting hardware</a:t>
            </a:r>
          </a:p>
          <a:p>
            <a:pPr marL="914400" lvl="3" indent="0">
              <a:lnSpc>
                <a:spcPct val="110000"/>
              </a:lnSpc>
              <a:spcBef>
                <a:spcPts val="0"/>
              </a:spcBef>
              <a:buNone/>
              <a:defRPr/>
            </a:pPr>
            <a:endParaRPr lang="en-US">
              <a:solidFill>
                <a:srgbClr val="000000"/>
              </a:solidFill>
            </a:endParaRPr>
          </a:p>
        </p:txBody>
      </p:sp>
      <p:pic>
        <p:nvPicPr>
          <p:cNvPr id="8" name="Picture 7" descr="A group of green and grey objects&#10;&#10;AI-generated content may be incorrect.">
            <a:extLst>
              <a:ext uri="{FF2B5EF4-FFF2-40B4-BE49-F238E27FC236}">
                <a16:creationId xmlns:a16="http://schemas.microsoft.com/office/drawing/2014/main" id="{9741E24E-17E9-79CB-D2D9-304BA13E68DE}"/>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2318681" y="2218529"/>
            <a:ext cx="7139738" cy="4944269"/>
          </a:xfrm>
          <a:prstGeom prst="rect">
            <a:avLst/>
          </a:prstGeom>
        </p:spPr>
      </p:pic>
    </p:spTree>
    <p:extLst>
      <p:ext uri="{BB962C8B-B14F-4D97-AF65-F5344CB8AC3E}">
        <p14:creationId xmlns:p14="http://schemas.microsoft.com/office/powerpoint/2010/main" val="448966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5B7F131-B057-23B9-AD61-373D427800C0}"/>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39EBCB53-958E-5C29-BCE3-CD0640A1817D}"/>
              </a:ext>
            </a:extLst>
          </p:cNvPr>
          <p:cNvSpPr>
            <a:spLocks noGrp="1"/>
          </p:cNvSpPr>
          <p:nvPr>
            <p:ph type="title"/>
          </p:nvPr>
        </p:nvSpPr>
        <p:spPr>
          <a:xfrm>
            <a:off x="3484805" y="2417420"/>
            <a:ext cx="6073973" cy="686099"/>
          </a:xfrm>
        </p:spPr>
        <p:txBody>
          <a:bodyPr vert="horz" lIns="91440" tIns="45720" rIns="91440" bIns="45720" numCol="1" rtlCol="0" anchor="ctr">
            <a:noAutofit/>
          </a:bodyPr>
          <a:lstStyle/>
          <a:p>
            <a:r>
              <a:rPr lang="en-US" sz="3100"/>
              <a:t>8. EnergyPod Variants</a:t>
            </a:r>
            <a:endParaRPr lang="en-US" sz="3200" b="1">
              <a:solidFill>
                <a:srgbClr val="C7D82A"/>
              </a:solidFill>
              <a:cs typeface="Arial"/>
            </a:endParaRPr>
          </a:p>
        </p:txBody>
      </p:sp>
      <p:sp>
        <p:nvSpPr>
          <p:cNvPr id="4" name="Footer Placeholder 3">
            <a:extLst>
              <a:ext uri="{FF2B5EF4-FFF2-40B4-BE49-F238E27FC236}">
                <a16:creationId xmlns:a16="http://schemas.microsoft.com/office/drawing/2014/main" id="{6AD7F33B-4279-EA9B-D682-10E02570C324}"/>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25</a:t>
            </a:fld>
            <a:endParaRPr lang="en-US">
              <a:solidFill>
                <a:schemeClr val="tx1">
                  <a:lumMod val="65000"/>
                  <a:lumOff val="35000"/>
                </a:schemeClr>
              </a:solidFill>
            </a:endParaRPr>
          </a:p>
        </p:txBody>
      </p:sp>
      <p:sp>
        <p:nvSpPr>
          <p:cNvPr id="2" name="Footer Placeholder 4">
            <a:extLst>
              <a:ext uri="{FF2B5EF4-FFF2-40B4-BE49-F238E27FC236}">
                <a16:creationId xmlns:a16="http://schemas.microsoft.com/office/drawing/2014/main" id="{1FD4BF8C-B7A0-A9A2-BE37-2464DC2E1939}"/>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3" name="Footer Placeholder 4">
            <a:extLst>
              <a:ext uri="{FF2B5EF4-FFF2-40B4-BE49-F238E27FC236}">
                <a16:creationId xmlns:a16="http://schemas.microsoft.com/office/drawing/2014/main" id="{0FEA9287-0F98-AA43-3F2E-B9F46AD719B7}"/>
              </a:ext>
            </a:extLst>
          </p:cNvPr>
          <p:cNvSpPr txBox="1">
            <a:spLocks/>
          </p:cNvSpPr>
          <p:nvPr/>
        </p:nvSpPr>
        <p:spPr>
          <a:xfrm>
            <a:off x="9229929"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Tree>
    <p:extLst>
      <p:ext uri="{BB962C8B-B14F-4D97-AF65-F5344CB8AC3E}">
        <p14:creationId xmlns:p14="http://schemas.microsoft.com/office/powerpoint/2010/main" val="25680828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9092E9B4-2832-A661-1BC2-7F532B6778F1}"/>
            </a:ext>
          </a:extLst>
        </p:cNvPr>
        <p:cNvGrpSpPr/>
        <p:nvPr/>
      </p:nvGrpSpPr>
      <p:grpSpPr>
        <a:xfrm>
          <a:off x="0" y="0"/>
          <a:ext cx="0" cy="0"/>
          <a:chOff x="0" y="0"/>
          <a:chExt cx="0" cy="0"/>
        </a:xfrm>
      </p:grpSpPr>
      <p:sp>
        <p:nvSpPr>
          <p:cNvPr id="3" name="Footer Placeholder 2">
            <a:extLst>
              <a:ext uri="{FF2B5EF4-FFF2-40B4-BE49-F238E27FC236}">
                <a16:creationId xmlns:a16="http://schemas.microsoft.com/office/drawing/2014/main" id="{CD70066F-E1AE-A7E4-0575-0ADD1D972574}"/>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26</a:t>
            </a:fld>
            <a:endParaRPr lang="en-US">
              <a:solidFill>
                <a:schemeClr val="tx1">
                  <a:lumMod val="65000"/>
                  <a:lumOff val="35000"/>
                </a:schemeClr>
              </a:solidFill>
            </a:endParaRPr>
          </a:p>
        </p:txBody>
      </p:sp>
      <p:sp>
        <p:nvSpPr>
          <p:cNvPr id="7" name="Title 6">
            <a:extLst>
              <a:ext uri="{FF2B5EF4-FFF2-40B4-BE49-F238E27FC236}">
                <a16:creationId xmlns:a16="http://schemas.microsoft.com/office/drawing/2014/main" id="{9CBA2399-8020-4F2C-2102-8ED3CD0D560F}"/>
              </a:ext>
            </a:extLst>
          </p:cNvPr>
          <p:cNvSpPr>
            <a:spLocks noGrp="1"/>
          </p:cNvSpPr>
          <p:nvPr>
            <p:ph type="title"/>
          </p:nvPr>
        </p:nvSpPr>
        <p:spPr/>
        <p:txBody>
          <a:bodyPr/>
          <a:lstStyle/>
          <a:p>
            <a:r>
              <a:rPr lang="en-US"/>
              <a:t>8. </a:t>
            </a:r>
            <a:r>
              <a:rPr lang="en-US" err="1"/>
              <a:t>energypod</a:t>
            </a:r>
            <a:r>
              <a:rPr lang="en-US"/>
              <a:t> variants</a:t>
            </a:r>
            <a:endParaRPr lang="en-US">
              <a:solidFill>
                <a:srgbClr val="C8D82D"/>
              </a:solidFill>
            </a:endParaRPr>
          </a:p>
        </p:txBody>
      </p:sp>
      <p:sp>
        <p:nvSpPr>
          <p:cNvPr id="2" name="Content Placeholder 1">
            <a:extLst>
              <a:ext uri="{FF2B5EF4-FFF2-40B4-BE49-F238E27FC236}">
                <a16:creationId xmlns:a16="http://schemas.microsoft.com/office/drawing/2014/main" id="{230E30F7-F04C-F38B-3B0D-7BD3A337627E}"/>
              </a:ext>
            </a:extLst>
          </p:cNvPr>
          <p:cNvSpPr>
            <a:spLocks noGrp="1"/>
          </p:cNvSpPr>
          <p:nvPr>
            <p:ph sz="half" idx="1"/>
          </p:nvPr>
        </p:nvSpPr>
        <p:spPr/>
        <p:txBody>
          <a:bodyPr/>
          <a:lstStyle/>
          <a:p>
            <a:r>
              <a:rPr lang="en-US"/>
              <a:t>8.1 Modules</a:t>
            </a:r>
          </a:p>
        </p:txBody>
      </p:sp>
      <p:sp>
        <p:nvSpPr>
          <p:cNvPr id="4" name="Footer Placeholder 4">
            <a:extLst>
              <a:ext uri="{FF2B5EF4-FFF2-40B4-BE49-F238E27FC236}">
                <a16:creationId xmlns:a16="http://schemas.microsoft.com/office/drawing/2014/main" id="{205C621A-2951-EEC2-AB32-62FE2D0AF3F5}"/>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36184E33-A20E-2ADF-5C15-9518A0CFC42C}"/>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
        <p:nvSpPr>
          <p:cNvPr id="5" name="Content Placeholder 4">
            <a:extLst>
              <a:ext uri="{FF2B5EF4-FFF2-40B4-BE49-F238E27FC236}">
                <a16:creationId xmlns:a16="http://schemas.microsoft.com/office/drawing/2014/main" id="{182BF217-DFFF-0D13-817B-3C87F88C4E34}"/>
              </a:ext>
            </a:extLst>
          </p:cNvPr>
          <p:cNvSpPr txBox="1">
            <a:spLocks/>
          </p:cNvSpPr>
          <p:nvPr/>
        </p:nvSpPr>
        <p:spPr>
          <a:xfrm>
            <a:off x="909637" y="1413532"/>
            <a:ext cx="6772275" cy="4776677"/>
          </a:xfrm>
          <a:prstGeom prst="rect">
            <a:avLst/>
          </a:prstGeom>
        </p:spPr>
        <p:txBody>
          <a:bodyPr vert="horz" lIns="91440" tIns="45720" rIns="91440" bIns="45720" numCol="1" rtlCol="0" anchor="t">
            <a:noAutofit/>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48640" indent="0">
              <a:lnSpc>
                <a:spcPct val="110000"/>
              </a:lnSpc>
              <a:spcBef>
                <a:spcPts val="0"/>
              </a:spcBef>
              <a:buFont typeface="+mj-lt"/>
              <a:buNone/>
              <a:defRPr/>
            </a:pPr>
            <a:r>
              <a:rPr lang="en-US" sz="1200" b="1" i="1"/>
              <a:t>Universal Hinge Orientation</a:t>
            </a:r>
          </a:p>
          <a:p>
            <a:pPr marL="1371600" lvl="3" indent="-365760">
              <a:lnSpc>
                <a:spcPct val="100000"/>
              </a:lnSpc>
              <a:spcBef>
                <a:spcPts val="200"/>
              </a:spcBef>
              <a:defRPr/>
            </a:pPr>
            <a:r>
              <a:rPr lang="en-US" sz="1200">
                <a:solidFill>
                  <a:schemeClr val="tx2"/>
                </a:solidFill>
              </a:rPr>
              <a:t>All hinge orientations (trunk, hood, liftgate…)</a:t>
            </a:r>
          </a:p>
          <a:p>
            <a:pPr marL="548640" indent="0">
              <a:lnSpc>
                <a:spcPct val="110000"/>
              </a:lnSpc>
              <a:spcBef>
                <a:spcPts val="0"/>
              </a:spcBef>
              <a:buFont typeface="+mj-lt"/>
              <a:buNone/>
              <a:defRPr/>
            </a:pPr>
            <a:r>
              <a:rPr lang="en-US" sz="1200" b="1" i="1"/>
              <a:t>Trajectory Analysis Module</a:t>
            </a:r>
          </a:p>
          <a:p>
            <a:pPr marL="1371600" lvl="3" indent="-365760">
              <a:lnSpc>
                <a:spcPct val="100000"/>
              </a:lnSpc>
              <a:spcBef>
                <a:spcPts val="200"/>
              </a:spcBef>
              <a:defRPr/>
            </a:pPr>
            <a:r>
              <a:rPr lang="en-US" sz="1200">
                <a:solidFill>
                  <a:schemeClr val="tx2"/>
                </a:solidFill>
              </a:rPr>
              <a:t>Friction</a:t>
            </a:r>
          </a:p>
          <a:p>
            <a:pPr marL="1371600" lvl="3" indent="-365760">
              <a:lnSpc>
                <a:spcPct val="100000"/>
              </a:lnSpc>
              <a:spcBef>
                <a:spcPts val="200"/>
              </a:spcBef>
              <a:defRPr/>
            </a:pPr>
            <a:r>
              <a:rPr lang="en-US" sz="1200" err="1">
                <a:solidFill>
                  <a:schemeClr val="tx2"/>
                </a:solidFill>
              </a:rPr>
              <a:t>Hingetip</a:t>
            </a:r>
            <a:endParaRPr lang="en-US" sz="1200">
              <a:solidFill>
                <a:schemeClr val="tx2"/>
              </a:solidFill>
            </a:endParaRPr>
          </a:p>
          <a:p>
            <a:pPr marL="1371600" lvl="3" indent="-365760">
              <a:lnSpc>
                <a:spcPct val="100000"/>
              </a:lnSpc>
              <a:spcBef>
                <a:spcPts val="200"/>
              </a:spcBef>
              <a:defRPr/>
            </a:pPr>
            <a:r>
              <a:rPr lang="en-US" sz="1200">
                <a:solidFill>
                  <a:schemeClr val="tx2"/>
                </a:solidFill>
              </a:rPr>
              <a:t>Door Angle</a:t>
            </a:r>
          </a:p>
          <a:p>
            <a:pPr marL="548640" indent="0">
              <a:lnSpc>
                <a:spcPct val="110000"/>
              </a:lnSpc>
              <a:spcBef>
                <a:spcPts val="0"/>
              </a:spcBef>
              <a:buFont typeface="+mj-lt"/>
              <a:buNone/>
              <a:defRPr/>
            </a:pPr>
            <a:r>
              <a:rPr lang="en-US" sz="1200" b="1" i="1"/>
              <a:t>Latch Analysis Module</a:t>
            </a:r>
          </a:p>
          <a:p>
            <a:pPr marL="1371600" lvl="3" indent="-365760">
              <a:lnSpc>
                <a:spcPct val="100000"/>
              </a:lnSpc>
              <a:spcBef>
                <a:spcPts val="200"/>
              </a:spcBef>
              <a:defRPr/>
            </a:pPr>
            <a:r>
              <a:rPr lang="en-US" sz="1200">
                <a:solidFill>
                  <a:schemeClr val="tx2"/>
                </a:solidFill>
              </a:rPr>
              <a:t>Spring Speed</a:t>
            </a:r>
          </a:p>
          <a:p>
            <a:pPr marL="1371600" lvl="3" indent="-365760">
              <a:lnSpc>
                <a:spcPct val="100000"/>
              </a:lnSpc>
              <a:spcBef>
                <a:spcPts val="200"/>
              </a:spcBef>
              <a:defRPr/>
            </a:pPr>
            <a:r>
              <a:rPr lang="en-US" sz="1200">
                <a:solidFill>
                  <a:schemeClr val="tx2"/>
                </a:solidFill>
              </a:rPr>
              <a:t>Closing Force</a:t>
            </a:r>
          </a:p>
          <a:p>
            <a:pPr marL="548640" indent="0">
              <a:lnSpc>
                <a:spcPct val="110000"/>
              </a:lnSpc>
              <a:spcBef>
                <a:spcPts val="0"/>
              </a:spcBef>
              <a:buFont typeface="+mj-lt"/>
              <a:buNone/>
              <a:defRPr/>
            </a:pPr>
            <a:r>
              <a:rPr lang="en-US" sz="1200" b="1" i="1"/>
              <a:t>Data Logging Module</a:t>
            </a:r>
          </a:p>
          <a:p>
            <a:pPr marL="1371600" lvl="3" indent="-365760">
              <a:lnSpc>
                <a:spcPct val="100000"/>
              </a:lnSpc>
              <a:spcBef>
                <a:spcPts val="200"/>
              </a:spcBef>
              <a:defRPr/>
            </a:pPr>
            <a:r>
              <a:rPr lang="en-US" sz="1200">
                <a:solidFill>
                  <a:schemeClr val="tx2"/>
                </a:solidFill>
              </a:rPr>
              <a:t>Log metric data to CSV</a:t>
            </a:r>
          </a:p>
          <a:p>
            <a:pPr marL="1371600" lvl="3" indent="-365760">
              <a:lnSpc>
                <a:spcPct val="100000"/>
              </a:lnSpc>
              <a:spcBef>
                <a:spcPts val="200"/>
              </a:spcBef>
              <a:defRPr/>
            </a:pPr>
            <a:r>
              <a:rPr lang="en-US" sz="1200">
                <a:solidFill>
                  <a:schemeClr val="tx2"/>
                </a:solidFill>
              </a:rPr>
              <a:t>Manual Record raw data to file</a:t>
            </a:r>
          </a:p>
          <a:p>
            <a:pPr marL="548640" indent="0">
              <a:lnSpc>
                <a:spcPct val="110000"/>
              </a:lnSpc>
              <a:spcBef>
                <a:spcPts val="0"/>
              </a:spcBef>
              <a:buFont typeface="+mj-lt"/>
              <a:buNone/>
              <a:defRPr/>
            </a:pPr>
            <a:r>
              <a:rPr lang="en-US" sz="1200" b="1" i="1"/>
              <a:t>Streaming Module</a:t>
            </a:r>
          </a:p>
          <a:p>
            <a:pPr marL="1371600" lvl="3" indent="-365760">
              <a:lnSpc>
                <a:spcPct val="100000"/>
              </a:lnSpc>
              <a:spcBef>
                <a:spcPts val="200"/>
              </a:spcBef>
              <a:defRPr/>
            </a:pPr>
            <a:r>
              <a:rPr lang="en-US" sz="1200">
                <a:solidFill>
                  <a:schemeClr val="tx2"/>
                </a:solidFill>
              </a:rPr>
              <a:t>Connection to IOManager</a:t>
            </a:r>
          </a:p>
          <a:p>
            <a:pPr marL="548640" indent="0">
              <a:lnSpc>
                <a:spcPct val="110000"/>
              </a:lnSpc>
              <a:spcBef>
                <a:spcPts val="0"/>
              </a:spcBef>
              <a:buFont typeface="+mj-lt"/>
              <a:buNone/>
              <a:defRPr/>
            </a:pPr>
            <a:r>
              <a:rPr lang="en-US" sz="1200" b="1" i="1"/>
              <a:t>Extended Speed Range</a:t>
            </a:r>
          </a:p>
          <a:p>
            <a:pPr marL="1371600" lvl="3" indent="-365760">
              <a:lnSpc>
                <a:spcPct val="100000"/>
              </a:lnSpc>
              <a:spcBef>
                <a:spcPts val="200"/>
              </a:spcBef>
              <a:defRPr/>
            </a:pPr>
            <a:r>
              <a:rPr lang="en-US" sz="1200">
                <a:solidFill>
                  <a:schemeClr val="tx2"/>
                </a:solidFill>
              </a:rPr>
              <a:t>Raise maximum speed from 2.2 m/s to 8.2 m/s </a:t>
            </a:r>
          </a:p>
          <a:p>
            <a:pPr marL="548640" indent="0">
              <a:lnSpc>
                <a:spcPct val="110000"/>
              </a:lnSpc>
              <a:spcBef>
                <a:spcPts val="0"/>
              </a:spcBef>
              <a:buFont typeface="+mj-lt"/>
              <a:buNone/>
              <a:defRPr/>
            </a:pPr>
            <a:r>
              <a:rPr lang="en-US" sz="1200" b="1" i="1"/>
              <a:t>Extended Force Range</a:t>
            </a:r>
          </a:p>
          <a:p>
            <a:pPr marL="1371600" lvl="3" indent="-365760">
              <a:lnSpc>
                <a:spcPct val="100000"/>
              </a:lnSpc>
              <a:spcBef>
                <a:spcPts val="200"/>
              </a:spcBef>
              <a:defRPr/>
            </a:pPr>
            <a:r>
              <a:rPr lang="en-US" sz="1200">
                <a:solidFill>
                  <a:schemeClr val="tx2"/>
                </a:solidFill>
              </a:rPr>
              <a:t>Raise maximum force from 220 N to 450 N </a:t>
            </a:r>
          </a:p>
          <a:p>
            <a:pPr marL="548640" indent="0">
              <a:lnSpc>
                <a:spcPct val="110000"/>
              </a:lnSpc>
              <a:spcBef>
                <a:spcPts val="0"/>
              </a:spcBef>
              <a:buFont typeface="+mj-lt"/>
              <a:buNone/>
              <a:defRPr/>
            </a:pPr>
            <a:r>
              <a:rPr lang="en-US" sz="1200" b="1" i="1"/>
              <a:t>Frameless Window Module</a:t>
            </a:r>
          </a:p>
          <a:p>
            <a:pPr marL="1371600" lvl="3" indent="-365760">
              <a:lnSpc>
                <a:spcPct val="100000"/>
              </a:lnSpc>
              <a:spcBef>
                <a:spcPts val="200"/>
              </a:spcBef>
              <a:defRPr/>
            </a:pPr>
            <a:r>
              <a:rPr lang="en-US" sz="1200">
                <a:solidFill>
                  <a:schemeClr val="tx2"/>
                </a:solidFill>
              </a:rPr>
              <a:t>Window Shake</a:t>
            </a:r>
          </a:p>
          <a:p>
            <a:pPr marL="1371600" lvl="3" indent="-365760">
              <a:lnSpc>
                <a:spcPct val="100000"/>
              </a:lnSpc>
              <a:spcBef>
                <a:spcPts val="200"/>
              </a:spcBef>
              <a:defRPr/>
            </a:pPr>
            <a:endParaRPr lang="en-US" sz="1200">
              <a:solidFill>
                <a:schemeClr val="tx2"/>
              </a:solidFill>
            </a:endParaRPr>
          </a:p>
          <a:p>
            <a:pPr marL="1005840" lvl="3" indent="0">
              <a:lnSpc>
                <a:spcPct val="100000"/>
              </a:lnSpc>
              <a:spcBef>
                <a:spcPts val="200"/>
              </a:spcBef>
              <a:buNone/>
              <a:defRPr/>
            </a:pPr>
            <a:endParaRPr lang="en-US" sz="1200">
              <a:solidFill>
                <a:schemeClr val="tx2"/>
              </a:solidFill>
            </a:endParaRPr>
          </a:p>
          <a:p>
            <a:pPr marL="914400" lvl="3" indent="0">
              <a:lnSpc>
                <a:spcPct val="110000"/>
              </a:lnSpc>
              <a:spcBef>
                <a:spcPts val="0"/>
              </a:spcBef>
              <a:buNone/>
              <a:defRPr/>
            </a:pPr>
            <a:endParaRPr lang="en-US" sz="1200">
              <a:solidFill>
                <a:srgbClr val="000000"/>
              </a:solidFill>
            </a:endParaRPr>
          </a:p>
        </p:txBody>
      </p:sp>
      <p:pic>
        <p:nvPicPr>
          <p:cNvPr id="8" name="Picture 7">
            <a:extLst>
              <a:ext uri="{FF2B5EF4-FFF2-40B4-BE49-F238E27FC236}">
                <a16:creationId xmlns:a16="http://schemas.microsoft.com/office/drawing/2014/main" id="{7B9F5E4B-51E8-7938-5F09-B117287CC379}"/>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p:blipFill>
        <p:spPr>
          <a:xfrm>
            <a:off x="6764383" y="1138967"/>
            <a:ext cx="4941662" cy="4092365"/>
          </a:xfrm>
          <a:prstGeom prst="rect">
            <a:avLst/>
          </a:prstGeom>
        </p:spPr>
      </p:pic>
    </p:spTree>
    <p:extLst>
      <p:ext uri="{BB962C8B-B14F-4D97-AF65-F5344CB8AC3E}">
        <p14:creationId xmlns:p14="http://schemas.microsoft.com/office/powerpoint/2010/main" val="7257477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83AD11E2-C6B1-9776-7A9A-529A06B4430E}"/>
            </a:ext>
          </a:extLst>
        </p:cNvPr>
        <p:cNvGrpSpPr/>
        <p:nvPr/>
      </p:nvGrpSpPr>
      <p:grpSpPr>
        <a:xfrm>
          <a:off x="0" y="0"/>
          <a:ext cx="0" cy="0"/>
          <a:chOff x="0" y="0"/>
          <a:chExt cx="0" cy="0"/>
        </a:xfrm>
      </p:grpSpPr>
      <p:sp>
        <p:nvSpPr>
          <p:cNvPr id="3" name="Footer Placeholder 2">
            <a:extLst>
              <a:ext uri="{FF2B5EF4-FFF2-40B4-BE49-F238E27FC236}">
                <a16:creationId xmlns:a16="http://schemas.microsoft.com/office/drawing/2014/main" id="{9BFB6D8D-DF5C-912A-2377-3884589D8D30}"/>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27</a:t>
            </a:fld>
            <a:endParaRPr lang="en-US">
              <a:solidFill>
                <a:schemeClr val="tx1">
                  <a:lumMod val="65000"/>
                  <a:lumOff val="35000"/>
                </a:schemeClr>
              </a:solidFill>
            </a:endParaRPr>
          </a:p>
        </p:txBody>
      </p:sp>
      <p:sp>
        <p:nvSpPr>
          <p:cNvPr id="7" name="Title 6">
            <a:extLst>
              <a:ext uri="{FF2B5EF4-FFF2-40B4-BE49-F238E27FC236}">
                <a16:creationId xmlns:a16="http://schemas.microsoft.com/office/drawing/2014/main" id="{895B7206-6374-AC33-5ED4-40CBD766E11D}"/>
              </a:ext>
            </a:extLst>
          </p:cNvPr>
          <p:cNvSpPr>
            <a:spLocks noGrp="1"/>
          </p:cNvSpPr>
          <p:nvPr>
            <p:ph type="title"/>
          </p:nvPr>
        </p:nvSpPr>
        <p:spPr/>
        <p:txBody>
          <a:bodyPr/>
          <a:lstStyle/>
          <a:p>
            <a:r>
              <a:rPr lang="en-US"/>
              <a:t>8. </a:t>
            </a:r>
            <a:r>
              <a:rPr lang="en-US" err="1"/>
              <a:t>energypod</a:t>
            </a:r>
            <a:r>
              <a:rPr lang="en-US"/>
              <a:t> variants</a:t>
            </a:r>
            <a:endParaRPr lang="en-US">
              <a:solidFill>
                <a:srgbClr val="C8D82D"/>
              </a:solidFill>
            </a:endParaRPr>
          </a:p>
        </p:txBody>
      </p:sp>
      <p:sp>
        <p:nvSpPr>
          <p:cNvPr id="2" name="Content Placeholder 1">
            <a:extLst>
              <a:ext uri="{FF2B5EF4-FFF2-40B4-BE49-F238E27FC236}">
                <a16:creationId xmlns:a16="http://schemas.microsoft.com/office/drawing/2014/main" id="{66FD7ACE-4BA8-45E5-56A9-9F59EB2565D2}"/>
              </a:ext>
            </a:extLst>
          </p:cNvPr>
          <p:cNvSpPr>
            <a:spLocks noGrp="1"/>
          </p:cNvSpPr>
          <p:nvPr>
            <p:ph sz="half" idx="1"/>
          </p:nvPr>
        </p:nvSpPr>
        <p:spPr/>
        <p:txBody>
          <a:bodyPr/>
          <a:lstStyle/>
          <a:p>
            <a:r>
              <a:rPr lang="en-US"/>
              <a:t>8.2 Packages</a:t>
            </a:r>
          </a:p>
        </p:txBody>
      </p:sp>
      <p:sp>
        <p:nvSpPr>
          <p:cNvPr id="4" name="Footer Placeholder 4">
            <a:extLst>
              <a:ext uri="{FF2B5EF4-FFF2-40B4-BE49-F238E27FC236}">
                <a16:creationId xmlns:a16="http://schemas.microsoft.com/office/drawing/2014/main" id="{3FAF014B-F9D0-EA83-7052-1DEC4C85FAC4}"/>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9F140CFD-7E2F-69CF-A753-0E620AD174AF}"/>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
        <p:nvSpPr>
          <p:cNvPr id="13" name="Content Placeholder 4">
            <a:extLst>
              <a:ext uri="{FF2B5EF4-FFF2-40B4-BE49-F238E27FC236}">
                <a16:creationId xmlns:a16="http://schemas.microsoft.com/office/drawing/2014/main" id="{EF8105C4-6CE2-BFA8-ACE8-194476D25B25}"/>
              </a:ext>
            </a:extLst>
          </p:cNvPr>
          <p:cNvSpPr txBox="1">
            <a:spLocks/>
          </p:cNvSpPr>
          <p:nvPr/>
        </p:nvSpPr>
        <p:spPr>
          <a:xfrm>
            <a:off x="873252" y="1516073"/>
            <a:ext cx="6772275" cy="4776677"/>
          </a:xfrm>
          <a:prstGeom prst="rect">
            <a:avLst/>
          </a:prstGeom>
        </p:spPr>
        <p:txBody>
          <a:bodyPr vert="horz" lIns="91440" tIns="45720" rIns="91440" bIns="45720" numCol="1" rtlCol="0" anchor="t">
            <a:noAutofit/>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48640" indent="0">
              <a:lnSpc>
                <a:spcPct val="110000"/>
              </a:lnSpc>
              <a:spcBef>
                <a:spcPts val="0"/>
              </a:spcBef>
              <a:buFont typeface="+mj-lt"/>
              <a:buNone/>
              <a:defRPr/>
            </a:pPr>
            <a:r>
              <a:rPr lang="en-US" sz="1200" b="1" i="1"/>
              <a:t>EnergyPod Base </a:t>
            </a:r>
          </a:p>
          <a:p>
            <a:pPr marL="1371600" lvl="3" indent="-365760">
              <a:lnSpc>
                <a:spcPct val="100000"/>
              </a:lnSpc>
              <a:spcBef>
                <a:spcPts val="200"/>
              </a:spcBef>
              <a:defRPr/>
            </a:pPr>
            <a:r>
              <a:rPr lang="en-US" sz="1200">
                <a:solidFill>
                  <a:schemeClr val="tx2"/>
                </a:solidFill>
              </a:rPr>
              <a:t>Energy measurements </a:t>
            </a:r>
          </a:p>
          <a:p>
            <a:pPr marL="1371600" lvl="3" indent="-365760">
              <a:lnSpc>
                <a:spcPct val="100000"/>
              </a:lnSpc>
              <a:spcBef>
                <a:spcPts val="200"/>
              </a:spcBef>
              <a:defRPr/>
            </a:pPr>
            <a:r>
              <a:rPr lang="en-US" sz="1200">
                <a:solidFill>
                  <a:schemeClr val="tx2"/>
                </a:solidFill>
              </a:rPr>
              <a:t>Speed measurement</a:t>
            </a:r>
          </a:p>
          <a:p>
            <a:pPr marL="1371600" lvl="3" indent="-365760">
              <a:lnSpc>
                <a:spcPct val="100000"/>
              </a:lnSpc>
              <a:spcBef>
                <a:spcPts val="200"/>
              </a:spcBef>
              <a:defRPr/>
            </a:pPr>
            <a:r>
              <a:rPr lang="en-US" sz="1200"/>
              <a:t>Vertical Hinge</a:t>
            </a:r>
            <a:endParaRPr lang="en-US" sz="1200">
              <a:solidFill>
                <a:srgbClr val="000000"/>
              </a:solidFill>
            </a:endParaRPr>
          </a:p>
          <a:p>
            <a:pPr marL="548640" indent="0">
              <a:lnSpc>
                <a:spcPct val="110000"/>
              </a:lnSpc>
              <a:spcBef>
                <a:spcPts val="0"/>
              </a:spcBef>
              <a:buFont typeface="+mj-lt"/>
              <a:buNone/>
              <a:defRPr/>
            </a:pPr>
            <a:r>
              <a:rPr lang="en-US" sz="1200" b="1" i="1"/>
              <a:t>EnergyPod Flex</a:t>
            </a:r>
          </a:p>
          <a:p>
            <a:pPr marL="1371600" lvl="3" indent="-365760">
              <a:lnSpc>
                <a:spcPct val="100000"/>
              </a:lnSpc>
              <a:spcBef>
                <a:spcPts val="200"/>
              </a:spcBef>
              <a:defRPr/>
            </a:pPr>
            <a:r>
              <a:rPr lang="en-US" sz="1200">
                <a:solidFill>
                  <a:schemeClr val="tx2"/>
                </a:solidFill>
              </a:rPr>
              <a:t>Energy measurements </a:t>
            </a:r>
          </a:p>
          <a:p>
            <a:pPr marL="1371600" lvl="3" indent="-365760">
              <a:lnSpc>
                <a:spcPct val="100000"/>
              </a:lnSpc>
              <a:spcBef>
                <a:spcPts val="200"/>
              </a:spcBef>
              <a:defRPr/>
            </a:pPr>
            <a:r>
              <a:rPr lang="en-US" sz="1200">
                <a:solidFill>
                  <a:schemeClr val="tx2"/>
                </a:solidFill>
              </a:rPr>
              <a:t>Speed measurements </a:t>
            </a:r>
          </a:p>
          <a:p>
            <a:pPr marL="1371600" lvl="3" indent="-365760">
              <a:lnSpc>
                <a:spcPct val="100000"/>
              </a:lnSpc>
              <a:spcBef>
                <a:spcPts val="200"/>
              </a:spcBef>
              <a:defRPr/>
            </a:pPr>
            <a:r>
              <a:rPr lang="en-US" sz="1200"/>
              <a:t>Universal Hinge Orientation</a:t>
            </a:r>
          </a:p>
          <a:p>
            <a:pPr marL="1371600" lvl="3" indent="-365760">
              <a:lnSpc>
                <a:spcPct val="100000"/>
              </a:lnSpc>
              <a:spcBef>
                <a:spcPts val="200"/>
              </a:spcBef>
              <a:defRPr/>
            </a:pPr>
            <a:r>
              <a:rPr lang="en-US" sz="1200">
                <a:solidFill>
                  <a:schemeClr val="tx2"/>
                </a:solidFill>
              </a:rPr>
              <a:t>Data Logging Module</a:t>
            </a:r>
          </a:p>
          <a:p>
            <a:pPr marL="1371600" lvl="3" indent="-365760">
              <a:lnSpc>
                <a:spcPct val="100000"/>
              </a:lnSpc>
              <a:spcBef>
                <a:spcPts val="200"/>
              </a:spcBef>
              <a:defRPr/>
            </a:pPr>
            <a:r>
              <a:rPr lang="en-US" sz="1200">
                <a:solidFill>
                  <a:schemeClr val="tx2"/>
                </a:solidFill>
              </a:rPr>
              <a:t>Streaming Module</a:t>
            </a:r>
            <a:endParaRPr lang="en-US" sz="1200">
              <a:solidFill>
                <a:srgbClr val="000000"/>
              </a:solidFill>
            </a:endParaRPr>
          </a:p>
          <a:p>
            <a:pPr marL="548640" indent="0">
              <a:lnSpc>
                <a:spcPct val="110000"/>
              </a:lnSpc>
              <a:spcBef>
                <a:spcPts val="0"/>
              </a:spcBef>
              <a:buFont typeface="+mj-lt"/>
              <a:buNone/>
              <a:defRPr/>
            </a:pPr>
            <a:r>
              <a:rPr lang="en-US" sz="1200" b="1" i="1"/>
              <a:t>EnergyPod Pro</a:t>
            </a:r>
          </a:p>
          <a:p>
            <a:pPr marL="1371600" lvl="3" indent="-365760">
              <a:lnSpc>
                <a:spcPct val="100000"/>
              </a:lnSpc>
              <a:spcBef>
                <a:spcPts val="200"/>
              </a:spcBef>
              <a:defRPr/>
            </a:pPr>
            <a:r>
              <a:rPr lang="en-US" sz="1200">
                <a:solidFill>
                  <a:schemeClr val="tx2"/>
                </a:solidFill>
              </a:rPr>
              <a:t>Energy measurements </a:t>
            </a:r>
          </a:p>
          <a:p>
            <a:pPr marL="1371600" lvl="3" indent="-365760">
              <a:lnSpc>
                <a:spcPct val="100000"/>
              </a:lnSpc>
              <a:spcBef>
                <a:spcPts val="200"/>
              </a:spcBef>
              <a:defRPr/>
            </a:pPr>
            <a:r>
              <a:rPr lang="en-US" sz="1200">
                <a:solidFill>
                  <a:schemeClr val="tx2"/>
                </a:solidFill>
              </a:rPr>
              <a:t>Speed measurements </a:t>
            </a:r>
          </a:p>
          <a:p>
            <a:pPr marL="1371600" lvl="3" indent="-365760">
              <a:lnSpc>
                <a:spcPct val="100000"/>
              </a:lnSpc>
              <a:spcBef>
                <a:spcPts val="200"/>
              </a:spcBef>
              <a:defRPr/>
            </a:pPr>
            <a:r>
              <a:rPr lang="en-US" sz="1200"/>
              <a:t>Universal Hinge Orientation</a:t>
            </a:r>
          </a:p>
          <a:p>
            <a:pPr marL="1371600" lvl="3" indent="-365760">
              <a:lnSpc>
                <a:spcPct val="100000"/>
              </a:lnSpc>
              <a:spcBef>
                <a:spcPts val="200"/>
              </a:spcBef>
              <a:defRPr/>
            </a:pPr>
            <a:r>
              <a:rPr lang="en-US" sz="1200">
                <a:solidFill>
                  <a:schemeClr val="tx2"/>
                </a:solidFill>
              </a:rPr>
              <a:t>Data Logging Module</a:t>
            </a:r>
          </a:p>
          <a:p>
            <a:pPr marL="1371600" lvl="3" indent="-365760">
              <a:lnSpc>
                <a:spcPct val="100000"/>
              </a:lnSpc>
              <a:spcBef>
                <a:spcPts val="200"/>
              </a:spcBef>
              <a:defRPr/>
            </a:pPr>
            <a:r>
              <a:rPr lang="en-US" sz="1200">
                <a:solidFill>
                  <a:schemeClr val="tx2"/>
                </a:solidFill>
              </a:rPr>
              <a:t>Streaming Module</a:t>
            </a:r>
          </a:p>
          <a:p>
            <a:pPr marL="1371600" lvl="3" indent="-365760">
              <a:lnSpc>
                <a:spcPct val="100000"/>
              </a:lnSpc>
              <a:spcBef>
                <a:spcPts val="200"/>
              </a:spcBef>
              <a:defRPr/>
            </a:pPr>
            <a:r>
              <a:rPr lang="en-US" sz="1200">
                <a:solidFill>
                  <a:schemeClr val="tx2"/>
                </a:solidFill>
              </a:rPr>
              <a:t>Trajectory Analysis Module</a:t>
            </a:r>
          </a:p>
          <a:p>
            <a:pPr marL="1371600" lvl="3" indent="-365760">
              <a:lnSpc>
                <a:spcPct val="100000"/>
              </a:lnSpc>
              <a:spcBef>
                <a:spcPts val="200"/>
              </a:spcBef>
              <a:defRPr/>
            </a:pPr>
            <a:r>
              <a:rPr lang="en-US" sz="1200">
                <a:solidFill>
                  <a:schemeClr val="tx2"/>
                </a:solidFill>
              </a:rPr>
              <a:t>Latch Analysis Module</a:t>
            </a:r>
          </a:p>
          <a:p>
            <a:pPr marL="1371600" lvl="3" indent="-365760">
              <a:lnSpc>
                <a:spcPct val="100000"/>
              </a:lnSpc>
              <a:spcBef>
                <a:spcPts val="200"/>
              </a:spcBef>
              <a:defRPr/>
            </a:pPr>
            <a:r>
              <a:rPr lang="en-US" sz="1200">
                <a:solidFill>
                  <a:schemeClr val="tx2"/>
                </a:solidFill>
              </a:rPr>
              <a:t>Extended Force Range</a:t>
            </a:r>
          </a:p>
          <a:p>
            <a:pPr marL="182880" lvl="1">
              <a:lnSpc>
                <a:spcPct val="100000"/>
              </a:lnSpc>
              <a:spcBef>
                <a:spcPts val="600"/>
              </a:spcBef>
              <a:buClr>
                <a:srgbClr val="C9D803"/>
              </a:buClr>
              <a:buFont typeface="Arial" panose="020B0604020202020204" pitchFamily="34" charset="0"/>
              <a:buNone/>
            </a:pPr>
            <a:endParaRPr lang="en-US" sz="1200"/>
          </a:p>
        </p:txBody>
      </p:sp>
      <p:pic>
        <p:nvPicPr>
          <p:cNvPr id="5" name="Picture 4">
            <a:extLst>
              <a:ext uri="{FF2B5EF4-FFF2-40B4-BE49-F238E27FC236}">
                <a16:creationId xmlns:a16="http://schemas.microsoft.com/office/drawing/2014/main" id="{9A923F07-FE14-DD19-2DC6-05BFB1BFD12F}"/>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p:blipFill>
        <p:spPr>
          <a:xfrm>
            <a:off x="6764383" y="1138967"/>
            <a:ext cx="4941662" cy="4092365"/>
          </a:xfrm>
          <a:prstGeom prst="rect">
            <a:avLst/>
          </a:prstGeom>
        </p:spPr>
      </p:pic>
    </p:spTree>
    <p:extLst>
      <p:ext uri="{BB962C8B-B14F-4D97-AF65-F5344CB8AC3E}">
        <p14:creationId xmlns:p14="http://schemas.microsoft.com/office/powerpoint/2010/main" val="41649774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62899856-83BB-A14B-8AB0-7F10ED63F8A0}"/>
            </a:ext>
          </a:extLst>
        </p:cNvPr>
        <p:cNvGrpSpPr/>
        <p:nvPr/>
      </p:nvGrpSpPr>
      <p:grpSpPr>
        <a:xfrm>
          <a:off x="0" y="0"/>
          <a:ext cx="0" cy="0"/>
          <a:chOff x="0" y="0"/>
          <a:chExt cx="0" cy="0"/>
        </a:xfrm>
      </p:grpSpPr>
      <p:sp>
        <p:nvSpPr>
          <p:cNvPr id="3" name="Footer Placeholder 2">
            <a:extLst>
              <a:ext uri="{FF2B5EF4-FFF2-40B4-BE49-F238E27FC236}">
                <a16:creationId xmlns:a16="http://schemas.microsoft.com/office/drawing/2014/main" id="{58EABB49-C58D-3517-D9FD-D3C069EF4CC5}"/>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28</a:t>
            </a:fld>
            <a:endParaRPr lang="en-US">
              <a:solidFill>
                <a:schemeClr val="tx1">
                  <a:lumMod val="65000"/>
                  <a:lumOff val="35000"/>
                </a:schemeClr>
              </a:solidFill>
            </a:endParaRPr>
          </a:p>
        </p:txBody>
      </p:sp>
      <p:sp>
        <p:nvSpPr>
          <p:cNvPr id="7" name="Title 6">
            <a:extLst>
              <a:ext uri="{FF2B5EF4-FFF2-40B4-BE49-F238E27FC236}">
                <a16:creationId xmlns:a16="http://schemas.microsoft.com/office/drawing/2014/main" id="{25371DA9-78D0-D2B5-E182-B9C6D3BC62F0}"/>
              </a:ext>
            </a:extLst>
          </p:cNvPr>
          <p:cNvSpPr>
            <a:spLocks noGrp="1"/>
          </p:cNvSpPr>
          <p:nvPr>
            <p:ph type="title"/>
          </p:nvPr>
        </p:nvSpPr>
        <p:spPr/>
        <p:txBody>
          <a:bodyPr/>
          <a:lstStyle/>
          <a:p>
            <a:r>
              <a:rPr lang="en-US"/>
              <a:t>8. </a:t>
            </a:r>
            <a:r>
              <a:rPr lang="en-US" err="1"/>
              <a:t>energypod</a:t>
            </a:r>
            <a:r>
              <a:rPr lang="en-US"/>
              <a:t> variants</a:t>
            </a:r>
            <a:endParaRPr lang="en-US">
              <a:solidFill>
                <a:srgbClr val="C8D82D"/>
              </a:solidFill>
            </a:endParaRPr>
          </a:p>
        </p:txBody>
      </p:sp>
      <p:sp>
        <p:nvSpPr>
          <p:cNvPr id="2" name="Content Placeholder 1">
            <a:extLst>
              <a:ext uri="{FF2B5EF4-FFF2-40B4-BE49-F238E27FC236}">
                <a16:creationId xmlns:a16="http://schemas.microsoft.com/office/drawing/2014/main" id="{C490B2C4-BDEB-04A5-5CC7-96CBB462A841}"/>
              </a:ext>
            </a:extLst>
          </p:cNvPr>
          <p:cNvSpPr>
            <a:spLocks noGrp="1"/>
          </p:cNvSpPr>
          <p:nvPr>
            <p:ph sz="half" idx="1"/>
          </p:nvPr>
        </p:nvSpPr>
        <p:spPr/>
        <p:txBody>
          <a:bodyPr/>
          <a:lstStyle/>
          <a:p>
            <a:r>
              <a:rPr lang="en-US"/>
              <a:t>8.3 Maintenance</a:t>
            </a:r>
          </a:p>
        </p:txBody>
      </p:sp>
      <p:sp>
        <p:nvSpPr>
          <p:cNvPr id="4" name="Footer Placeholder 4">
            <a:extLst>
              <a:ext uri="{FF2B5EF4-FFF2-40B4-BE49-F238E27FC236}">
                <a16:creationId xmlns:a16="http://schemas.microsoft.com/office/drawing/2014/main" id="{98E066FE-D3EC-D597-20CC-F8041EE2705D}"/>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B9C90849-E835-A407-ABB5-8B41D646602F}"/>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
        <p:nvSpPr>
          <p:cNvPr id="13" name="Content Placeholder 4">
            <a:extLst>
              <a:ext uri="{FF2B5EF4-FFF2-40B4-BE49-F238E27FC236}">
                <a16:creationId xmlns:a16="http://schemas.microsoft.com/office/drawing/2014/main" id="{6D710042-6646-6201-53B0-2E38CE83CC89}"/>
              </a:ext>
            </a:extLst>
          </p:cNvPr>
          <p:cNvSpPr txBox="1">
            <a:spLocks/>
          </p:cNvSpPr>
          <p:nvPr/>
        </p:nvSpPr>
        <p:spPr>
          <a:xfrm>
            <a:off x="873252" y="1516073"/>
            <a:ext cx="6772275" cy="4016047"/>
          </a:xfrm>
          <a:prstGeom prst="rect">
            <a:avLst/>
          </a:prstGeom>
        </p:spPr>
        <p:txBody>
          <a:bodyPr vert="horz" lIns="91440" tIns="45720" rIns="91440" bIns="45720" numCol="1" rtlCol="0" anchor="t">
            <a:noAutofit/>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48640" indent="0">
              <a:lnSpc>
                <a:spcPct val="110000"/>
              </a:lnSpc>
              <a:spcBef>
                <a:spcPts val="0"/>
              </a:spcBef>
              <a:buFont typeface="+mj-lt"/>
              <a:buNone/>
              <a:defRPr/>
            </a:pPr>
            <a:r>
              <a:rPr lang="en-US" sz="1200" b="1" i="1"/>
              <a:t>Annual Calibration – Return to Factory</a:t>
            </a:r>
          </a:p>
          <a:p>
            <a:pPr marL="1371600" lvl="3" indent="-365760">
              <a:lnSpc>
                <a:spcPct val="100000"/>
              </a:lnSpc>
              <a:spcBef>
                <a:spcPts val="200"/>
              </a:spcBef>
              <a:defRPr/>
            </a:pPr>
            <a:r>
              <a:rPr lang="en-US" sz="1200">
                <a:solidFill>
                  <a:schemeClr val="tx2"/>
                </a:solidFill>
              </a:rPr>
              <a:t>Return to the factory for annual calibration</a:t>
            </a:r>
          </a:p>
          <a:p>
            <a:pPr marL="1371600" lvl="3" indent="-365760">
              <a:lnSpc>
                <a:spcPct val="100000"/>
              </a:lnSpc>
              <a:spcBef>
                <a:spcPts val="200"/>
              </a:spcBef>
              <a:defRPr/>
            </a:pPr>
            <a:endParaRPr lang="en-US" sz="1200">
              <a:solidFill>
                <a:schemeClr val="tx2"/>
              </a:solidFill>
            </a:endParaRPr>
          </a:p>
          <a:p>
            <a:pPr marL="548640" indent="0">
              <a:lnSpc>
                <a:spcPct val="110000"/>
              </a:lnSpc>
              <a:spcBef>
                <a:spcPts val="0"/>
              </a:spcBef>
              <a:buFont typeface="+mj-lt"/>
              <a:buNone/>
              <a:defRPr/>
            </a:pPr>
            <a:r>
              <a:rPr lang="en-US" sz="1200" b="1" i="1"/>
              <a:t>Annual Calibration – On-Site</a:t>
            </a:r>
          </a:p>
          <a:p>
            <a:pPr marL="1371600" lvl="3" indent="-365760">
              <a:lnSpc>
                <a:spcPct val="100000"/>
              </a:lnSpc>
              <a:spcBef>
                <a:spcPts val="200"/>
              </a:spcBef>
              <a:defRPr/>
            </a:pPr>
            <a:r>
              <a:rPr lang="en-US" sz="1200">
                <a:solidFill>
                  <a:schemeClr val="tx2"/>
                </a:solidFill>
              </a:rPr>
              <a:t>Premium on-site calibration service</a:t>
            </a:r>
          </a:p>
          <a:p>
            <a:pPr marL="1005840" lvl="3" indent="0">
              <a:lnSpc>
                <a:spcPct val="100000"/>
              </a:lnSpc>
              <a:spcBef>
                <a:spcPts val="200"/>
              </a:spcBef>
              <a:buNone/>
              <a:defRPr/>
            </a:pPr>
            <a:endParaRPr lang="en-US" sz="1200">
              <a:solidFill>
                <a:schemeClr val="tx2"/>
              </a:solidFill>
            </a:endParaRPr>
          </a:p>
          <a:p>
            <a:pPr marL="548640" indent="0">
              <a:lnSpc>
                <a:spcPct val="110000"/>
              </a:lnSpc>
              <a:spcBef>
                <a:spcPts val="0"/>
              </a:spcBef>
              <a:buFont typeface="+mj-lt"/>
              <a:buNone/>
              <a:defRPr/>
            </a:pPr>
            <a:r>
              <a:rPr lang="en-US" sz="1200" b="1" i="1"/>
              <a:t>Annual Calibration – In-House</a:t>
            </a:r>
          </a:p>
          <a:p>
            <a:pPr marL="1371600" lvl="3" indent="-365760">
              <a:lnSpc>
                <a:spcPct val="100000"/>
              </a:lnSpc>
              <a:spcBef>
                <a:spcPts val="200"/>
              </a:spcBef>
              <a:defRPr/>
            </a:pPr>
            <a:r>
              <a:rPr lang="en-US" sz="1200">
                <a:solidFill>
                  <a:schemeClr val="tx2"/>
                </a:solidFill>
              </a:rPr>
              <a:t>Enable calibration using SpeedBay &amp; ForceBay</a:t>
            </a:r>
          </a:p>
          <a:p>
            <a:pPr marL="1005840" lvl="3" indent="0">
              <a:lnSpc>
                <a:spcPct val="100000"/>
              </a:lnSpc>
              <a:spcBef>
                <a:spcPts val="200"/>
              </a:spcBef>
              <a:buNone/>
              <a:defRPr/>
            </a:pPr>
            <a:endParaRPr lang="en-US" sz="1200">
              <a:solidFill>
                <a:schemeClr val="tx2"/>
              </a:solidFill>
            </a:endParaRPr>
          </a:p>
          <a:p>
            <a:pPr marL="548640" indent="0">
              <a:lnSpc>
                <a:spcPct val="110000"/>
              </a:lnSpc>
              <a:spcBef>
                <a:spcPts val="0"/>
              </a:spcBef>
              <a:buFont typeface="+mj-lt"/>
              <a:buNone/>
              <a:defRPr/>
            </a:pPr>
            <a:r>
              <a:rPr lang="en-US" sz="1200" b="1" i="1"/>
              <a:t>SPC Subscription</a:t>
            </a:r>
          </a:p>
          <a:p>
            <a:pPr marL="1371600" lvl="3" indent="-365760">
              <a:lnSpc>
                <a:spcPct val="100000"/>
              </a:lnSpc>
              <a:spcBef>
                <a:spcPts val="200"/>
              </a:spcBef>
              <a:defRPr/>
            </a:pPr>
            <a:r>
              <a:rPr lang="en-US" sz="1200">
                <a:solidFill>
                  <a:schemeClr val="tx2"/>
                </a:solidFill>
              </a:rPr>
              <a:t>Updates</a:t>
            </a:r>
          </a:p>
          <a:p>
            <a:pPr marL="1371600" lvl="3" indent="-365760">
              <a:lnSpc>
                <a:spcPct val="100000"/>
              </a:lnSpc>
              <a:spcBef>
                <a:spcPts val="200"/>
              </a:spcBef>
              <a:defRPr/>
            </a:pPr>
            <a:r>
              <a:rPr lang="en-US" sz="1200">
                <a:solidFill>
                  <a:schemeClr val="tx2"/>
                </a:solidFill>
              </a:rPr>
              <a:t>Support</a:t>
            </a:r>
          </a:p>
          <a:p>
            <a:pPr marL="1371600" lvl="3" indent="-365760">
              <a:lnSpc>
                <a:spcPct val="100000"/>
              </a:lnSpc>
              <a:spcBef>
                <a:spcPts val="200"/>
              </a:spcBef>
              <a:defRPr/>
            </a:pPr>
            <a:r>
              <a:rPr lang="en-US" sz="1200">
                <a:solidFill>
                  <a:schemeClr val="tx2"/>
                </a:solidFill>
              </a:rPr>
              <a:t>Warranty</a:t>
            </a:r>
          </a:p>
          <a:p>
            <a:pPr marL="1371600" lvl="3" indent="-365760">
              <a:lnSpc>
                <a:spcPct val="100000"/>
              </a:lnSpc>
              <a:spcBef>
                <a:spcPts val="200"/>
              </a:spcBef>
              <a:defRPr/>
            </a:pPr>
            <a:r>
              <a:rPr lang="en-US" sz="1200">
                <a:solidFill>
                  <a:schemeClr val="tx2"/>
                </a:solidFill>
              </a:rPr>
              <a:t>Academy</a:t>
            </a:r>
          </a:p>
          <a:p>
            <a:pPr lvl="1">
              <a:defRPr/>
            </a:pPr>
            <a:endParaRPr lang="en-US" sz="1200"/>
          </a:p>
          <a:p>
            <a:pPr lvl="1">
              <a:defRPr/>
            </a:pPr>
            <a:endParaRPr lang="en-US" sz="1200">
              <a:solidFill>
                <a:srgbClr val="000000"/>
              </a:solidFill>
              <a:latin typeface="Bahnschrift"/>
            </a:endParaRPr>
          </a:p>
          <a:p>
            <a:pPr>
              <a:defRPr/>
            </a:pPr>
            <a:endParaRPr lang="en-US" sz="1200">
              <a:latin typeface="Bahnschrift"/>
            </a:endParaRPr>
          </a:p>
          <a:p>
            <a:pPr marL="182880" lvl="1">
              <a:lnSpc>
                <a:spcPct val="100000"/>
              </a:lnSpc>
              <a:spcBef>
                <a:spcPts val="600"/>
              </a:spcBef>
              <a:buClr>
                <a:srgbClr val="C9D803"/>
              </a:buClr>
              <a:buFont typeface="Arial" panose="020B0604020202020204" pitchFamily="34" charset="0"/>
              <a:buNone/>
            </a:pPr>
            <a:endParaRPr lang="en-US" sz="1200"/>
          </a:p>
        </p:txBody>
      </p:sp>
      <p:pic>
        <p:nvPicPr>
          <p:cNvPr id="5" name="Picture 4">
            <a:extLst>
              <a:ext uri="{FF2B5EF4-FFF2-40B4-BE49-F238E27FC236}">
                <a16:creationId xmlns:a16="http://schemas.microsoft.com/office/drawing/2014/main" id="{6192BC92-6598-F4D7-069F-AF07C5AA99DF}"/>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p:blipFill>
        <p:spPr>
          <a:xfrm>
            <a:off x="6764383" y="1138967"/>
            <a:ext cx="4941662" cy="4092365"/>
          </a:xfrm>
          <a:prstGeom prst="rect">
            <a:avLst/>
          </a:prstGeom>
        </p:spPr>
      </p:pic>
    </p:spTree>
    <p:extLst>
      <p:ext uri="{BB962C8B-B14F-4D97-AF65-F5344CB8AC3E}">
        <p14:creationId xmlns:p14="http://schemas.microsoft.com/office/powerpoint/2010/main" val="14612157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0EF05A-9F2F-48A8-9B1E-1967DCD3341D}"/>
              </a:ext>
            </a:extLst>
          </p:cNvPr>
          <p:cNvSpPr>
            <a:spLocks noGrp="1"/>
          </p:cNvSpPr>
          <p:nvPr>
            <p:ph type="title"/>
          </p:nvPr>
        </p:nvSpPr>
        <p:spPr>
          <a:xfrm>
            <a:off x="4983384" y="2891960"/>
            <a:ext cx="3363481" cy="1325563"/>
          </a:xfrm>
        </p:spPr>
        <p:txBody>
          <a:bodyPr>
            <a:normAutofit/>
          </a:bodyPr>
          <a:lstStyle/>
          <a:p>
            <a:r>
              <a:rPr lang="en-US" sz="4000">
                <a:solidFill>
                  <a:srgbClr val="C7D82A"/>
                </a:solidFill>
              </a:rPr>
              <a:t>Thank you.</a:t>
            </a:r>
          </a:p>
        </p:txBody>
      </p:sp>
      <p:sp>
        <p:nvSpPr>
          <p:cNvPr id="2" name="Footer Placeholder 1">
            <a:extLst>
              <a:ext uri="{FF2B5EF4-FFF2-40B4-BE49-F238E27FC236}">
                <a16:creationId xmlns:a16="http://schemas.microsoft.com/office/drawing/2014/main" id="{BC16FB39-6125-4C8C-914C-1E864EA6C603}"/>
              </a:ext>
            </a:extLst>
          </p:cNvPr>
          <p:cNvSpPr>
            <a:spLocks noGrp="1"/>
          </p:cNvSpPr>
          <p:nvPr>
            <p:ph type="ftr" sz="quarter" idx="4294967295"/>
          </p:nvPr>
        </p:nvSpPr>
        <p:spPr>
          <a:xfrm>
            <a:off x="197962" y="6511729"/>
            <a:ext cx="1442302"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29</a:t>
            </a:fld>
            <a:endParaRPr lang="en-US">
              <a:solidFill>
                <a:schemeClr val="tx1">
                  <a:lumMod val="65000"/>
                  <a:lumOff val="35000"/>
                </a:schemeClr>
              </a:solidFill>
            </a:endParaRPr>
          </a:p>
        </p:txBody>
      </p:sp>
      <p:grpSp>
        <p:nvGrpSpPr>
          <p:cNvPr id="4" name="Group 3">
            <a:extLst>
              <a:ext uri="{FF2B5EF4-FFF2-40B4-BE49-F238E27FC236}">
                <a16:creationId xmlns:a16="http://schemas.microsoft.com/office/drawing/2014/main" id="{35C17136-C242-54A2-73C1-4C17E8D57866}"/>
              </a:ext>
            </a:extLst>
          </p:cNvPr>
          <p:cNvGrpSpPr/>
          <p:nvPr/>
        </p:nvGrpSpPr>
        <p:grpSpPr>
          <a:xfrm>
            <a:off x="3509627" y="4222924"/>
            <a:ext cx="5755984" cy="1169551"/>
            <a:chOff x="3509627" y="4222924"/>
            <a:chExt cx="5755984" cy="1169551"/>
          </a:xfrm>
        </p:grpSpPr>
        <p:sp>
          <p:nvSpPr>
            <p:cNvPr id="5" name="TextBox 4">
              <a:extLst>
                <a:ext uri="{FF2B5EF4-FFF2-40B4-BE49-F238E27FC236}">
                  <a16:creationId xmlns:a16="http://schemas.microsoft.com/office/drawing/2014/main" id="{F94BBC45-2301-2EF3-4058-566443E3D301}"/>
                </a:ext>
              </a:extLst>
            </p:cNvPr>
            <p:cNvSpPr txBox="1"/>
            <p:nvPr/>
          </p:nvSpPr>
          <p:spPr>
            <a:xfrm>
              <a:off x="3509627" y="4222924"/>
              <a:ext cx="2586373" cy="954107"/>
            </a:xfrm>
            <a:prstGeom prst="rect">
              <a:avLst/>
            </a:prstGeom>
            <a:noFill/>
          </p:spPr>
          <p:txBody>
            <a:bodyPr wrap="square" rtlCol="0">
              <a:spAutoFit/>
            </a:bodyPr>
            <a:lstStyle/>
            <a:p>
              <a:pPr algn="r"/>
              <a:r>
                <a:rPr lang="en-US" sz="1400" b="1">
                  <a:solidFill>
                    <a:srgbClr val="282828"/>
                  </a:solidFill>
                  <a:hlinkClick r:id="rId3"/>
                </a:rPr>
                <a:t>info@ezmetrology.com</a:t>
              </a:r>
              <a:endParaRPr lang="en-US" sz="1400" b="1">
                <a:solidFill>
                  <a:srgbClr val="282828"/>
                </a:solidFill>
              </a:endParaRPr>
            </a:p>
            <a:p>
              <a:pPr algn="r"/>
              <a:endParaRPr lang="en-US" sz="1400" b="1">
                <a:solidFill>
                  <a:srgbClr val="282828"/>
                </a:solidFill>
              </a:endParaRPr>
            </a:p>
            <a:p>
              <a:pPr algn="r"/>
              <a:r>
                <a:rPr lang="en-US" sz="1400" b="1">
                  <a:solidFill>
                    <a:srgbClr val="282828"/>
                  </a:solidFill>
                  <a:hlinkClick r:id="rId4"/>
                </a:rPr>
                <a:t>support@ezmetrology.com</a:t>
              </a:r>
              <a:endParaRPr lang="en-US" sz="1400" b="1">
                <a:solidFill>
                  <a:srgbClr val="282828"/>
                </a:solidFill>
              </a:endParaRPr>
            </a:p>
            <a:p>
              <a:pPr algn="r"/>
              <a:endParaRPr lang="en-US" sz="1400" b="1">
                <a:solidFill>
                  <a:srgbClr val="282828"/>
                </a:solidFill>
              </a:endParaRPr>
            </a:p>
          </p:txBody>
        </p:sp>
        <p:sp>
          <p:nvSpPr>
            <p:cNvPr id="6" name="TextBox 5">
              <a:extLst>
                <a:ext uri="{FF2B5EF4-FFF2-40B4-BE49-F238E27FC236}">
                  <a16:creationId xmlns:a16="http://schemas.microsoft.com/office/drawing/2014/main" id="{0DB4164D-285F-7B0B-B49E-AE756E48E191}"/>
                </a:ext>
              </a:extLst>
            </p:cNvPr>
            <p:cNvSpPr txBox="1"/>
            <p:nvPr/>
          </p:nvSpPr>
          <p:spPr>
            <a:xfrm>
              <a:off x="6679238" y="4222924"/>
              <a:ext cx="2586373" cy="1169551"/>
            </a:xfrm>
            <a:prstGeom prst="rect">
              <a:avLst/>
            </a:prstGeom>
            <a:noFill/>
          </p:spPr>
          <p:txBody>
            <a:bodyPr wrap="square" rtlCol="0">
              <a:spAutoFit/>
            </a:bodyPr>
            <a:lstStyle/>
            <a:p>
              <a:r>
                <a:rPr lang="en-US" sz="1400" b="1">
                  <a:hlinkClick r:id="rId5"/>
                </a:rPr>
                <a:t>www.ezmetrology.com</a:t>
              </a:r>
              <a:endParaRPr lang="en-US" sz="1400" b="1"/>
            </a:p>
            <a:p>
              <a:endParaRPr lang="en-US" sz="1400" b="1"/>
            </a:p>
            <a:p>
              <a:r>
                <a:rPr lang="en-US" sz="1400" b="1">
                  <a:solidFill>
                    <a:srgbClr val="282828"/>
                  </a:solidFill>
                  <a:hlinkClick r:id="rId6"/>
                </a:rPr>
                <a:t>portal.ezmetrology.com</a:t>
              </a:r>
              <a:endParaRPr lang="en-US" sz="1400" b="1">
                <a:solidFill>
                  <a:srgbClr val="282828"/>
                </a:solidFill>
              </a:endParaRPr>
            </a:p>
            <a:p>
              <a:endParaRPr lang="en-US" sz="1400" b="1">
                <a:solidFill>
                  <a:srgbClr val="282828"/>
                </a:solidFill>
              </a:endParaRPr>
            </a:p>
            <a:p>
              <a:r>
                <a:rPr lang="en-US" sz="1400" b="1">
                  <a:solidFill>
                    <a:srgbClr val="282828"/>
                  </a:solidFill>
                  <a:hlinkClick r:id="rId7"/>
                </a:rPr>
                <a:t>academy.ezmetrology.com</a:t>
              </a:r>
              <a:endParaRPr lang="en-US" sz="1400" b="1">
                <a:solidFill>
                  <a:srgbClr val="282828"/>
                </a:solidFill>
              </a:endParaRPr>
            </a:p>
          </p:txBody>
        </p:sp>
      </p:grpSp>
      <p:sp>
        <p:nvSpPr>
          <p:cNvPr id="7" name="Footer Placeholder 4">
            <a:extLst>
              <a:ext uri="{FF2B5EF4-FFF2-40B4-BE49-F238E27FC236}">
                <a16:creationId xmlns:a16="http://schemas.microsoft.com/office/drawing/2014/main" id="{3BAF82BA-7111-1DD2-118E-4134EFBF9327}"/>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8" name="Footer Placeholder 4">
            <a:extLst>
              <a:ext uri="{FF2B5EF4-FFF2-40B4-BE49-F238E27FC236}">
                <a16:creationId xmlns:a16="http://schemas.microsoft.com/office/drawing/2014/main" id="{15D299C7-381F-706B-7AF7-4BABB6F2E92A}"/>
              </a:ext>
            </a:extLst>
          </p:cNvPr>
          <p:cNvSpPr txBox="1">
            <a:spLocks/>
          </p:cNvSpPr>
          <p:nvPr/>
        </p:nvSpPr>
        <p:spPr>
          <a:xfrm>
            <a:off x="8786869"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Tree>
    <p:extLst>
      <p:ext uri="{BB962C8B-B14F-4D97-AF65-F5344CB8AC3E}">
        <p14:creationId xmlns:p14="http://schemas.microsoft.com/office/powerpoint/2010/main" val="19330854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01E34F4-F675-59B5-AA9F-0BAFC5CA6354}"/>
              </a:ext>
            </a:extLst>
          </p:cNvPr>
          <p:cNvPicPr>
            <a:picLocks noChangeAspect="1"/>
          </p:cNvPicPr>
          <p:nvPr/>
        </p:nvPicPr>
        <p:blipFill>
          <a:blip r:embed="rId2" cstate="email">
            <a:extLst>
              <a:ext uri="{28A0092B-C50C-407E-A947-70E740481C1C}">
                <a14:useLocalDpi xmlns:a14="http://schemas.microsoft.com/office/drawing/2010/main" val="0"/>
              </a:ext>
            </a:extLst>
          </a:blip>
          <a:srcRect/>
          <a:stretch/>
        </p:blipFill>
        <p:spPr>
          <a:xfrm>
            <a:off x="4954" y="0"/>
            <a:ext cx="12182091" cy="6858000"/>
          </a:xfrm>
          <a:prstGeom prst="rect">
            <a:avLst/>
          </a:prstGeom>
        </p:spPr>
      </p:pic>
      <p:sp>
        <p:nvSpPr>
          <p:cNvPr id="8" name="TextBox 7">
            <a:extLst>
              <a:ext uri="{FF2B5EF4-FFF2-40B4-BE49-F238E27FC236}">
                <a16:creationId xmlns:a16="http://schemas.microsoft.com/office/drawing/2014/main" id="{1FF2D4D0-3DA3-4B3C-9812-FA22438D4936}"/>
              </a:ext>
            </a:extLst>
          </p:cNvPr>
          <p:cNvSpPr txBox="1"/>
          <p:nvPr/>
        </p:nvSpPr>
        <p:spPr>
          <a:xfrm>
            <a:off x="3580729" y="3024643"/>
            <a:ext cx="5030542" cy="808713"/>
          </a:xfrm>
          <a:prstGeom prst="rect">
            <a:avLst/>
          </a:prstGeom>
          <a:noFill/>
        </p:spPr>
        <p:txBody>
          <a:bodyPr wrap="square">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i="0" u="none" strike="noStrike" kern="1200" cap="none" normalizeH="0" noProof="0">
                <a:ln>
                  <a:noFill/>
                </a:ln>
                <a:solidFill>
                  <a:schemeClr val="bg1"/>
                </a:solidFill>
                <a:effectLst/>
                <a:uLnTx/>
                <a:uFillTx/>
                <a:latin typeface="+mj-lt"/>
              </a:rPr>
              <a:t>Company Pages</a:t>
            </a:r>
          </a:p>
        </p:txBody>
      </p:sp>
      <p:pic>
        <p:nvPicPr>
          <p:cNvPr id="11" name="Picture 10" descr="A picture containing text, clipart&#10;&#10;Description automatically generated">
            <a:extLst>
              <a:ext uri="{FF2B5EF4-FFF2-40B4-BE49-F238E27FC236}">
                <a16:creationId xmlns:a16="http://schemas.microsoft.com/office/drawing/2014/main" id="{A09DE6E1-A8E8-4843-990D-EE068149EBD0}"/>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941058" y="2215930"/>
            <a:ext cx="6338108" cy="808713"/>
          </a:xfrm>
          <a:prstGeom prst="rect">
            <a:avLst/>
          </a:prstGeom>
        </p:spPr>
      </p:pic>
      <p:sp>
        <p:nvSpPr>
          <p:cNvPr id="3" name="Picture Placeholder 2">
            <a:extLst>
              <a:ext uri="{FF2B5EF4-FFF2-40B4-BE49-F238E27FC236}">
                <a16:creationId xmlns:a16="http://schemas.microsoft.com/office/drawing/2014/main" id="{64CBDF09-78DF-8E04-2317-E08B77EC34B9}"/>
              </a:ext>
            </a:extLst>
          </p:cNvPr>
          <p:cNvSpPr>
            <a:spLocks noGrp="1"/>
          </p:cNvSpPr>
          <p:nvPr>
            <p:ph type="pic" sz="quarter" idx="11"/>
          </p:nvPr>
        </p:nvSpPr>
        <p:spPr/>
        <p:txBody>
          <a:bodyPr/>
          <a:lstStyle/>
          <a:p>
            <a:endParaRPr lang="en-US"/>
          </a:p>
        </p:txBody>
      </p:sp>
    </p:spTree>
    <p:extLst>
      <p:ext uri="{BB962C8B-B14F-4D97-AF65-F5344CB8AC3E}">
        <p14:creationId xmlns:p14="http://schemas.microsoft.com/office/powerpoint/2010/main" val="21015788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4F639-3CC3-4180-A5AF-827456530BC5}"/>
              </a:ext>
            </a:extLst>
          </p:cNvPr>
          <p:cNvSpPr>
            <a:spLocks noGrp="1"/>
          </p:cNvSpPr>
          <p:nvPr>
            <p:ph type="title"/>
          </p:nvPr>
        </p:nvSpPr>
        <p:spPr>
          <a:xfrm>
            <a:off x="1554480" y="365760"/>
            <a:ext cx="9801447" cy="667512"/>
          </a:xfrm>
        </p:spPr>
        <p:txBody>
          <a:bodyPr>
            <a:normAutofit/>
          </a:bodyPr>
          <a:lstStyle/>
          <a:p>
            <a:r>
              <a:rPr lang="en-US" sz="2400"/>
              <a:t>COMPANY OVERVIEW</a:t>
            </a:r>
          </a:p>
        </p:txBody>
      </p:sp>
      <p:sp>
        <p:nvSpPr>
          <p:cNvPr id="3" name="Content Placeholder 2">
            <a:extLst>
              <a:ext uri="{FF2B5EF4-FFF2-40B4-BE49-F238E27FC236}">
                <a16:creationId xmlns:a16="http://schemas.microsoft.com/office/drawing/2014/main" id="{1BEEE4C2-812E-4930-89EC-9171FCBC012C}"/>
              </a:ext>
            </a:extLst>
          </p:cNvPr>
          <p:cNvSpPr>
            <a:spLocks noGrp="1"/>
          </p:cNvSpPr>
          <p:nvPr>
            <p:ph sz="half" idx="1"/>
          </p:nvPr>
        </p:nvSpPr>
        <p:spPr>
          <a:xfrm>
            <a:off x="1439911" y="1420653"/>
            <a:ext cx="5181600" cy="4740808"/>
          </a:xfrm>
        </p:spPr>
        <p:txBody>
          <a:bodyPr vert="horz" lIns="91440" tIns="45720" rIns="91440" bIns="45720" numCol="1" rtlCol="0" anchor="t">
            <a:normAutofit fontScale="25000" lnSpcReduction="20000"/>
          </a:bodyPr>
          <a:lstStyle/>
          <a:p>
            <a:pPr>
              <a:lnSpc>
                <a:spcPct val="120000"/>
              </a:lnSpc>
              <a:spcBef>
                <a:spcPts val="0"/>
              </a:spcBef>
            </a:pPr>
            <a:r>
              <a:rPr lang="en-US" sz="5600"/>
              <a:t>Founded in 2006 by Carine Woldanski and Tom Van Esch</a:t>
            </a:r>
          </a:p>
          <a:p>
            <a:pPr>
              <a:lnSpc>
                <a:spcPct val="120000"/>
              </a:lnSpc>
              <a:spcBef>
                <a:spcPts val="0"/>
              </a:spcBef>
            </a:pPr>
            <a:endParaRPr lang="en-US" sz="5600"/>
          </a:p>
          <a:p>
            <a:pPr>
              <a:lnSpc>
                <a:spcPct val="120000"/>
              </a:lnSpc>
              <a:spcBef>
                <a:spcPts val="0"/>
              </a:spcBef>
            </a:pPr>
            <a:r>
              <a:rPr lang="en-US" sz="5600"/>
              <a:t>Global Operations   </a:t>
            </a:r>
          </a:p>
          <a:p>
            <a:pPr lvl="1">
              <a:lnSpc>
                <a:spcPct val="120000"/>
              </a:lnSpc>
              <a:spcBef>
                <a:spcPts val="0"/>
              </a:spcBef>
              <a:buSzPct val="70000"/>
              <a:buFont typeface="Wingdings" panose="05000000000000000000" pitchFamily="2" charset="2"/>
              <a:buChar char="Ø"/>
            </a:pPr>
            <a:r>
              <a:rPr lang="en-US" sz="5600"/>
              <a:t>USA          Headquarters in Michigan</a:t>
            </a:r>
          </a:p>
          <a:p>
            <a:pPr lvl="1">
              <a:lnSpc>
                <a:spcPct val="120000"/>
              </a:lnSpc>
              <a:spcBef>
                <a:spcPts val="0"/>
              </a:spcBef>
              <a:buSzPct val="70000"/>
              <a:buFont typeface="Wingdings" panose="05000000000000000000" pitchFamily="2" charset="2"/>
              <a:buChar char="Ø"/>
            </a:pPr>
            <a:r>
              <a:rPr lang="en-US" sz="5600"/>
              <a:t>Europe     Support office in Luxembourg </a:t>
            </a:r>
          </a:p>
          <a:p>
            <a:pPr lvl="1">
              <a:lnSpc>
                <a:spcPct val="120000"/>
              </a:lnSpc>
              <a:spcBef>
                <a:spcPts val="0"/>
              </a:spcBef>
              <a:buSzPct val="70000"/>
              <a:buFont typeface="Wingdings" panose="05000000000000000000" pitchFamily="2" charset="2"/>
              <a:buChar char="Ø"/>
            </a:pPr>
            <a:r>
              <a:rPr lang="en-US" sz="5600"/>
              <a:t>Asia          Partnerships </a:t>
            </a:r>
          </a:p>
          <a:p>
            <a:pPr lvl="1">
              <a:lnSpc>
                <a:spcPct val="120000"/>
              </a:lnSpc>
              <a:spcBef>
                <a:spcPts val="0"/>
              </a:spcBef>
            </a:pPr>
            <a:endParaRPr lang="en-US" sz="5600"/>
          </a:p>
          <a:p>
            <a:pPr>
              <a:lnSpc>
                <a:spcPct val="120000"/>
              </a:lnSpc>
              <a:spcBef>
                <a:spcPts val="0"/>
              </a:spcBef>
            </a:pPr>
            <a:r>
              <a:rPr lang="en-US" sz="5600"/>
              <a:t> EZMetrology</a:t>
            </a:r>
          </a:p>
          <a:p>
            <a:pPr lvl="1">
              <a:lnSpc>
                <a:spcPct val="120000"/>
              </a:lnSpc>
              <a:spcBef>
                <a:spcPts val="0"/>
              </a:spcBef>
              <a:buSzPct val="70000"/>
              <a:buFont typeface="Wingdings" panose="05000000000000000000" pitchFamily="2" charset="2"/>
              <a:buChar char="Ø"/>
            </a:pPr>
            <a:r>
              <a:rPr lang="en-US" sz="5600"/>
              <a:t>60% Development and Engineering </a:t>
            </a:r>
          </a:p>
          <a:p>
            <a:pPr lvl="1">
              <a:lnSpc>
                <a:spcPct val="120000"/>
              </a:lnSpc>
              <a:spcBef>
                <a:spcPts val="0"/>
              </a:spcBef>
              <a:buSzPct val="70000"/>
              <a:buFont typeface="Wingdings" panose="05000000000000000000" pitchFamily="2" charset="2"/>
              <a:buChar char="Ø"/>
            </a:pPr>
            <a:r>
              <a:rPr lang="en-US" sz="5600"/>
              <a:t>30% Support and Training </a:t>
            </a:r>
          </a:p>
          <a:p>
            <a:pPr lvl="1">
              <a:lnSpc>
                <a:spcPct val="120000"/>
              </a:lnSpc>
              <a:spcBef>
                <a:spcPts val="0"/>
              </a:spcBef>
              <a:buSzPct val="70000"/>
              <a:buFont typeface="Wingdings" panose="05000000000000000000" pitchFamily="2" charset="2"/>
              <a:buChar char="Ø"/>
            </a:pPr>
            <a:r>
              <a:rPr lang="en-US" sz="5600"/>
              <a:t>10% Administration and Sales </a:t>
            </a:r>
          </a:p>
          <a:p>
            <a:pPr marL="685800" lvl="2" indent="0">
              <a:lnSpc>
                <a:spcPct val="120000"/>
              </a:lnSpc>
              <a:spcBef>
                <a:spcPts val="0"/>
              </a:spcBef>
              <a:buNone/>
            </a:pPr>
            <a:endParaRPr lang="en-US" sz="5600"/>
          </a:p>
          <a:p>
            <a:pPr>
              <a:lnSpc>
                <a:spcPct val="120000"/>
              </a:lnSpc>
              <a:spcBef>
                <a:spcPts val="0"/>
              </a:spcBef>
            </a:pPr>
            <a:r>
              <a:rPr lang="en-US" sz="5600"/>
              <a:t>Consistent annual growth over the past 15 years.</a:t>
            </a:r>
          </a:p>
          <a:p>
            <a:pPr>
              <a:lnSpc>
                <a:spcPct val="120000"/>
              </a:lnSpc>
              <a:spcBef>
                <a:spcPts val="0"/>
              </a:spcBef>
            </a:pPr>
            <a:endParaRPr lang="en-US" sz="5600"/>
          </a:p>
          <a:p>
            <a:pPr>
              <a:lnSpc>
                <a:spcPct val="120000"/>
              </a:lnSpc>
              <a:spcBef>
                <a:spcPts val="0"/>
              </a:spcBef>
            </a:pPr>
            <a:r>
              <a:rPr lang="en-US" sz="5600"/>
              <a:t>Developing innovative, creative and practical products.</a:t>
            </a:r>
          </a:p>
          <a:p>
            <a:endParaRPr lang="en-US"/>
          </a:p>
        </p:txBody>
      </p:sp>
      <p:sp>
        <p:nvSpPr>
          <p:cNvPr id="5" name="Footer Placeholder 4">
            <a:extLst>
              <a:ext uri="{FF2B5EF4-FFF2-40B4-BE49-F238E27FC236}">
                <a16:creationId xmlns:a16="http://schemas.microsoft.com/office/drawing/2014/main" id="{46466289-6C4A-4AD0-B3AD-F57DC398B9D1}"/>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31</a:t>
            </a:fld>
            <a:endParaRPr lang="en-US">
              <a:solidFill>
                <a:schemeClr val="tx1">
                  <a:lumMod val="65000"/>
                  <a:lumOff val="35000"/>
                </a:schemeClr>
              </a:solidFill>
            </a:endParaRPr>
          </a:p>
        </p:txBody>
      </p:sp>
      <p:pic>
        <p:nvPicPr>
          <p:cNvPr id="4" name="Picture 3">
            <a:extLst>
              <a:ext uri="{FF2B5EF4-FFF2-40B4-BE49-F238E27FC236}">
                <a16:creationId xmlns:a16="http://schemas.microsoft.com/office/drawing/2014/main" id="{B6A96D03-1B2D-438F-E79D-B56FAAE1B57E}"/>
              </a:ext>
            </a:extLst>
          </p:cNvPr>
          <p:cNvPicPr>
            <a:picLocks noChangeAspect="1"/>
          </p:cNvPicPr>
          <p:nvPr/>
        </p:nvPicPr>
        <p:blipFill>
          <a:blip r:embed="rId3"/>
          <a:srcRect l="525" t="468" r="555" b="1431"/>
          <a:stretch/>
        </p:blipFill>
        <p:spPr>
          <a:xfrm>
            <a:off x="6762750" y="1583323"/>
            <a:ext cx="5057775" cy="3655428"/>
          </a:xfrm>
          <a:prstGeom prst="rect">
            <a:avLst/>
          </a:prstGeom>
          <a:ln>
            <a:noFill/>
          </a:ln>
        </p:spPr>
      </p:pic>
      <p:sp>
        <p:nvSpPr>
          <p:cNvPr id="6" name="Footer Placeholder 4">
            <a:extLst>
              <a:ext uri="{FF2B5EF4-FFF2-40B4-BE49-F238E27FC236}">
                <a16:creationId xmlns:a16="http://schemas.microsoft.com/office/drawing/2014/main" id="{4423C3E7-4429-C091-55E4-38B207327823}"/>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7" name="Footer Placeholder 4">
            <a:extLst>
              <a:ext uri="{FF2B5EF4-FFF2-40B4-BE49-F238E27FC236}">
                <a16:creationId xmlns:a16="http://schemas.microsoft.com/office/drawing/2014/main" id="{550D9390-6231-19C5-07C6-FC0C324C20E0}"/>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Tree>
    <p:extLst>
      <p:ext uri="{BB962C8B-B14F-4D97-AF65-F5344CB8AC3E}">
        <p14:creationId xmlns:p14="http://schemas.microsoft.com/office/powerpoint/2010/main" val="23595002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F99E450-4F58-6A70-950F-AA93F641F499}"/>
              </a:ext>
            </a:extLst>
          </p:cNvPr>
          <p:cNvPicPr>
            <a:picLocks noChangeAspect="1"/>
          </p:cNvPicPr>
          <p:nvPr/>
        </p:nvPicPr>
        <p:blipFill>
          <a:blip r:embed="rId4"/>
          <a:stretch>
            <a:fillRect/>
          </a:stretch>
        </p:blipFill>
        <p:spPr>
          <a:xfrm>
            <a:off x="1474247" y="1277059"/>
            <a:ext cx="10180320" cy="5295900"/>
          </a:xfrm>
          <a:prstGeom prst="rect">
            <a:avLst/>
          </a:prstGeom>
        </p:spPr>
      </p:pic>
      <p:sp>
        <p:nvSpPr>
          <p:cNvPr id="4" name="Title 3">
            <a:extLst>
              <a:ext uri="{FF2B5EF4-FFF2-40B4-BE49-F238E27FC236}">
                <a16:creationId xmlns:a16="http://schemas.microsoft.com/office/drawing/2014/main" id="{E740742F-9103-4C49-8EBC-3D68C74CC899}"/>
              </a:ext>
            </a:extLst>
          </p:cNvPr>
          <p:cNvSpPr>
            <a:spLocks noGrp="1"/>
          </p:cNvSpPr>
          <p:nvPr>
            <p:ph type="title"/>
          </p:nvPr>
        </p:nvSpPr>
        <p:spPr>
          <a:xfrm>
            <a:off x="3428348" y="496183"/>
            <a:ext cx="5868673" cy="649483"/>
          </a:xfrm>
        </p:spPr>
        <p:txBody>
          <a:bodyPr>
            <a:normAutofit fontScale="90000"/>
          </a:bodyPr>
          <a:lstStyle/>
          <a:p>
            <a:pPr algn="ctr"/>
            <a:r>
              <a:rPr lang="en-US" sz="2400"/>
              <a:t>SHARING OUR PASSION WORLDWIDE WITH CUSTOMERS AT</a:t>
            </a:r>
          </a:p>
        </p:txBody>
      </p:sp>
      <p:sp>
        <p:nvSpPr>
          <p:cNvPr id="3" name="Footer Placeholder 2">
            <a:extLst>
              <a:ext uri="{FF2B5EF4-FFF2-40B4-BE49-F238E27FC236}">
                <a16:creationId xmlns:a16="http://schemas.microsoft.com/office/drawing/2014/main" id="{5DD80B17-588D-4CEE-82A4-16B7429AA7FE}"/>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32</a:t>
            </a:fld>
            <a:endParaRPr lang="en-US">
              <a:solidFill>
                <a:schemeClr val="tx1">
                  <a:lumMod val="65000"/>
                  <a:lumOff val="35000"/>
                </a:schemeClr>
              </a:solidFill>
            </a:endParaRPr>
          </a:p>
        </p:txBody>
      </p:sp>
      <p:sp>
        <p:nvSpPr>
          <p:cNvPr id="6" name="TextBox 5">
            <a:extLst>
              <a:ext uri="{FF2B5EF4-FFF2-40B4-BE49-F238E27FC236}">
                <a16:creationId xmlns:a16="http://schemas.microsoft.com/office/drawing/2014/main" id="{F2A20D57-5839-4AB2-93F3-D3D758FA4DF2}"/>
              </a:ext>
            </a:extLst>
          </p:cNvPr>
          <p:cNvSpPr txBox="1"/>
          <p:nvPr/>
        </p:nvSpPr>
        <p:spPr>
          <a:xfrm>
            <a:off x="1365264" y="6954"/>
            <a:ext cx="3224847" cy="6617196"/>
          </a:xfrm>
          <a:prstGeom prst="rect">
            <a:avLst/>
          </a:prstGeom>
          <a:noFill/>
        </p:spPr>
        <p:txBody>
          <a:bodyPr wrap="square" lIns="91440" tIns="45720" rIns="91440" bIns="45720" rtlCol="0" anchor="t">
            <a:spAutoFit/>
          </a:bodyPr>
          <a:lstStyle/>
          <a:p>
            <a:endParaRPr lang="pt-BR" sz="1200" spc="100">
              <a:solidFill>
                <a:srgbClr val="282828"/>
              </a:solidFill>
            </a:endParaRPr>
          </a:p>
          <a:p>
            <a:endParaRPr lang="pt-BR" sz="1200" spc="100">
              <a:solidFill>
                <a:srgbClr val="282828"/>
              </a:solidFill>
            </a:endParaRPr>
          </a:p>
          <a:p>
            <a:endParaRPr lang="pt-BR" sz="1200" spc="100">
              <a:solidFill>
                <a:srgbClr val="282828"/>
              </a:solidFill>
            </a:endParaRPr>
          </a:p>
          <a:p>
            <a:endParaRPr lang="pt-BR" sz="1200" spc="100">
              <a:solidFill>
                <a:srgbClr val="282828"/>
              </a:solidFill>
            </a:endParaRPr>
          </a:p>
          <a:p>
            <a:r>
              <a:rPr lang="pt-BR" sz="1200" spc="100">
                <a:solidFill>
                  <a:srgbClr val="282828"/>
                </a:solidFill>
              </a:rPr>
              <a:t>ALPINE</a:t>
            </a:r>
            <a:endParaRPr lang="pt-BR"/>
          </a:p>
          <a:p>
            <a:r>
              <a:rPr lang="pt-BR" sz="1200" spc="100">
                <a:solidFill>
                  <a:srgbClr val="282828"/>
                </a:solidFill>
              </a:rPr>
              <a:t>ARRIVAL</a:t>
            </a:r>
          </a:p>
          <a:p>
            <a:r>
              <a:rPr lang="pt-BR" sz="1200" spc="100">
                <a:solidFill>
                  <a:srgbClr val="282828"/>
                </a:solidFill>
              </a:rPr>
              <a:t>AUDI</a:t>
            </a:r>
          </a:p>
          <a:p>
            <a:r>
              <a:rPr lang="pt-BR" sz="1200" spc="100">
                <a:solidFill>
                  <a:srgbClr val="282828"/>
                </a:solidFill>
              </a:rPr>
              <a:t>BMW</a:t>
            </a:r>
          </a:p>
          <a:p>
            <a:r>
              <a:rPr lang="pt-BR" sz="1200" spc="100">
                <a:solidFill>
                  <a:srgbClr val="282828"/>
                </a:solidFill>
              </a:rPr>
              <a:t>BROSE</a:t>
            </a:r>
          </a:p>
          <a:p>
            <a:r>
              <a:rPr lang="pt-BR" sz="1200" spc="100">
                <a:solidFill>
                  <a:srgbClr val="282828"/>
                </a:solidFill>
              </a:rPr>
              <a:t>CANOO</a:t>
            </a:r>
          </a:p>
          <a:p>
            <a:r>
              <a:rPr lang="pt-BR" sz="1200" spc="100">
                <a:solidFill>
                  <a:srgbClr val="282828"/>
                </a:solidFill>
              </a:rPr>
              <a:t>CATERPILLAR</a:t>
            </a:r>
          </a:p>
          <a:p>
            <a:r>
              <a:rPr lang="pt-BR" sz="1200" spc="100">
                <a:solidFill>
                  <a:srgbClr val="282828"/>
                </a:solidFill>
              </a:rPr>
              <a:t>CHRYSLER</a:t>
            </a:r>
          </a:p>
          <a:p>
            <a:r>
              <a:rPr lang="pt-BR" sz="1200" spc="100">
                <a:solidFill>
                  <a:srgbClr val="282828"/>
                </a:solidFill>
              </a:rPr>
              <a:t>DACIA</a:t>
            </a:r>
          </a:p>
          <a:p>
            <a:r>
              <a:rPr lang="pt-BR" sz="1200" spc="100">
                <a:solidFill>
                  <a:srgbClr val="282828"/>
                </a:solidFill>
              </a:rPr>
              <a:t>DAIHATSU</a:t>
            </a:r>
          </a:p>
          <a:p>
            <a:r>
              <a:rPr lang="pt-BR" sz="1200" spc="100">
                <a:solidFill>
                  <a:srgbClr val="282828"/>
                </a:solidFill>
              </a:rPr>
              <a:t>DAIMLER</a:t>
            </a:r>
          </a:p>
          <a:p>
            <a:r>
              <a:rPr lang="pt-BR" sz="1200" spc="100">
                <a:solidFill>
                  <a:srgbClr val="282828"/>
                </a:solidFill>
              </a:rPr>
              <a:t>DENSO</a:t>
            </a:r>
          </a:p>
          <a:p>
            <a:r>
              <a:rPr lang="pt-BR" sz="1200" spc="100">
                <a:solidFill>
                  <a:srgbClr val="282828"/>
                </a:solidFill>
              </a:rPr>
              <a:t>FAW</a:t>
            </a:r>
          </a:p>
          <a:p>
            <a:r>
              <a:rPr lang="pt-BR" sz="1200" spc="100">
                <a:solidFill>
                  <a:srgbClr val="282828"/>
                </a:solidFill>
              </a:rPr>
              <a:t>FAURECIA</a:t>
            </a:r>
          </a:p>
          <a:p>
            <a:r>
              <a:rPr lang="pt-BR" sz="1200" spc="100">
                <a:solidFill>
                  <a:srgbClr val="282828"/>
                </a:solidFill>
              </a:rPr>
              <a:t>FERRARI</a:t>
            </a:r>
          </a:p>
          <a:p>
            <a:r>
              <a:rPr lang="pt-BR" sz="1200" spc="100">
                <a:solidFill>
                  <a:srgbClr val="282828"/>
                </a:solidFill>
              </a:rPr>
              <a:t>FIAT</a:t>
            </a:r>
          </a:p>
          <a:p>
            <a:r>
              <a:rPr lang="pt-BR" sz="1200" spc="100">
                <a:solidFill>
                  <a:srgbClr val="282828"/>
                </a:solidFill>
              </a:rPr>
              <a:t>FORD</a:t>
            </a:r>
          </a:p>
          <a:p>
            <a:r>
              <a:rPr lang="pt-BR" sz="1200" spc="100">
                <a:solidFill>
                  <a:srgbClr val="282828"/>
                </a:solidFill>
              </a:rPr>
              <a:t>GAC</a:t>
            </a:r>
          </a:p>
          <a:p>
            <a:r>
              <a:rPr lang="pt-BR" sz="1200" spc="100">
                <a:solidFill>
                  <a:srgbClr val="282828"/>
                </a:solidFill>
              </a:rPr>
              <a:t>GENERAL MOTORS</a:t>
            </a:r>
          </a:p>
          <a:p>
            <a:r>
              <a:rPr lang="pt-BR" sz="1200" spc="100">
                <a:solidFill>
                  <a:srgbClr val="282828"/>
                </a:solidFill>
              </a:rPr>
              <a:t>GG MOTORS</a:t>
            </a:r>
          </a:p>
          <a:p>
            <a:r>
              <a:rPr lang="pt-BR" sz="1200" spc="100">
                <a:solidFill>
                  <a:srgbClr val="282828"/>
                </a:solidFill>
              </a:rPr>
              <a:t>HUMANETICS</a:t>
            </a:r>
          </a:p>
          <a:p>
            <a:r>
              <a:rPr lang="pt-BR" sz="1200" spc="100">
                <a:solidFill>
                  <a:srgbClr val="282828"/>
                </a:solidFill>
              </a:rPr>
              <a:t>HONDA</a:t>
            </a:r>
          </a:p>
          <a:p>
            <a:r>
              <a:rPr lang="pt-BR" sz="1200" spc="100">
                <a:solidFill>
                  <a:srgbClr val="282828"/>
                </a:solidFill>
              </a:rPr>
              <a:t>HYUNDAI</a:t>
            </a:r>
          </a:p>
          <a:p>
            <a:r>
              <a:rPr lang="pt-BR" sz="1200" spc="100">
                <a:solidFill>
                  <a:srgbClr val="282828"/>
                </a:solidFill>
              </a:rPr>
              <a:t>INFINITI</a:t>
            </a:r>
          </a:p>
          <a:p>
            <a:r>
              <a:rPr lang="pt-BR" sz="1200" spc="100">
                <a:solidFill>
                  <a:srgbClr val="282828"/>
                </a:solidFill>
              </a:rPr>
              <a:t>JAGUAR</a:t>
            </a:r>
          </a:p>
          <a:p>
            <a:r>
              <a:rPr lang="pt-BR" sz="1200" spc="100">
                <a:solidFill>
                  <a:srgbClr val="282828"/>
                </a:solidFill>
              </a:rPr>
              <a:t>JEEP</a:t>
            </a:r>
          </a:p>
          <a:p>
            <a:r>
              <a:rPr lang="pt-BR" sz="1200" spc="100">
                <a:solidFill>
                  <a:srgbClr val="282828"/>
                </a:solidFill>
              </a:rPr>
              <a:t>KASEIKOGYO</a:t>
            </a:r>
          </a:p>
          <a:p>
            <a:r>
              <a:rPr lang="pt-BR" sz="1200" spc="100">
                <a:solidFill>
                  <a:srgbClr val="282828"/>
                </a:solidFill>
              </a:rPr>
              <a:t>KIA</a:t>
            </a:r>
          </a:p>
          <a:p>
            <a:r>
              <a:rPr lang="pt-BR" sz="1200" spc="100">
                <a:solidFill>
                  <a:srgbClr val="282828"/>
                </a:solidFill>
              </a:rPr>
              <a:t>KIEKERT</a:t>
            </a:r>
          </a:p>
          <a:p>
            <a:endParaRPr lang="pt-BR" sz="1400" spc="100">
              <a:solidFill>
                <a:srgbClr val="282828"/>
              </a:solidFill>
            </a:endParaRPr>
          </a:p>
          <a:p>
            <a:endParaRPr lang="pt-BR" sz="1400" spc="100">
              <a:solidFill>
                <a:srgbClr val="282828"/>
              </a:solidFill>
            </a:endParaRPr>
          </a:p>
        </p:txBody>
      </p:sp>
      <p:sp>
        <p:nvSpPr>
          <p:cNvPr id="10" name="TextBox 9">
            <a:extLst>
              <a:ext uri="{FF2B5EF4-FFF2-40B4-BE49-F238E27FC236}">
                <a16:creationId xmlns:a16="http://schemas.microsoft.com/office/drawing/2014/main" id="{B19FFA8F-F0CD-4696-85AD-C3F4F96B41D6}"/>
              </a:ext>
            </a:extLst>
          </p:cNvPr>
          <p:cNvSpPr txBox="1"/>
          <p:nvPr/>
        </p:nvSpPr>
        <p:spPr>
          <a:xfrm>
            <a:off x="8247206" y="-72416"/>
            <a:ext cx="3934200" cy="6370975"/>
          </a:xfrm>
          <a:prstGeom prst="rect">
            <a:avLst/>
          </a:prstGeom>
          <a:noFill/>
        </p:spPr>
        <p:txBody>
          <a:bodyPr wrap="square" lIns="91440" tIns="45720" rIns="91440" bIns="45720" rtlCol="0" anchor="t">
            <a:spAutoFit/>
          </a:bodyPr>
          <a:lstStyle/>
          <a:p>
            <a:pPr algn="r"/>
            <a:endParaRPr lang="en-US" sz="1200">
              <a:ea typeface="+mn-lt"/>
              <a:cs typeface="+mn-lt"/>
            </a:endParaRPr>
          </a:p>
          <a:p>
            <a:pPr algn="r"/>
            <a:endParaRPr lang="en-US" sz="1200">
              <a:ea typeface="+mn-lt"/>
              <a:cs typeface="+mn-lt"/>
            </a:endParaRPr>
          </a:p>
          <a:p>
            <a:pPr algn="r"/>
            <a:endParaRPr lang="en-US" sz="1200">
              <a:ea typeface="+mn-lt"/>
              <a:cs typeface="+mn-lt"/>
            </a:endParaRPr>
          </a:p>
          <a:p>
            <a:pPr algn="r"/>
            <a:r>
              <a:rPr lang="en-US" sz="1200">
                <a:ea typeface="+mn-lt"/>
                <a:cs typeface="+mn-lt"/>
              </a:rPr>
              <a:t>LADA</a:t>
            </a:r>
            <a:endParaRPr lang="en-US" sz="1200"/>
          </a:p>
          <a:p>
            <a:pPr algn="r"/>
            <a:r>
              <a:rPr lang="en-US" sz="1200">
                <a:ea typeface="+mn-lt"/>
                <a:cs typeface="+mn-lt"/>
              </a:rPr>
              <a:t>MACK</a:t>
            </a:r>
            <a:endParaRPr lang="en-US" sz="1200"/>
          </a:p>
          <a:p>
            <a:pPr algn="r"/>
            <a:r>
              <a:rPr lang="en-US" sz="1200">
                <a:solidFill>
                  <a:srgbClr val="282828"/>
                </a:solidFill>
              </a:rPr>
              <a:t>MAHINDRA</a:t>
            </a:r>
            <a:endParaRPr lang="en-US" sz="1200"/>
          </a:p>
          <a:p>
            <a:pPr algn="r"/>
            <a:r>
              <a:rPr lang="en-US" sz="1200">
                <a:solidFill>
                  <a:srgbClr val="282828"/>
                </a:solidFill>
              </a:rPr>
              <a:t>MARUTI</a:t>
            </a:r>
          </a:p>
          <a:p>
            <a:pPr algn="r"/>
            <a:r>
              <a:rPr lang="en-US" sz="1200">
                <a:solidFill>
                  <a:srgbClr val="282828"/>
                </a:solidFill>
              </a:rPr>
              <a:t>MASERATI</a:t>
            </a:r>
          </a:p>
          <a:p>
            <a:pPr algn="r"/>
            <a:r>
              <a:rPr lang="en-US" sz="1200">
                <a:solidFill>
                  <a:srgbClr val="282828"/>
                </a:solidFill>
              </a:rPr>
              <a:t>MAZDA</a:t>
            </a:r>
          </a:p>
          <a:p>
            <a:pPr algn="r"/>
            <a:r>
              <a:rPr lang="en-US" sz="1200">
                <a:solidFill>
                  <a:srgbClr val="282828"/>
                </a:solidFill>
              </a:rPr>
              <a:t>MITSUBISHI</a:t>
            </a:r>
          </a:p>
          <a:p>
            <a:pPr algn="r"/>
            <a:r>
              <a:rPr lang="en-US" sz="1200">
                <a:solidFill>
                  <a:srgbClr val="282828"/>
                </a:solidFill>
              </a:rPr>
              <a:t>MULTIMATIC</a:t>
            </a:r>
          </a:p>
          <a:p>
            <a:pPr algn="r"/>
            <a:r>
              <a:rPr lang="en-US" sz="1200">
                <a:solidFill>
                  <a:srgbClr val="282828"/>
                </a:solidFill>
              </a:rPr>
              <a:t>NISSAN</a:t>
            </a:r>
          </a:p>
          <a:p>
            <a:pPr algn="r"/>
            <a:r>
              <a:rPr lang="en-US" sz="1200">
                <a:solidFill>
                  <a:srgbClr val="282828"/>
                </a:solidFill>
              </a:rPr>
              <a:t>NITTO DENKON</a:t>
            </a:r>
          </a:p>
          <a:p>
            <a:pPr algn="r"/>
            <a:r>
              <a:rPr lang="en-US" sz="1200">
                <a:solidFill>
                  <a:srgbClr val="282828"/>
                </a:solidFill>
              </a:rPr>
              <a:t>POLARIS</a:t>
            </a:r>
          </a:p>
          <a:p>
            <a:pPr algn="r"/>
            <a:r>
              <a:rPr lang="en-US" sz="1200">
                <a:solidFill>
                  <a:srgbClr val="282828"/>
                </a:solidFill>
              </a:rPr>
              <a:t>PORSCHE</a:t>
            </a:r>
          </a:p>
          <a:p>
            <a:pPr algn="r"/>
            <a:r>
              <a:rPr lang="en-US" sz="1200">
                <a:solidFill>
                  <a:srgbClr val="282828"/>
                </a:solidFill>
              </a:rPr>
              <a:t>PROTON</a:t>
            </a:r>
          </a:p>
          <a:p>
            <a:pPr algn="r"/>
            <a:r>
              <a:rPr lang="en-US" sz="1200">
                <a:solidFill>
                  <a:srgbClr val="282828"/>
                </a:solidFill>
              </a:rPr>
              <a:t>PSA</a:t>
            </a:r>
          </a:p>
          <a:p>
            <a:pPr algn="r"/>
            <a:r>
              <a:rPr lang="en-US" sz="1200">
                <a:solidFill>
                  <a:srgbClr val="282828"/>
                </a:solidFill>
              </a:rPr>
              <a:t>QOROS</a:t>
            </a:r>
          </a:p>
          <a:p>
            <a:pPr algn="r"/>
            <a:r>
              <a:rPr lang="en-US" sz="1200">
                <a:solidFill>
                  <a:srgbClr val="282828"/>
                </a:solidFill>
              </a:rPr>
              <a:t>RENAULT</a:t>
            </a:r>
          </a:p>
          <a:p>
            <a:pPr algn="r"/>
            <a:r>
              <a:rPr lang="en-US" sz="1200">
                <a:solidFill>
                  <a:srgbClr val="282828"/>
                </a:solidFill>
              </a:rPr>
              <a:t>RIVIAN</a:t>
            </a:r>
          </a:p>
          <a:p>
            <a:pPr algn="r"/>
            <a:r>
              <a:rPr lang="en-US" sz="1200">
                <a:solidFill>
                  <a:srgbClr val="282828"/>
                </a:solidFill>
              </a:rPr>
              <a:t>SAIC MOTOR</a:t>
            </a:r>
          </a:p>
          <a:p>
            <a:pPr algn="r"/>
            <a:r>
              <a:rPr lang="en-US" sz="1200">
                <a:solidFill>
                  <a:srgbClr val="282828"/>
                </a:solidFill>
              </a:rPr>
              <a:t>SEAT</a:t>
            </a:r>
          </a:p>
          <a:p>
            <a:pPr algn="r"/>
            <a:r>
              <a:rPr lang="en-US" sz="1200">
                <a:solidFill>
                  <a:srgbClr val="282828"/>
                </a:solidFill>
              </a:rPr>
              <a:t>SIEMENS</a:t>
            </a:r>
          </a:p>
          <a:p>
            <a:pPr algn="r"/>
            <a:r>
              <a:rPr lang="en-US" sz="1200">
                <a:solidFill>
                  <a:srgbClr val="282828"/>
                </a:solidFill>
              </a:rPr>
              <a:t>STELLANTIS</a:t>
            </a:r>
          </a:p>
          <a:p>
            <a:pPr algn="r"/>
            <a:r>
              <a:rPr lang="en-US" sz="1200">
                <a:solidFill>
                  <a:srgbClr val="282828"/>
                </a:solidFill>
              </a:rPr>
              <a:t>SUBARU</a:t>
            </a:r>
          </a:p>
          <a:p>
            <a:pPr algn="r"/>
            <a:r>
              <a:rPr lang="en-US" sz="1200">
                <a:solidFill>
                  <a:srgbClr val="282828"/>
                </a:solidFill>
              </a:rPr>
              <a:t>SUZUKI</a:t>
            </a:r>
          </a:p>
          <a:p>
            <a:pPr algn="r"/>
            <a:r>
              <a:rPr lang="en-US" sz="1200">
                <a:solidFill>
                  <a:srgbClr val="282828"/>
                </a:solidFill>
              </a:rPr>
              <a:t>TATA MOTORS</a:t>
            </a:r>
          </a:p>
          <a:p>
            <a:pPr algn="r"/>
            <a:r>
              <a:rPr lang="en-US" sz="1200">
                <a:solidFill>
                  <a:srgbClr val="282828"/>
                </a:solidFill>
              </a:rPr>
              <a:t>TESLA</a:t>
            </a:r>
          </a:p>
          <a:p>
            <a:pPr algn="r"/>
            <a:r>
              <a:rPr lang="en-US" sz="1200">
                <a:solidFill>
                  <a:srgbClr val="282828"/>
                </a:solidFill>
              </a:rPr>
              <a:t>TOGG</a:t>
            </a:r>
          </a:p>
          <a:p>
            <a:pPr algn="r"/>
            <a:r>
              <a:rPr lang="en-US" sz="1200">
                <a:solidFill>
                  <a:srgbClr val="282828"/>
                </a:solidFill>
              </a:rPr>
              <a:t>TOYODA GOSEI</a:t>
            </a:r>
          </a:p>
          <a:p>
            <a:pPr algn="r"/>
            <a:r>
              <a:rPr lang="en-US" sz="1200">
                <a:solidFill>
                  <a:srgbClr val="282828"/>
                </a:solidFill>
              </a:rPr>
              <a:t>TOYOTA</a:t>
            </a:r>
          </a:p>
          <a:p>
            <a:pPr algn="r"/>
            <a:r>
              <a:rPr lang="en-US" sz="1200">
                <a:solidFill>
                  <a:srgbClr val="282828"/>
                </a:solidFill>
              </a:rPr>
              <a:t>VOLKSWAGEN</a:t>
            </a:r>
          </a:p>
          <a:p>
            <a:pPr algn="r"/>
            <a:r>
              <a:rPr lang="en-US" sz="1200">
                <a:solidFill>
                  <a:srgbClr val="282828"/>
                </a:solidFill>
              </a:rPr>
              <a:t>VOLVO</a:t>
            </a:r>
          </a:p>
          <a:p>
            <a:pPr algn="r"/>
            <a:r>
              <a:rPr lang="en-US" sz="1200">
                <a:solidFill>
                  <a:srgbClr val="282828"/>
                </a:solidFill>
              </a:rPr>
              <a:t>VOLVO TRUCKS</a:t>
            </a:r>
          </a:p>
        </p:txBody>
      </p:sp>
      <p:sp>
        <p:nvSpPr>
          <p:cNvPr id="36" name="Oval 35">
            <a:extLst>
              <a:ext uri="{FF2B5EF4-FFF2-40B4-BE49-F238E27FC236}">
                <a16:creationId xmlns:a16="http://schemas.microsoft.com/office/drawing/2014/main" id="{5174E538-FFF0-4157-BFAA-AC9B4D789073}"/>
              </a:ext>
            </a:extLst>
          </p:cNvPr>
          <p:cNvSpPr/>
          <p:nvPr/>
        </p:nvSpPr>
        <p:spPr>
          <a:xfrm flipV="1">
            <a:off x="3527359" y="401921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9" name="Oval 38">
            <a:extLst>
              <a:ext uri="{FF2B5EF4-FFF2-40B4-BE49-F238E27FC236}">
                <a16:creationId xmlns:a16="http://schemas.microsoft.com/office/drawing/2014/main" id="{2AE88B6D-71E9-420D-9116-D7B6121571F2}"/>
              </a:ext>
            </a:extLst>
          </p:cNvPr>
          <p:cNvSpPr/>
          <p:nvPr/>
        </p:nvSpPr>
        <p:spPr>
          <a:xfrm flipV="1">
            <a:off x="3467446" y="391134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0" name="Oval 39">
            <a:extLst>
              <a:ext uri="{FF2B5EF4-FFF2-40B4-BE49-F238E27FC236}">
                <a16:creationId xmlns:a16="http://schemas.microsoft.com/office/drawing/2014/main" id="{1F366DFE-D41A-410D-8FDC-5ADFF3A5E7F8}"/>
              </a:ext>
            </a:extLst>
          </p:cNvPr>
          <p:cNvSpPr/>
          <p:nvPr/>
        </p:nvSpPr>
        <p:spPr>
          <a:xfrm flipV="1">
            <a:off x="3578095" y="4125929"/>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1" name="Oval 40">
            <a:extLst>
              <a:ext uri="{FF2B5EF4-FFF2-40B4-BE49-F238E27FC236}">
                <a16:creationId xmlns:a16="http://schemas.microsoft.com/office/drawing/2014/main" id="{7CA2FF42-AD6F-45BB-BF88-59D7D08C5E49}"/>
              </a:ext>
            </a:extLst>
          </p:cNvPr>
          <p:cNvSpPr/>
          <p:nvPr/>
        </p:nvSpPr>
        <p:spPr>
          <a:xfrm flipV="1">
            <a:off x="3785761" y="4283354"/>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2" name="Oval 41">
            <a:extLst>
              <a:ext uri="{FF2B5EF4-FFF2-40B4-BE49-F238E27FC236}">
                <a16:creationId xmlns:a16="http://schemas.microsoft.com/office/drawing/2014/main" id="{32777EDD-A7B0-40F9-B02F-ADE46E5C4F3A}"/>
              </a:ext>
            </a:extLst>
          </p:cNvPr>
          <p:cNvSpPr/>
          <p:nvPr/>
        </p:nvSpPr>
        <p:spPr>
          <a:xfrm flipV="1">
            <a:off x="3905090" y="432162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3" name="Oval 42">
            <a:extLst>
              <a:ext uri="{FF2B5EF4-FFF2-40B4-BE49-F238E27FC236}">
                <a16:creationId xmlns:a16="http://schemas.microsoft.com/office/drawing/2014/main" id="{2BB2AADD-91D9-4965-9A40-1673930E5506}"/>
              </a:ext>
            </a:extLst>
          </p:cNvPr>
          <p:cNvSpPr/>
          <p:nvPr/>
        </p:nvSpPr>
        <p:spPr>
          <a:xfrm flipV="1">
            <a:off x="3975669" y="438670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4" name="Oval 43">
            <a:extLst>
              <a:ext uri="{FF2B5EF4-FFF2-40B4-BE49-F238E27FC236}">
                <a16:creationId xmlns:a16="http://schemas.microsoft.com/office/drawing/2014/main" id="{671E4EEB-528D-4F89-B426-13D004FB5449}"/>
              </a:ext>
            </a:extLst>
          </p:cNvPr>
          <p:cNvSpPr/>
          <p:nvPr/>
        </p:nvSpPr>
        <p:spPr>
          <a:xfrm flipV="1">
            <a:off x="4018768" y="428637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5" name="Oval 44">
            <a:extLst>
              <a:ext uri="{FF2B5EF4-FFF2-40B4-BE49-F238E27FC236}">
                <a16:creationId xmlns:a16="http://schemas.microsoft.com/office/drawing/2014/main" id="{AD164805-D672-48C1-BCC2-9CFD18619B23}"/>
              </a:ext>
            </a:extLst>
          </p:cNvPr>
          <p:cNvSpPr/>
          <p:nvPr/>
        </p:nvSpPr>
        <p:spPr>
          <a:xfrm flipV="1">
            <a:off x="3974084" y="432509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6" name="Oval 45">
            <a:extLst>
              <a:ext uri="{FF2B5EF4-FFF2-40B4-BE49-F238E27FC236}">
                <a16:creationId xmlns:a16="http://schemas.microsoft.com/office/drawing/2014/main" id="{FF264CE9-2001-45AB-A42A-79BF898B15F0}"/>
              </a:ext>
            </a:extLst>
          </p:cNvPr>
          <p:cNvSpPr/>
          <p:nvPr/>
        </p:nvSpPr>
        <p:spPr>
          <a:xfrm flipV="1">
            <a:off x="3968808" y="422870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7" name="Oval 46">
            <a:extLst>
              <a:ext uri="{FF2B5EF4-FFF2-40B4-BE49-F238E27FC236}">
                <a16:creationId xmlns:a16="http://schemas.microsoft.com/office/drawing/2014/main" id="{D64045D7-9F5A-41B6-A779-844DDA090716}"/>
              </a:ext>
            </a:extLst>
          </p:cNvPr>
          <p:cNvSpPr/>
          <p:nvPr/>
        </p:nvSpPr>
        <p:spPr>
          <a:xfrm flipV="1">
            <a:off x="4529000" y="4872396"/>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8" name="Oval 47">
            <a:extLst>
              <a:ext uri="{FF2B5EF4-FFF2-40B4-BE49-F238E27FC236}">
                <a16:creationId xmlns:a16="http://schemas.microsoft.com/office/drawing/2014/main" id="{880CD035-68F7-4CBF-8A55-ABB2DB285D96}"/>
              </a:ext>
            </a:extLst>
          </p:cNvPr>
          <p:cNvSpPr/>
          <p:nvPr/>
        </p:nvSpPr>
        <p:spPr>
          <a:xfrm flipV="1">
            <a:off x="5216439" y="5425636"/>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9" name="Oval 48">
            <a:extLst>
              <a:ext uri="{FF2B5EF4-FFF2-40B4-BE49-F238E27FC236}">
                <a16:creationId xmlns:a16="http://schemas.microsoft.com/office/drawing/2014/main" id="{19AF3128-A959-4B5F-BF29-EAE7A2A61124}"/>
              </a:ext>
            </a:extLst>
          </p:cNvPr>
          <p:cNvSpPr/>
          <p:nvPr/>
        </p:nvSpPr>
        <p:spPr>
          <a:xfrm flipV="1">
            <a:off x="4818503" y="587220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0" name="Oval 49">
            <a:extLst>
              <a:ext uri="{FF2B5EF4-FFF2-40B4-BE49-F238E27FC236}">
                <a16:creationId xmlns:a16="http://schemas.microsoft.com/office/drawing/2014/main" id="{BD369883-CEC4-445E-94A0-83E9539BAA31}"/>
              </a:ext>
            </a:extLst>
          </p:cNvPr>
          <p:cNvSpPr/>
          <p:nvPr/>
        </p:nvSpPr>
        <p:spPr>
          <a:xfrm flipV="1">
            <a:off x="4483553" y="349267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1" name="Oval 50">
            <a:extLst>
              <a:ext uri="{FF2B5EF4-FFF2-40B4-BE49-F238E27FC236}">
                <a16:creationId xmlns:a16="http://schemas.microsoft.com/office/drawing/2014/main" id="{DE2B9311-12A4-45DA-AE75-A3801769AA81}"/>
              </a:ext>
            </a:extLst>
          </p:cNvPr>
          <p:cNvSpPr/>
          <p:nvPr/>
        </p:nvSpPr>
        <p:spPr>
          <a:xfrm flipV="1">
            <a:off x="4418585" y="3530945"/>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16" name="Picture 15" descr="Icon&#10;&#10;Description automatically generated">
            <a:extLst>
              <a:ext uri="{FF2B5EF4-FFF2-40B4-BE49-F238E27FC236}">
                <a16:creationId xmlns:a16="http://schemas.microsoft.com/office/drawing/2014/main" id="{9FE57615-D887-4D45-9B9F-F82EC2F0D47E}"/>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4264349" y="3327055"/>
            <a:ext cx="214375" cy="381587"/>
          </a:xfrm>
          <a:prstGeom prst="rect">
            <a:avLst/>
          </a:prstGeom>
          <a:effectLst>
            <a:outerShdw blurRad="50800" dist="38100" dir="5400000" algn="t" rotWithShape="0">
              <a:prstClr val="black">
                <a:alpha val="40000"/>
              </a:prstClr>
            </a:outerShdw>
          </a:effectLst>
        </p:spPr>
      </p:pic>
      <p:sp>
        <p:nvSpPr>
          <p:cNvPr id="52" name="Oval 51">
            <a:extLst>
              <a:ext uri="{FF2B5EF4-FFF2-40B4-BE49-F238E27FC236}">
                <a16:creationId xmlns:a16="http://schemas.microsoft.com/office/drawing/2014/main" id="{4ABB5348-ECDE-4EB0-BAF8-0BB07022D231}"/>
              </a:ext>
            </a:extLst>
          </p:cNvPr>
          <p:cNvSpPr/>
          <p:nvPr/>
        </p:nvSpPr>
        <p:spPr>
          <a:xfrm flipV="1">
            <a:off x="6855751" y="571115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3" name="Oval 52">
            <a:extLst>
              <a:ext uri="{FF2B5EF4-FFF2-40B4-BE49-F238E27FC236}">
                <a16:creationId xmlns:a16="http://schemas.microsoft.com/office/drawing/2014/main" id="{CF66189A-8581-4017-B55F-397FB8BBE17F}"/>
              </a:ext>
            </a:extLst>
          </p:cNvPr>
          <p:cNvSpPr/>
          <p:nvPr/>
        </p:nvSpPr>
        <p:spPr>
          <a:xfrm flipV="1">
            <a:off x="6882067" y="562951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27" name="Oval 26">
            <a:extLst>
              <a:ext uri="{FF2B5EF4-FFF2-40B4-BE49-F238E27FC236}">
                <a16:creationId xmlns:a16="http://schemas.microsoft.com/office/drawing/2014/main" id="{D2A920C4-D579-4E93-8F17-3C320284E770}"/>
              </a:ext>
            </a:extLst>
          </p:cNvPr>
          <p:cNvSpPr/>
          <p:nvPr/>
        </p:nvSpPr>
        <p:spPr>
          <a:xfrm flipV="1">
            <a:off x="4256689" y="366315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28" name="Oval 27">
            <a:extLst>
              <a:ext uri="{FF2B5EF4-FFF2-40B4-BE49-F238E27FC236}">
                <a16:creationId xmlns:a16="http://schemas.microsoft.com/office/drawing/2014/main" id="{87CF24C6-6333-49CF-8FA4-C20FB3430BA4}"/>
              </a:ext>
            </a:extLst>
          </p:cNvPr>
          <p:cNvSpPr/>
          <p:nvPr/>
        </p:nvSpPr>
        <p:spPr>
          <a:xfrm flipV="1">
            <a:off x="4219238" y="3748044"/>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29" name="Oval 28">
            <a:extLst>
              <a:ext uri="{FF2B5EF4-FFF2-40B4-BE49-F238E27FC236}">
                <a16:creationId xmlns:a16="http://schemas.microsoft.com/office/drawing/2014/main" id="{265F39D5-4610-47CD-AF90-311EF511B0AF}"/>
              </a:ext>
            </a:extLst>
          </p:cNvPr>
          <p:cNvSpPr/>
          <p:nvPr/>
        </p:nvSpPr>
        <p:spPr>
          <a:xfrm flipV="1">
            <a:off x="4250078" y="4135825"/>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0" name="Oval 29">
            <a:extLst>
              <a:ext uri="{FF2B5EF4-FFF2-40B4-BE49-F238E27FC236}">
                <a16:creationId xmlns:a16="http://schemas.microsoft.com/office/drawing/2014/main" id="{936F6B87-D98F-4BBE-818F-9A0D9D14F375}"/>
              </a:ext>
            </a:extLst>
          </p:cNvPr>
          <p:cNvSpPr/>
          <p:nvPr/>
        </p:nvSpPr>
        <p:spPr>
          <a:xfrm flipV="1">
            <a:off x="4325651" y="416827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1" name="Oval 30">
            <a:extLst>
              <a:ext uri="{FF2B5EF4-FFF2-40B4-BE49-F238E27FC236}">
                <a16:creationId xmlns:a16="http://schemas.microsoft.com/office/drawing/2014/main" id="{E9B405C5-C6E1-4E3C-A9ED-BECDEBA1492D}"/>
              </a:ext>
            </a:extLst>
          </p:cNvPr>
          <p:cNvSpPr/>
          <p:nvPr/>
        </p:nvSpPr>
        <p:spPr>
          <a:xfrm flipV="1">
            <a:off x="4325650" y="409174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2" name="Oval 31">
            <a:extLst>
              <a:ext uri="{FF2B5EF4-FFF2-40B4-BE49-F238E27FC236}">
                <a16:creationId xmlns:a16="http://schemas.microsoft.com/office/drawing/2014/main" id="{DD34382C-AC9A-4C56-8D83-F7EFCF3B2C09}"/>
              </a:ext>
            </a:extLst>
          </p:cNvPr>
          <p:cNvSpPr/>
          <p:nvPr/>
        </p:nvSpPr>
        <p:spPr>
          <a:xfrm flipV="1">
            <a:off x="4402187" y="414426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3" name="Oval 32">
            <a:extLst>
              <a:ext uri="{FF2B5EF4-FFF2-40B4-BE49-F238E27FC236}">
                <a16:creationId xmlns:a16="http://schemas.microsoft.com/office/drawing/2014/main" id="{CA7746D3-9405-4138-9B3D-6342C05C6D9F}"/>
              </a:ext>
            </a:extLst>
          </p:cNvPr>
          <p:cNvSpPr/>
          <p:nvPr/>
        </p:nvSpPr>
        <p:spPr>
          <a:xfrm flipV="1">
            <a:off x="4493892" y="405347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4" name="Oval 33">
            <a:extLst>
              <a:ext uri="{FF2B5EF4-FFF2-40B4-BE49-F238E27FC236}">
                <a16:creationId xmlns:a16="http://schemas.microsoft.com/office/drawing/2014/main" id="{B791F4B5-006B-49E4-8DE9-193C7DA5F000}"/>
              </a:ext>
            </a:extLst>
          </p:cNvPr>
          <p:cNvSpPr/>
          <p:nvPr/>
        </p:nvSpPr>
        <p:spPr>
          <a:xfrm flipV="1">
            <a:off x="4524100" y="397556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5" name="Oval 34">
            <a:extLst>
              <a:ext uri="{FF2B5EF4-FFF2-40B4-BE49-F238E27FC236}">
                <a16:creationId xmlns:a16="http://schemas.microsoft.com/office/drawing/2014/main" id="{3431815F-92B5-4B4C-9A75-330308984D73}"/>
              </a:ext>
            </a:extLst>
          </p:cNvPr>
          <p:cNvSpPr/>
          <p:nvPr/>
        </p:nvSpPr>
        <p:spPr>
          <a:xfrm flipV="1">
            <a:off x="4343538" y="4009225"/>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7" name="Oval 36">
            <a:extLst>
              <a:ext uri="{FF2B5EF4-FFF2-40B4-BE49-F238E27FC236}">
                <a16:creationId xmlns:a16="http://schemas.microsoft.com/office/drawing/2014/main" id="{CAB6B4BE-28AC-4318-B99C-FD73E76CB7F9}"/>
              </a:ext>
            </a:extLst>
          </p:cNvPr>
          <p:cNvSpPr/>
          <p:nvPr/>
        </p:nvSpPr>
        <p:spPr>
          <a:xfrm flipV="1">
            <a:off x="4394274" y="408576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4" name="Oval 53">
            <a:extLst>
              <a:ext uri="{FF2B5EF4-FFF2-40B4-BE49-F238E27FC236}">
                <a16:creationId xmlns:a16="http://schemas.microsoft.com/office/drawing/2014/main" id="{EFC775AE-751E-4D7A-B4E8-D54CE459D4DB}"/>
              </a:ext>
            </a:extLst>
          </p:cNvPr>
          <p:cNvSpPr/>
          <p:nvPr/>
        </p:nvSpPr>
        <p:spPr>
          <a:xfrm flipV="1">
            <a:off x="4462211" y="361420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5" name="Oval 54">
            <a:extLst>
              <a:ext uri="{FF2B5EF4-FFF2-40B4-BE49-F238E27FC236}">
                <a16:creationId xmlns:a16="http://schemas.microsoft.com/office/drawing/2014/main" id="{A03EB31D-9BCE-4AB0-8DAC-185378DE64E0}"/>
              </a:ext>
            </a:extLst>
          </p:cNvPr>
          <p:cNvSpPr/>
          <p:nvPr/>
        </p:nvSpPr>
        <p:spPr>
          <a:xfrm flipV="1">
            <a:off x="6114411" y="412403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6" name="Oval 55">
            <a:extLst>
              <a:ext uri="{FF2B5EF4-FFF2-40B4-BE49-F238E27FC236}">
                <a16:creationId xmlns:a16="http://schemas.microsoft.com/office/drawing/2014/main" id="{BE2C77AC-F000-4C24-A94E-A30BC7A8A8E6}"/>
              </a:ext>
            </a:extLst>
          </p:cNvPr>
          <p:cNvSpPr/>
          <p:nvPr/>
        </p:nvSpPr>
        <p:spPr>
          <a:xfrm flipV="1">
            <a:off x="6443250" y="406773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7" name="Oval 56">
            <a:extLst>
              <a:ext uri="{FF2B5EF4-FFF2-40B4-BE49-F238E27FC236}">
                <a16:creationId xmlns:a16="http://schemas.microsoft.com/office/drawing/2014/main" id="{20362379-A9E9-4A10-8837-B4A31D4F2B06}"/>
              </a:ext>
            </a:extLst>
          </p:cNvPr>
          <p:cNvSpPr/>
          <p:nvPr/>
        </p:nvSpPr>
        <p:spPr>
          <a:xfrm flipV="1">
            <a:off x="6173338" y="394705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8" name="Oval 57">
            <a:extLst>
              <a:ext uri="{FF2B5EF4-FFF2-40B4-BE49-F238E27FC236}">
                <a16:creationId xmlns:a16="http://schemas.microsoft.com/office/drawing/2014/main" id="{5A6E0455-B48B-466D-8985-77050399A50E}"/>
              </a:ext>
            </a:extLst>
          </p:cNvPr>
          <p:cNvSpPr/>
          <p:nvPr/>
        </p:nvSpPr>
        <p:spPr>
          <a:xfrm flipV="1">
            <a:off x="6169060" y="345440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9" name="Oval 58">
            <a:extLst>
              <a:ext uri="{FF2B5EF4-FFF2-40B4-BE49-F238E27FC236}">
                <a16:creationId xmlns:a16="http://schemas.microsoft.com/office/drawing/2014/main" id="{35562209-53B1-49D9-AA67-54A8FD81E822}"/>
              </a:ext>
            </a:extLst>
          </p:cNvPr>
          <p:cNvSpPr/>
          <p:nvPr/>
        </p:nvSpPr>
        <p:spPr>
          <a:xfrm flipV="1">
            <a:off x="6183009" y="356921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0" name="Oval 59">
            <a:extLst>
              <a:ext uri="{FF2B5EF4-FFF2-40B4-BE49-F238E27FC236}">
                <a16:creationId xmlns:a16="http://schemas.microsoft.com/office/drawing/2014/main" id="{5EAB2537-0BA3-48D2-8048-762E670E4B4E}"/>
              </a:ext>
            </a:extLst>
          </p:cNvPr>
          <p:cNvSpPr/>
          <p:nvPr/>
        </p:nvSpPr>
        <p:spPr>
          <a:xfrm flipV="1">
            <a:off x="6207328" y="3492676"/>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1" name="Oval 60">
            <a:extLst>
              <a:ext uri="{FF2B5EF4-FFF2-40B4-BE49-F238E27FC236}">
                <a16:creationId xmlns:a16="http://schemas.microsoft.com/office/drawing/2014/main" id="{8CC89A09-0B4E-42F7-8B66-EA3502F34494}"/>
              </a:ext>
            </a:extLst>
          </p:cNvPr>
          <p:cNvSpPr/>
          <p:nvPr/>
        </p:nvSpPr>
        <p:spPr>
          <a:xfrm flipV="1">
            <a:off x="6526140" y="313415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3" name="Oval 62">
            <a:extLst>
              <a:ext uri="{FF2B5EF4-FFF2-40B4-BE49-F238E27FC236}">
                <a16:creationId xmlns:a16="http://schemas.microsoft.com/office/drawing/2014/main" id="{D8284BEB-CA8F-4F00-B672-9CFADAF3B72D}"/>
              </a:ext>
            </a:extLst>
          </p:cNvPr>
          <p:cNvSpPr/>
          <p:nvPr/>
        </p:nvSpPr>
        <p:spPr>
          <a:xfrm flipV="1">
            <a:off x="6881280" y="329067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4" name="Oval 63">
            <a:extLst>
              <a:ext uri="{FF2B5EF4-FFF2-40B4-BE49-F238E27FC236}">
                <a16:creationId xmlns:a16="http://schemas.microsoft.com/office/drawing/2014/main" id="{F3D628FF-10F8-412A-96EE-F2D5AECF4120}"/>
              </a:ext>
            </a:extLst>
          </p:cNvPr>
          <p:cNvSpPr/>
          <p:nvPr/>
        </p:nvSpPr>
        <p:spPr>
          <a:xfrm flipV="1">
            <a:off x="6713450" y="345440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5" name="Oval 64">
            <a:extLst>
              <a:ext uri="{FF2B5EF4-FFF2-40B4-BE49-F238E27FC236}">
                <a16:creationId xmlns:a16="http://schemas.microsoft.com/office/drawing/2014/main" id="{929517A6-5537-4AB1-A1F5-50E70E04F3CE}"/>
              </a:ext>
            </a:extLst>
          </p:cNvPr>
          <p:cNvSpPr/>
          <p:nvPr/>
        </p:nvSpPr>
        <p:spPr>
          <a:xfrm flipV="1">
            <a:off x="6278243" y="373297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6" name="Oval 65">
            <a:extLst>
              <a:ext uri="{FF2B5EF4-FFF2-40B4-BE49-F238E27FC236}">
                <a16:creationId xmlns:a16="http://schemas.microsoft.com/office/drawing/2014/main" id="{47A9EF39-31FE-42DA-BF5D-71034398A4D4}"/>
              </a:ext>
            </a:extLst>
          </p:cNvPr>
          <p:cNvSpPr/>
          <p:nvPr/>
        </p:nvSpPr>
        <p:spPr>
          <a:xfrm flipV="1">
            <a:off x="6356703" y="366161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7" name="Oval 66">
            <a:extLst>
              <a:ext uri="{FF2B5EF4-FFF2-40B4-BE49-F238E27FC236}">
                <a16:creationId xmlns:a16="http://schemas.microsoft.com/office/drawing/2014/main" id="{6F7201E1-8748-477C-81B9-309C5A7DAC84}"/>
              </a:ext>
            </a:extLst>
          </p:cNvPr>
          <p:cNvSpPr/>
          <p:nvPr/>
        </p:nvSpPr>
        <p:spPr>
          <a:xfrm flipV="1">
            <a:off x="6289914" y="366161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8" name="Oval 67">
            <a:extLst>
              <a:ext uri="{FF2B5EF4-FFF2-40B4-BE49-F238E27FC236}">
                <a16:creationId xmlns:a16="http://schemas.microsoft.com/office/drawing/2014/main" id="{EC48BE10-3E22-4124-BAA8-AD50D8F065A9}"/>
              </a:ext>
            </a:extLst>
          </p:cNvPr>
          <p:cNvSpPr/>
          <p:nvPr/>
        </p:nvSpPr>
        <p:spPr>
          <a:xfrm flipV="1">
            <a:off x="6362685" y="357621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71" name="Picture 70" descr="Icon&#10;&#10;Description automatically generated">
            <a:extLst>
              <a:ext uri="{FF2B5EF4-FFF2-40B4-BE49-F238E27FC236}">
                <a16:creationId xmlns:a16="http://schemas.microsoft.com/office/drawing/2014/main" id="{E705A56B-6A82-46F1-8B23-7691C8982DFB}"/>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8510830" y="4020332"/>
            <a:ext cx="181767" cy="197216"/>
          </a:xfrm>
          <a:prstGeom prst="rect">
            <a:avLst/>
          </a:prstGeom>
          <a:effectLst>
            <a:outerShdw blurRad="50800" dist="38100" dir="5400000" algn="t" rotWithShape="0">
              <a:prstClr val="black">
                <a:alpha val="40000"/>
              </a:prstClr>
            </a:outerShdw>
          </a:effectLst>
        </p:spPr>
      </p:pic>
      <p:sp>
        <p:nvSpPr>
          <p:cNvPr id="73" name="Oval 72">
            <a:extLst>
              <a:ext uri="{FF2B5EF4-FFF2-40B4-BE49-F238E27FC236}">
                <a16:creationId xmlns:a16="http://schemas.microsoft.com/office/drawing/2014/main" id="{D8208BBF-A508-4800-8164-5DE75F883F4E}"/>
              </a:ext>
            </a:extLst>
          </p:cNvPr>
          <p:cNvSpPr/>
          <p:nvPr/>
        </p:nvSpPr>
        <p:spPr>
          <a:xfrm flipV="1">
            <a:off x="6903105" y="3985319"/>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74" name="Oval 73">
            <a:extLst>
              <a:ext uri="{FF2B5EF4-FFF2-40B4-BE49-F238E27FC236}">
                <a16:creationId xmlns:a16="http://schemas.microsoft.com/office/drawing/2014/main" id="{AFD991C3-E034-4959-B4AF-E36D2BF98489}"/>
              </a:ext>
            </a:extLst>
          </p:cNvPr>
          <p:cNvSpPr/>
          <p:nvPr/>
        </p:nvSpPr>
        <p:spPr>
          <a:xfrm flipV="1">
            <a:off x="6989080" y="398993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75" name="Oval 74">
            <a:extLst>
              <a:ext uri="{FF2B5EF4-FFF2-40B4-BE49-F238E27FC236}">
                <a16:creationId xmlns:a16="http://schemas.microsoft.com/office/drawing/2014/main" id="{7B307554-0164-4502-A0AA-79D28BD117CD}"/>
              </a:ext>
            </a:extLst>
          </p:cNvPr>
          <p:cNvSpPr/>
          <p:nvPr/>
        </p:nvSpPr>
        <p:spPr>
          <a:xfrm flipV="1">
            <a:off x="6477374" y="362944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76" name="Oval 75">
            <a:extLst>
              <a:ext uri="{FF2B5EF4-FFF2-40B4-BE49-F238E27FC236}">
                <a16:creationId xmlns:a16="http://schemas.microsoft.com/office/drawing/2014/main" id="{88AD3345-E2F1-4AF0-89AE-629590156814}"/>
              </a:ext>
            </a:extLst>
          </p:cNvPr>
          <p:cNvSpPr/>
          <p:nvPr/>
        </p:nvSpPr>
        <p:spPr>
          <a:xfrm flipV="1">
            <a:off x="6557721" y="359907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17" name="Picture 16" descr="Icon&#10;&#10;Description automatically generated">
            <a:extLst>
              <a:ext uri="{FF2B5EF4-FFF2-40B4-BE49-F238E27FC236}">
                <a16:creationId xmlns:a16="http://schemas.microsoft.com/office/drawing/2014/main" id="{000CE418-5D35-462C-A42B-0147CBF49712}"/>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6352855" y="3307333"/>
            <a:ext cx="214375" cy="381587"/>
          </a:xfrm>
          <a:prstGeom prst="rect">
            <a:avLst/>
          </a:prstGeom>
          <a:effectLst>
            <a:outerShdw blurRad="50800" dist="38100" dir="2700000" algn="tl" rotWithShape="0">
              <a:prstClr val="black">
                <a:alpha val="40000"/>
              </a:prstClr>
            </a:outerShdw>
          </a:effectLst>
        </p:spPr>
      </p:pic>
      <p:sp>
        <p:nvSpPr>
          <p:cNvPr id="77" name="Oval 76">
            <a:extLst>
              <a:ext uri="{FF2B5EF4-FFF2-40B4-BE49-F238E27FC236}">
                <a16:creationId xmlns:a16="http://schemas.microsoft.com/office/drawing/2014/main" id="{1C45C8E7-E2BE-489B-8EEF-9E0FCB964C50}"/>
              </a:ext>
            </a:extLst>
          </p:cNvPr>
          <p:cNvSpPr/>
          <p:nvPr/>
        </p:nvSpPr>
        <p:spPr>
          <a:xfrm flipV="1">
            <a:off x="6580749" y="3492675"/>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38" name="Picture 37" descr="Icon&#10;&#10;Description automatically generated">
            <a:extLst>
              <a:ext uri="{FF2B5EF4-FFF2-40B4-BE49-F238E27FC236}">
                <a16:creationId xmlns:a16="http://schemas.microsoft.com/office/drawing/2014/main" id="{04C0D8D2-9A09-4369-8E20-9FD858473FD8}"/>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6473524" y="3717760"/>
            <a:ext cx="181767" cy="197216"/>
          </a:xfrm>
          <a:prstGeom prst="rect">
            <a:avLst/>
          </a:prstGeom>
          <a:effectLst>
            <a:outerShdw blurRad="50800" dist="38100" dir="5400000" algn="t" rotWithShape="0">
              <a:prstClr val="black">
                <a:alpha val="40000"/>
              </a:prstClr>
            </a:outerShdw>
          </a:effectLst>
        </p:spPr>
      </p:pic>
      <p:sp>
        <p:nvSpPr>
          <p:cNvPr id="78" name="Oval 77">
            <a:extLst>
              <a:ext uri="{FF2B5EF4-FFF2-40B4-BE49-F238E27FC236}">
                <a16:creationId xmlns:a16="http://schemas.microsoft.com/office/drawing/2014/main" id="{9613F19A-82C4-4843-AA41-38AF62B13647}"/>
              </a:ext>
            </a:extLst>
          </p:cNvPr>
          <p:cNvSpPr/>
          <p:nvPr/>
        </p:nvSpPr>
        <p:spPr>
          <a:xfrm flipV="1">
            <a:off x="7915764" y="452797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79" name="Oval 78">
            <a:extLst>
              <a:ext uri="{FF2B5EF4-FFF2-40B4-BE49-F238E27FC236}">
                <a16:creationId xmlns:a16="http://schemas.microsoft.com/office/drawing/2014/main" id="{B4FA4727-8FDB-4A2E-B1B3-1ADAEFD8EA61}"/>
              </a:ext>
            </a:extLst>
          </p:cNvPr>
          <p:cNvSpPr/>
          <p:nvPr/>
        </p:nvSpPr>
        <p:spPr>
          <a:xfrm flipV="1">
            <a:off x="8017590" y="459406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80" name="Oval 79">
            <a:extLst>
              <a:ext uri="{FF2B5EF4-FFF2-40B4-BE49-F238E27FC236}">
                <a16:creationId xmlns:a16="http://schemas.microsoft.com/office/drawing/2014/main" id="{10FE690E-AD25-40DB-BC1D-485DDD019A4F}"/>
              </a:ext>
            </a:extLst>
          </p:cNvPr>
          <p:cNvSpPr/>
          <p:nvPr/>
        </p:nvSpPr>
        <p:spPr>
          <a:xfrm flipV="1">
            <a:off x="8014430" y="437431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81" name="Picture 80" descr="Icon&#10;&#10;Description automatically generated">
            <a:extLst>
              <a:ext uri="{FF2B5EF4-FFF2-40B4-BE49-F238E27FC236}">
                <a16:creationId xmlns:a16="http://schemas.microsoft.com/office/drawing/2014/main" id="{9EBE2FB2-3094-419A-B5A4-0AC4CE625CDF}"/>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4184479" y="6480964"/>
            <a:ext cx="190116" cy="338406"/>
          </a:xfrm>
          <a:prstGeom prst="rect">
            <a:avLst/>
          </a:prstGeom>
          <a:effectLst>
            <a:outerShdw blurRad="50800" dist="38100" dir="5400000" algn="t" rotWithShape="0">
              <a:prstClr val="black">
                <a:alpha val="40000"/>
              </a:prstClr>
            </a:outerShdw>
          </a:effectLst>
        </p:spPr>
      </p:pic>
      <p:sp>
        <p:nvSpPr>
          <p:cNvPr id="2" name="TextBox 1">
            <a:extLst>
              <a:ext uri="{FF2B5EF4-FFF2-40B4-BE49-F238E27FC236}">
                <a16:creationId xmlns:a16="http://schemas.microsoft.com/office/drawing/2014/main" id="{2A0DF5D5-F825-4591-828D-B2F63ED6A982}"/>
              </a:ext>
            </a:extLst>
          </p:cNvPr>
          <p:cNvSpPr txBox="1"/>
          <p:nvPr/>
        </p:nvSpPr>
        <p:spPr>
          <a:xfrm>
            <a:off x="4319355" y="6524695"/>
            <a:ext cx="1527982" cy="246221"/>
          </a:xfrm>
          <a:prstGeom prst="rect">
            <a:avLst/>
          </a:prstGeom>
          <a:noFill/>
        </p:spPr>
        <p:txBody>
          <a:bodyPr wrap="none" rtlCol="0">
            <a:spAutoFit/>
          </a:bodyPr>
          <a:lstStyle/>
          <a:p>
            <a:r>
              <a:rPr lang="en-US" sz="1000"/>
              <a:t>- EZM HEADQUARTERS</a:t>
            </a:r>
          </a:p>
        </p:txBody>
      </p:sp>
      <p:sp>
        <p:nvSpPr>
          <p:cNvPr id="82" name="TextBox 81">
            <a:extLst>
              <a:ext uri="{FF2B5EF4-FFF2-40B4-BE49-F238E27FC236}">
                <a16:creationId xmlns:a16="http://schemas.microsoft.com/office/drawing/2014/main" id="{DAE97B75-097F-4AE7-B746-BCC7907BC048}"/>
              </a:ext>
            </a:extLst>
          </p:cNvPr>
          <p:cNvSpPr txBox="1"/>
          <p:nvPr/>
        </p:nvSpPr>
        <p:spPr>
          <a:xfrm>
            <a:off x="6320540" y="6517490"/>
            <a:ext cx="1197764" cy="246221"/>
          </a:xfrm>
          <a:prstGeom prst="rect">
            <a:avLst/>
          </a:prstGeom>
          <a:noFill/>
        </p:spPr>
        <p:txBody>
          <a:bodyPr wrap="none" rtlCol="0">
            <a:spAutoFit/>
          </a:bodyPr>
          <a:lstStyle/>
          <a:p>
            <a:r>
              <a:rPr lang="en-US" sz="1000"/>
              <a:t>- EZM PARTNERS</a:t>
            </a:r>
          </a:p>
        </p:txBody>
      </p:sp>
      <p:sp>
        <p:nvSpPr>
          <p:cNvPr id="83" name="TextBox 82">
            <a:extLst>
              <a:ext uri="{FF2B5EF4-FFF2-40B4-BE49-F238E27FC236}">
                <a16:creationId xmlns:a16="http://schemas.microsoft.com/office/drawing/2014/main" id="{F2B41393-9AF1-4ADB-B721-A9DC5E9BCC94}"/>
              </a:ext>
            </a:extLst>
          </p:cNvPr>
          <p:cNvSpPr txBox="1"/>
          <p:nvPr/>
        </p:nvSpPr>
        <p:spPr>
          <a:xfrm>
            <a:off x="7845426" y="6520168"/>
            <a:ext cx="1284326" cy="246221"/>
          </a:xfrm>
          <a:prstGeom prst="rect">
            <a:avLst/>
          </a:prstGeom>
          <a:noFill/>
        </p:spPr>
        <p:txBody>
          <a:bodyPr wrap="none" rtlCol="0">
            <a:spAutoFit/>
          </a:bodyPr>
          <a:lstStyle/>
          <a:p>
            <a:r>
              <a:rPr lang="en-US" sz="1000"/>
              <a:t>- EZM CUSTOMERS</a:t>
            </a:r>
          </a:p>
        </p:txBody>
      </p:sp>
      <p:pic>
        <p:nvPicPr>
          <p:cNvPr id="84" name="Picture 83" descr="Icon&#10;&#10;Description automatically generated">
            <a:extLst>
              <a:ext uri="{FF2B5EF4-FFF2-40B4-BE49-F238E27FC236}">
                <a16:creationId xmlns:a16="http://schemas.microsoft.com/office/drawing/2014/main" id="{D84DBC8A-CE08-4551-A363-F83393D4F265}"/>
              </a:ext>
            </a:extLst>
          </p:cNvPr>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6176753" y="6564727"/>
            <a:ext cx="190116" cy="206275"/>
          </a:xfrm>
          <a:prstGeom prst="rect">
            <a:avLst/>
          </a:prstGeom>
          <a:effectLst>
            <a:outerShdw blurRad="50800" dist="38100" dir="5400000" algn="t" rotWithShape="0">
              <a:prstClr val="black">
                <a:alpha val="40000"/>
              </a:prstClr>
            </a:outerShdw>
          </a:effectLst>
        </p:spPr>
      </p:pic>
      <p:sp>
        <p:nvSpPr>
          <p:cNvPr id="85" name="Oval 84">
            <a:extLst>
              <a:ext uri="{FF2B5EF4-FFF2-40B4-BE49-F238E27FC236}">
                <a16:creationId xmlns:a16="http://schemas.microsoft.com/office/drawing/2014/main" id="{D0A2F4E3-C582-43F9-AADD-266E5ED4DB93}"/>
              </a:ext>
            </a:extLst>
          </p:cNvPr>
          <p:cNvSpPr/>
          <p:nvPr/>
        </p:nvSpPr>
        <p:spPr>
          <a:xfrm flipV="1">
            <a:off x="7815218" y="6608344"/>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86" name="Oval 85">
            <a:extLst>
              <a:ext uri="{FF2B5EF4-FFF2-40B4-BE49-F238E27FC236}">
                <a16:creationId xmlns:a16="http://schemas.microsoft.com/office/drawing/2014/main" id="{542F4C24-AD88-471A-BF3A-58A14EABEDDA}"/>
              </a:ext>
            </a:extLst>
          </p:cNvPr>
          <p:cNvSpPr/>
          <p:nvPr/>
        </p:nvSpPr>
        <p:spPr>
          <a:xfrm flipV="1">
            <a:off x="8963539" y="4154826"/>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87" name="Oval 86">
            <a:extLst>
              <a:ext uri="{FF2B5EF4-FFF2-40B4-BE49-F238E27FC236}">
                <a16:creationId xmlns:a16="http://schemas.microsoft.com/office/drawing/2014/main" id="{364615BE-8FFD-4366-8CB6-DAF3B5A1D71A}"/>
              </a:ext>
            </a:extLst>
          </p:cNvPr>
          <p:cNvSpPr/>
          <p:nvPr/>
        </p:nvSpPr>
        <p:spPr>
          <a:xfrm flipV="1">
            <a:off x="8379402" y="4439434"/>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88" name="Oval 87">
            <a:extLst>
              <a:ext uri="{FF2B5EF4-FFF2-40B4-BE49-F238E27FC236}">
                <a16:creationId xmlns:a16="http://schemas.microsoft.com/office/drawing/2014/main" id="{FE975C41-1E9F-4066-80A4-9CFB3485503A}"/>
              </a:ext>
            </a:extLst>
          </p:cNvPr>
          <p:cNvSpPr/>
          <p:nvPr/>
        </p:nvSpPr>
        <p:spPr>
          <a:xfrm flipV="1">
            <a:off x="8475805" y="4447095"/>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89" name="Oval 88">
            <a:extLst>
              <a:ext uri="{FF2B5EF4-FFF2-40B4-BE49-F238E27FC236}">
                <a16:creationId xmlns:a16="http://schemas.microsoft.com/office/drawing/2014/main" id="{26E2F568-407D-4D21-948F-806F095EC482}"/>
              </a:ext>
            </a:extLst>
          </p:cNvPr>
          <p:cNvSpPr/>
          <p:nvPr/>
        </p:nvSpPr>
        <p:spPr>
          <a:xfrm flipV="1">
            <a:off x="8498423" y="456877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13" name="Picture 12" descr="Icon&#10;&#10;Description automatically generated">
            <a:extLst>
              <a:ext uri="{FF2B5EF4-FFF2-40B4-BE49-F238E27FC236}">
                <a16:creationId xmlns:a16="http://schemas.microsoft.com/office/drawing/2014/main" id="{92CE0285-E3EE-4A82-8669-D785914F4D27}"/>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8533531" y="4457453"/>
            <a:ext cx="181767" cy="197216"/>
          </a:xfrm>
          <a:prstGeom prst="rect">
            <a:avLst/>
          </a:prstGeom>
          <a:effectLst>
            <a:outerShdw blurRad="50800" dist="38100" dir="5400000" algn="t" rotWithShape="0">
              <a:prstClr val="black">
                <a:alpha val="40000"/>
              </a:prstClr>
            </a:outerShdw>
          </a:effectLst>
        </p:spPr>
      </p:pic>
      <p:sp>
        <p:nvSpPr>
          <p:cNvPr id="90" name="Oval 89">
            <a:extLst>
              <a:ext uri="{FF2B5EF4-FFF2-40B4-BE49-F238E27FC236}">
                <a16:creationId xmlns:a16="http://schemas.microsoft.com/office/drawing/2014/main" id="{B54B527B-015F-4059-802D-361CA67E49E1}"/>
              </a:ext>
            </a:extLst>
          </p:cNvPr>
          <p:cNvSpPr/>
          <p:nvPr/>
        </p:nvSpPr>
        <p:spPr>
          <a:xfrm flipV="1">
            <a:off x="8664481" y="463472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70" name="Picture 69" descr="Icon&#10;&#10;Description automatically generated">
            <a:extLst>
              <a:ext uri="{FF2B5EF4-FFF2-40B4-BE49-F238E27FC236}">
                <a16:creationId xmlns:a16="http://schemas.microsoft.com/office/drawing/2014/main" id="{976FDB22-1E27-44CA-84F0-03F6E1599212}"/>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8472055" y="4744434"/>
            <a:ext cx="181767" cy="197216"/>
          </a:xfrm>
          <a:prstGeom prst="rect">
            <a:avLst/>
          </a:prstGeom>
          <a:effectLst>
            <a:outerShdw blurRad="50800" dist="38100" dir="5400000" algn="t" rotWithShape="0">
              <a:prstClr val="black">
                <a:alpha val="40000"/>
              </a:prstClr>
            </a:outerShdw>
          </a:effectLst>
        </p:spPr>
      </p:pic>
      <p:sp>
        <p:nvSpPr>
          <p:cNvPr id="91" name="Oval 90">
            <a:extLst>
              <a:ext uri="{FF2B5EF4-FFF2-40B4-BE49-F238E27FC236}">
                <a16:creationId xmlns:a16="http://schemas.microsoft.com/office/drawing/2014/main" id="{088A5966-1C55-4682-9F42-2EAB9CDF45F6}"/>
              </a:ext>
            </a:extLst>
          </p:cNvPr>
          <p:cNvSpPr/>
          <p:nvPr/>
        </p:nvSpPr>
        <p:spPr>
          <a:xfrm flipV="1">
            <a:off x="8567013" y="497221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92" name="Oval 91">
            <a:extLst>
              <a:ext uri="{FF2B5EF4-FFF2-40B4-BE49-F238E27FC236}">
                <a16:creationId xmlns:a16="http://schemas.microsoft.com/office/drawing/2014/main" id="{E977A8F3-F1EE-45A5-A882-5462DBFC1045}"/>
              </a:ext>
            </a:extLst>
          </p:cNvPr>
          <p:cNvSpPr/>
          <p:nvPr/>
        </p:nvSpPr>
        <p:spPr>
          <a:xfrm flipV="1">
            <a:off x="8861375" y="392899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93" name="Oval 92">
            <a:extLst>
              <a:ext uri="{FF2B5EF4-FFF2-40B4-BE49-F238E27FC236}">
                <a16:creationId xmlns:a16="http://schemas.microsoft.com/office/drawing/2014/main" id="{750A8089-ABC8-48AF-8304-04FDACB9B2E7}"/>
              </a:ext>
            </a:extLst>
          </p:cNvPr>
          <p:cNvSpPr/>
          <p:nvPr/>
        </p:nvSpPr>
        <p:spPr>
          <a:xfrm flipV="1">
            <a:off x="9086305" y="396194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72" name="Picture 71" descr="Icon&#10;&#10;Description automatically generated">
            <a:extLst>
              <a:ext uri="{FF2B5EF4-FFF2-40B4-BE49-F238E27FC236}">
                <a16:creationId xmlns:a16="http://schemas.microsoft.com/office/drawing/2014/main" id="{3B8DC6FC-C414-4A21-9735-7AC9853E0222}"/>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9026407" y="3843812"/>
            <a:ext cx="181767" cy="197216"/>
          </a:xfrm>
          <a:prstGeom prst="rect">
            <a:avLst/>
          </a:prstGeom>
          <a:effectLst>
            <a:outerShdw blurRad="50800" dist="38100" dir="5400000" algn="t" rotWithShape="0">
              <a:prstClr val="black">
                <a:alpha val="40000"/>
              </a:prstClr>
            </a:outerShdw>
          </a:effectLst>
        </p:spPr>
      </p:pic>
      <p:sp>
        <p:nvSpPr>
          <p:cNvPr id="94" name="Oval 93">
            <a:extLst>
              <a:ext uri="{FF2B5EF4-FFF2-40B4-BE49-F238E27FC236}">
                <a16:creationId xmlns:a16="http://schemas.microsoft.com/office/drawing/2014/main" id="{90C4526A-BB5B-4271-BF90-149DA44DFEAD}"/>
              </a:ext>
            </a:extLst>
          </p:cNvPr>
          <p:cNvSpPr/>
          <p:nvPr/>
        </p:nvSpPr>
        <p:spPr>
          <a:xfrm flipV="1">
            <a:off x="9115756" y="409362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95" name="Oval 94">
            <a:extLst>
              <a:ext uri="{FF2B5EF4-FFF2-40B4-BE49-F238E27FC236}">
                <a16:creationId xmlns:a16="http://schemas.microsoft.com/office/drawing/2014/main" id="{8304C87A-FFE1-4405-BAC8-AA37F3440FDA}"/>
              </a:ext>
            </a:extLst>
          </p:cNvPr>
          <p:cNvSpPr/>
          <p:nvPr/>
        </p:nvSpPr>
        <p:spPr>
          <a:xfrm flipV="1">
            <a:off x="9124573" y="402358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96" name="Oval 95">
            <a:extLst>
              <a:ext uri="{FF2B5EF4-FFF2-40B4-BE49-F238E27FC236}">
                <a16:creationId xmlns:a16="http://schemas.microsoft.com/office/drawing/2014/main" id="{0D6688F4-D0CF-4573-8A81-33A0C58BA65A}"/>
              </a:ext>
            </a:extLst>
          </p:cNvPr>
          <p:cNvSpPr/>
          <p:nvPr/>
        </p:nvSpPr>
        <p:spPr>
          <a:xfrm flipV="1">
            <a:off x="9264668" y="409362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97" name="Oval 96">
            <a:extLst>
              <a:ext uri="{FF2B5EF4-FFF2-40B4-BE49-F238E27FC236}">
                <a16:creationId xmlns:a16="http://schemas.microsoft.com/office/drawing/2014/main" id="{E7B6C3C5-DE50-48EB-825D-9FFA6633B983}"/>
              </a:ext>
            </a:extLst>
          </p:cNvPr>
          <p:cNvSpPr/>
          <p:nvPr/>
        </p:nvSpPr>
        <p:spPr>
          <a:xfrm flipV="1">
            <a:off x="9205049" y="411894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98" name="Oval 97">
            <a:extLst>
              <a:ext uri="{FF2B5EF4-FFF2-40B4-BE49-F238E27FC236}">
                <a16:creationId xmlns:a16="http://schemas.microsoft.com/office/drawing/2014/main" id="{2CECD811-D268-4B36-B6DC-F37C38FA6AFE}"/>
              </a:ext>
            </a:extLst>
          </p:cNvPr>
          <p:cNvSpPr/>
          <p:nvPr/>
        </p:nvSpPr>
        <p:spPr>
          <a:xfrm flipV="1">
            <a:off x="9322314" y="406773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99" name="Oval 98">
            <a:extLst>
              <a:ext uri="{FF2B5EF4-FFF2-40B4-BE49-F238E27FC236}">
                <a16:creationId xmlns:a16="http://schemas.microsoft.com/office/drawing/2014/main" id="{6D495C2F-4F15-4515-995F-24D6656A858C}"/>
              </a:ext>
            </a:extLst>
          </p:cNvPr>
          <p:cNvSpPr/>
          <p:nvPr/>
        </p:nvSpPr>
        <p:spPr>
          <a:xfrm flipV="1">
            <a:off x="9360583" y="4031444"/>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0" name="Oval 99">
            <a:extLst>
              <a:ext uri="{FF2B5EF4-FFF2-40B4-BE49-F238E27FC236}">
                <a16:creationId xmlns:a16="http://schemas.microsoft.com/office/drawing/2014/main" id="{20D05C56-E76E-4337-9648-C1A4D83AD0F9}"/>
              </a:ext>
            </a:extLst>
          </p:cNvPr>
          <p:cNvSpPr/>
          <p:nvPr/>
        </p:nvSpPr>
        <p:spPr>
          <a:xfrm flipV="1">
            <a:off x="9392110" y="396194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1" name="Oval 100">
            <a:extLst>
              <a:ext uri="{FF2B5EF4-FFF2-40B4-BE49-F238E27FC236}">
                <a16:creationId xmlns:a16="http://schemas.microsoft.com/office/drawing/2014/main" id="{31534A16-04AB-454F-8D4E-EB9B41FB0375}"/>
              </a:ext>
            </a:extLst>
          </p:cNvPr>
          <p:cNvSpPr/>
          <p:nvPr/>
        </p:nvSpPr>
        <p:spPr>
          <a:xfrm flipV="1">
            <a:off x="9434714" y="3820699"/>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69" name="Picture 68" descr="Icon&#10;&#10;Description automatically generated">
            <a:extLst>
              <a:ext uri="{FF2B5EF4-FFF2-40B4-BE49-F238E27FC236}">
                <a16:creationId xmlns:a16="http://schemas.microsoft.com/office/drawing/2014/main" id="{7CB53E15-BE50-4E89-AE67-58D7A5C3EB46}"/>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9268353" y="3917759"/>
            <a:ext cx="181767" cy="197216"/>
          </a:xfrm>
          <a:prstGeom prst="rect">
            <a:avLst/>
          </a:prstGeom>
          <a:effectLst>
            <a:outerShdw blurRad="50800" dist="38100" dir="5400000" algn="t" rotWithShape="0">
              <a:prstClr val="black">
                <a:alpha val="40000"/>
              </a:prstClr>
            </a:outerShdw>
          </a:effectLst>
        </p:spPr>
      </p:pic>
      <p:sp>
        <p:nvSpPr>
          <p:cNvPr id="102" name="Oval 101">
            <a:extLst>
              <a:ext uri="{FF2B5EF4-FFF2-40B4-BE49-F238E27FC236}">
                <a16:creationId xmlns:a16="http://schemas.microsoft.com/office/drawing/2014/main" id="{07214B59-4712-4322-92AA-6CC3389EB5BB}"/>
              </a:ext>
            </a:extLst>
          </p:cNvPr>
          <p:cNvSpPr/>
          <p:nvPr/>
        </p:nvSpPr>
        <p:spPr>
          <a:xfrm flipV="1">
            <a:off x="8711047" y="416095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3" name="Oval 102">
            <a:extLst>
              <a:ext uri="{FF2B5EF4-FFF2-40B4-BE49-F238E27FC236}">
                <a16:creationId xmlns:a16="http://schemas.microsoft.com/office/drawing/2014/main" id="{62555940-197C-452F-8702-BA7E67B077F1}"/>
              </a:ext>
            </a:extLst>
          </p:cNvPr>
          <p:cNvSpPr/>
          <p:nvPr/>
        </p:nvSpPr>
        <p:spPr>
          <a:xfrm flipV="1">
            <a:off x="6735483" y="559124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4" name="Oval 103">
            <a:extLst>
              <a:ext uri="{FF2B5EF4-FFF2-40B4-BE49-F238E27FC236}">
                <a16:creationId xmlns:a16="http://schemas.microsoft.com/office/drawing/2014/main" id="{30C41BDB-5F66-456C-B631-9F1B3A3F77C1}"/>
              </a:ext>
            </a:extLst>
          </p:cNvPr>
          <p:cNvSpPr/>
          <p:nvPr/>
        </p:nvSpPr>
        <p:spPr>
          <a:xfrm flipV="1">
            <a:off x="4007076" y="447770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5" name="Oval 104">
            <a:extLst>
              <a:ext uri="{FF2B5EF4-FFF2-40B4-BE49-F238E27FC236}">
                <a16:creationId xmlns:a16="http://schemas.microsoft.com/office/drawing/2014/main" id="{A0A639A7-DF4D-499F-A2B5-26941EDB5676}"/>
              </a:ext>
            </a:extLst>
          </p:cNvPr>
          <p:cNvSpPr/>
          <p:nvPr/>
        </p:nvSpPr>
        <p:spPr>
          <a:xfrm flipV="1">
            <a:off x="6776472" y="3786529"/>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7" name="Oval 106">
            <a:extLst>
              <a:ext uri="{FF2B5EF4-FFF2-40B4-BE49-F238E27FC236}">
                <a16:creationId xmlns:a16="http://schemas.microsoft.com/office/drawing/2014/main" id="{8E255F28-558D-4379-A0E5-4733776FE759}"/>
              </a:ext>
            </a:extLst>
          </p:cNvPr>
          <p:cNvSpPr/>
          <p:nvPr/>
        </p:nvSpPr>
        <p:spPr>
          <a:xfrm flipV="1">
            <a:off x="7308317" y="3530944"/>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8" name="Oval 107">
            <a:extLst>
              <a:ext uri="{FF2B5EF4-FFF2-40B4-BE49-F238E27FC236}">
                <a16:creationId xmlns:a16="http://schemas.microsoft.com/office/drawing/2014/main" id="{5944AC90-672A-46E5-9AD9-7A2AD462F0B8}"/>
              </a:ext>
            </a:extLst>
          </p:cNvPr>
          <p:cNvSpPr/>
          <p:nvPr/>
        </p:nvSpPr>
        <p:spPr>
          <a:xfrm flipV="1">
            <a:off x="4612946" y="497221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9" name="Oval 108">
            <a:extLst>
              <a:ext uri="{FF2B5EF4-FFF2-40B4-BE49-F238E27FC236}">
                <a16:creationId xmlns:a16="http://schemas.microsoft.com/office/drawing/2014/main" id="{1C08CB14-8BB0-462C-8376-BCC0E6F2B69F}"/>
              </a:ext>
            </a:extLst>
          </p:cNvPr>
          <p:cNvSpPr/>
          <p:nvPr/>
        </p:nvSpPr>
        <p:spPr>
          <a:xfrm flipV="1">
            <a:off x="4587737" y="5154065"/>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10" name="Oval 109">
            <a:extLst>
              <a:ext uri="{FF2B5EF4-FFF2-40B4-BE49-F238E27FC236}">
                <a16:creationId xmlns:a16="http://schemas.microsoft.com/office/drawing/2014/main" id="{32EB3E29-3B73-4F20-92E7-5B8DFF6FC86B}"/>
              </a:ext>
            </a:extLst>
          </p:cNvPr>
          <p:cNvSpPr/>
          <p:nvPr/>
        </p:nvSpPr>
        <p:spPr>
          <a:xfrm flipV="1">
            <a:off x="8058771" y="446323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11" name="Oval 110">
            <a:extLst>
              <a:ext uri="{FF2B5EF4-FFF2-40B4-BE49-F238E27FC236}">
                <a16:creationId xmlns:a16="http://schemas.microsoft.com/office/drawing/2014/main" id="{E2F4492A-27F1-474C-9144-601851422E61}"/>
              </a:ext>
            </a:extLst>
          </p:cNvPr>
          <p:cNvSpPr/>
          <p:nvPr/>
        </p:nvSpPr>
        <p:spPr>
          <a:xfrm flipV="1">
            <a:off x="7931121" y="4419184"/>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12" name="Oval 111">
            <a:extLst>
              <a:ext uri="{FF2B5EF4-FFF2-40B4-BE49-F238E27FC236}">
                <a16:creationId xmlns:a16="http://schemas.microsoft.com/office/drawing/2014/main" id="{266B5EF2-E086-4073-AC03-C6DF620815B6}"/>
              </a:ext>
            </a:extLst>
          </p:cNvPr>
          <p:cNvSpPr/>
          <p:nvPr/>
        </p:nvSpPr>
        <p:spPr>
          <a:xfrm flipV="1">
            <a:off x="5190858" y="513186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13" name="Oval 112">
            <a:extLst>
              <a:ext uri="{FF2B5EF4-FFF2-40B4-BE49-F238E27FC236}">
                <a16:creationId xmlns:a16="http://schemas.microsoft.com/office/drawing/2014/main" id="{A8409770-E027-49B0-AA65-848BD56C9237}"/>
              </a:ext>
            </a:extLst>
          </p:cNvPr>
          <p:cNvSpPr/>
          <p:nvPr/>
        </p:nvSpPr>
        <p:spPr>
          <a:xfrm flipV="1">
            <a:off x="5104769" y="506635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14" name="Oval 113">
            <a:extLst>
              <a:ext uri="{FF2B5EF4-FFF2-40B4-BE49-F238E27FC236}">
                <a16:creationId xmlns:a16="http://schemas.microsoft.com/office/drawing/2014/main" id="{EDF57102-1655-4F36-ADC6-FCAB8BF704B9}"/>
              </a:ext>
            </a:extLst>
          </p:cNvPr>
          <p:cNvSpPr/>
          <p:nvPr/>
        </p:nvSpPr>
        <p:spPr>
          <a:xfrm flipV="1">
            <a:off x="4834451" y="577181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15" name="Oval 114">
            <a:extLst>
              <a:ext uri="{FF2B5EF4-FFF2-40B4-BE49-F238E27FC236}">
                <a16:creationId xmlns:a16="http://schemas.microsoft.com/office/drawing/2014/main" id="{AB5904DB-7243-4F4F-888F-6F60F606054D}"/>
              </a:ext>
            </a:extLst>
          </p:cNvPr>
          <p:cNvSpPr/>
          <p:nvPr/>
        </p:nvSpPr>
        <p:spPr>
          <a:xfrm flipV="1">
            <a:off x="4717865" y="591047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106" name="Picture 105" descr="Icon&#10;&#10;Description automatically generated">
            <a:extLst>
              <a:ext uri="{FF2B5EF4-FFF2-40B4-BE49-F238E27FC236}">
                <a16:creationId xmlns:a16="http://schemas.microsoft.com/office/drawing/2014/main" id="{6F546F22-F601-41BD-8848-69F08AE0D4E3}"/>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7956648" y="4190405"/>
            <a:ext cx="181767" cy="197216"/>
          </a:xfrm>
          <a:prstGeom prst="rect">
            <a:avLst/>
          </a:prstGeom>
          <a:effectLst>
            <a:outerShdw blurRad="50800" dist="38100" dir="5400000" algn="t" rotWithShape="0">
              <a:prstClr val="black">
                <a:alpha val="40000"/>
              </a:prstClr>
            </a:outerShdw>
          </a:effectLst>
        </p:spPr>
      </p:pic>
      <p:pic>
        <p:nvPicPr>
          <p:cNvPr id="116" name="Picture 115" descr="Icon&#10;&#10;Description automatically generated">
            <a:extLst>
              <a:ext uri="{FF2B5EF4-FFF2-40B4-BE49-F238E27FC236}">
                <a16:creationId xmlns:a16="http://schemas.microsoft.com/office/drawing/2014/main" id="{93EE421D-4C39-45C0-9E4C-89E9A5ED918C}"/>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6813647" y="3851737"/>
            <a:ext cx="181767" cy="197216"/>
          </a:xfrm>
          <a:prstGeom prst="rect">
            <a:avLst/>
          </a:prstGeom>
          <a:effectLst>
            <a:outerShdw blurRad="50800" dist="38100" dir="5400000" algn="t" rotWithShape="0">
              <a:prstClr val="black">
                <a:alpha val="40000"/>
              </a:prstClr>
            </a:outerShdw>
          </a:effectLst>
        </p:spPr>
      </p:pic>
      <p:sp>
        <p:nvSpPr>
          <p:cNvPr id="5" name="Footer Placeholder 4">
            <a:extLst>
              <a:ext uri="{FF2B5EF4-FFF2-40B4-BE49-F238E27FC236}">
                <a16:creationId xmlns:a16="http://schemas.microsoft.com/office/drawing/2014/main" id="{F14CF2FC-4FD3-FA55-D1FB-F2935DDFA883}"/>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Tree>
    <p:extLst>
      <p:ext uri="{BB962C8B-B14F-4D97-AF65-F5344CB8AC3E}">
        <p14:creationId xmlns:p14="http://schemas.microsoft.com/office/powerpoint/2010/main" val="3657360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0B40308A-8CF8-4313-9B31-086E065C61F4}"/>
              </a:ext>
            </a:extLst>
          </p:cNvPr>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282828"/>
                </a:solidFill>
                <a:effectLst/>
                <a:uLnTx/>
                <a:uFillTx/>
                <a:latin typeface="Bahnschrift"/>
                <a:ea typeface="+mn-ea"/>
                <a:cs typeface="+mn-cs"/>
              </a:rPr>
              <a:t>Presentation XXX, Slide </a:t>
            </a:r>
            <a:fld id="{55AE94E2-01AD-4F44-B701-725E8CE3ADFF}" type="slidenum">
              <a:rPr kumimoji="0" lang="en-US" sz="1100" b="0" i="0" u="none" strike="noStrike" kern="1200" cap="none" spc="0" normalizeH="0" baseline="0" noProof="0" smtClean="0">
                <a:ln>
                  <a:noFill/>
                </a:ln>
                <a:solidFill>
                  <a:srgbClr val="282828"/>
                </a:solidFill>
                <a:effectLst/>
                <a:uLnTx/>
                <a:uFillTx/>
                <a:latin typeface="Bahnschrift"/>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33</a:t>
            </a:fld>
            <a:endParaRPr kumimoji="0" lang="en-US" sz="1100" b="0" i="0" u="none" strike="noStrike" kern="1200" cap="none" spc="0" normalizeH="0" baseline="0" noProof="0">
              <a:ln>
                <a:noFill/>
              </a:ln>
              <a:solidFill>
                <a:srgbClr val="282828"/>
              </a:solidFill>
              <a:effectLst/>
              <a:uLnTx/>
              <a:uFillTx/>
              <a:latin typeface="Bahnschrift"/>
              <a:ea typeface="+mn-ea"/>
              <a:cs typeface="+mn-cs"/>
            </a:endParaRPr>
          </a:p>
        </p:txBody>
      </p:sp>
      <p:pic>
        <p:nvPicPr>
          <p:cNvPr id="4" name="Picture 3">
            <a:extLst>
              <a:ext uri="{FF2B5EF4-FFF2-40B4-BE49-F238E27FC236}">
                <a16:creationId xmlns:a16="http://schemas.microsoft.com/office/drawing/2014/main" id="{52A2DDC1-8AB0-347F-D269-B7B25E7953AF}"/>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76431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DF05610D-1EAF-A86A-0551-1429B627E9E0}"/>
            </a:ext>
          </a:extLst>
        </p:cNvPr>
        <p:cNvGrpSpPr/>
        <p:nvPr/>
      </p:nvGrpSpPr>
      <p:grpSpPr>
        <a:xfrm>
          <a:off x="0" y="0"/>
          <a:ext cx="0" cy="0"/>
          <a:chOff x="0" y="0"/>
          <a:chExt cx="0" cy="0"/>
        </a:xfrm>
      </p:grpSpPr>
      <p:sp>
        <p:nvSpPr>
          <p:cNvPr id="3" name="Footer Placeholder 2">
            <a:extLst>
              <a:ext uri="{FF2B5EF4-FFF2-40B4-BE49-F238E27FC236}">
                <a16:creationId xmlns:a16="http://schemas.microsoft.com/office/drawing/2014/main" id="{1FA5E028-BA39-0112-A4C0-B376A23E1E1E}"/>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34</a:t>
            </a:fld>
            <a:endParaRPr lang="en-US">
              <a:solidFill>
                <a:schemeClr val="tx1">
                  <a:lumMod val="65000"/>
                  <a:lumOff val="35000"/>
                </a:schemeClr>
              </a:solidFill>
            </a:endParaRPr>
          </a:p>
        </p:txBody>
      </p:sp>
      <p:sp>
        <p:nvSpPr>
          <p:cNvPr id="7" name="Title 6">
            <a:extLst>
              <a:ext uri="{FF2B5EF4-FFF2-40B4-BE49-F238E27FC236}">
                <a16:creationId xmlns:a16="http://schemas.microsoft.com/office/drawing/2014/main" id="{F724E155-2E7A-0170-F9C4-FC15BF2266DF}"/>
              </a:ext>
            </a:extLst>
          </p:cNvPr>
          <p:cNvSpPr>
            <a:spLocks noGrp="1"/>
          </p:cNvSpPr>
          <p:nvPr>
            <p:ph type="title"/>
          </p:nvPr>
        </p:nvSpPr>
        <p:spPr/>
        <p:txBody>
          <a:bodyPr/>
          <a:lstStyle/>
          <a:p>
            <a:r>
              <a:rPr lang="en-US"/>
              <a:t>1. Introduction</a:t>
            </a:r>
            <a:endParaRPr lang="en-US">
              <a:solidFill>
                <a:srgbClr val="C8D82D"/>
              </a:solidFill>
            </a:endParaRPr>
          </a:p>
        </p:txBody>
      </p:sp>
      <p:sp>
        <p:nvSpPr>
          <p:cNvPr id="2" name="Content Placeholder 1">
            <a:extLst>
              <a:ext uri="{FF2B5EF4-FFF2-40B4-BE49-F238E27FC236}">
                <a16:creationId xmlns:a16="http://schemas.microsoft.com/office/drawing/2014/main" id="{136B3B9B-81AF-1F1F-3F68-A273A65F6DA5}"/>
              </a:ext>
            </a:extLst>
          </p:cNvPr>
          <p:cNvSpPr>
            <a:spLocks noGrp="1"/>
          </p:cNvSpPr>
          <p:nvPr>
            <p:ph sz="half" idx="1"/>
          </p:nvPr>
        </p:nvSpPr>
        <p:spPr/>
        <p:txBody>
          <a:bodyPr/>
          <a:lstStyle/>
          <a:p>
            <a:r>
              <a:rPr lang="en-US"/>
              <a:t>1.1 new generation</a:t>
            </a:r>
          </a:p>
        </p:txBody>
      </p:sp>
      <p:sp>
        <p:nvSpPr>
          <p:cNvPr id="11" name="Rectangle 13">
            <a:extLst>
              <a:ext uri="{FF2B5EF4-FFF2-40B4-BE49-F238E27FC236}">
                <a16:creationId xmlns:a16="http://schemas.microsoft.com/office/drawing/2014/main" id="{CF571EEF-B376-1B09-2703-5508EF656F12}"/>
              </a:ext>
            </a:extLst>
          </p:cNvPr>
          <p:cNvSpPr>
            <a:spLocks noChangeArrowheads="1"/>
          </p:cNvSpPr>
          <p:nvPr/>
        </p:nvSpPr>
        <p:spPr bwMode="auto">
          <a:xfrm>
            <a:off x="0" y="649994"/>
            <a:ext cx="1684192"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100" b="0" i="0" u="none" strike="noStrike" cap="none" normalizeH="0" baseline="0">
                <a:ln>
                  <a:noFill/>
                </a:ln>
                <a:solidFill>
                  <a:srgbClr val="212121"/>
                </a:solidFill>
                <a:effectLst/>
                <a:latin typeface="Arial" panose="020B0604020202020204" pitchFamily="34" charset="0"/>
                <a:ea typeface="Times New Roman" panose="02020603050405020304" pitchFamily="18"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Footer Placeholder 4">
            <a:extLst>
              <a:ext uri="{FF2B5EF4-FFF2-40B4-BE49-F238E27FC236}">
                <a16:creationId xmlns:a16="http://schemas.microsoft.com/office/drawing/2014/main" id="{F5524F40-B02E-C9BB-9042-D8EEE84DD691}"/>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
        <p:nvSpPr>
          <p:cNvPr id="9" name="Footer Placeholder 4">
            <a:extLst>
              <a:ext uri="{FF2B5EF4-FFF2-40B4-BE49-F238E27FC236}">
                <a16:creationId xmlns:a16="http://schemas.microsoft.com/office/drawing/2014/main" id="{2D9528A5-8DB6-CB07-455F-0E6CF18C8EFE}"/>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pic>
        <p:nvPicPr>
          <p:cNvPr id="10" name="Picture 9" descr="A hand holding a yellow device&#10;&#10;AI-generated content may be incorrect.">
            <a:extLst>
              <a:ext uri="{FF2B5EF4-FFF2-40B4-BE49-F238E27FC236}">
                <a16:creationId xmlns:a16="http://schemas.microsoft.com/office/drawing/2014/main" id="{6E68FBA4-6E35-B698-E109-033000C1E089}"/>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20779" y="10670"/>
            <a:ext cx="12203355" cy="6857999"/>
          </a:xfrm>
          <a:prstGeom prst="rect">
            <a:avLst/>
          </a:prstGeom>
        </p:spPr>
      </p:pic>
      <p:sp>
        <p:nvSpPr>
          <p:cNvPr id="4" name="Content Placeholder 1">
            <a:extLst>
              <a:ext uri="{FF2B5EF4-FFF2-40B4-BE49-F238E27FC236}">
                <a16:creationId xmlns:a16="http://schemas.microsoft.com/office/drawing/2014/main" id="{85174E17-8D49-FD96-91C1-AB23F06E63EB}"/>
              </a:ext>
            </a:extLst>
          </p:cNvPr>
          <p:cNvSpPr txBox="1">
            <a:spLocks/>
          </p:cNvSpPr>
          <p:nvPr/>
        </p:nvSpPr>
        <p:spPr>
          <a:xfrm>
            <a:off x="5804899" y="5657394"/>
            <a:ext cx="7308265" cy="859505"/>
          </a:xfrm>
          <a:prstGeom prst="rect">
            <a:avLst/>
          </a:prstGeom>
        </p:spPr>
        <p:txBody>
          <a:bodyPr vert="horz" lIns="91440" tIns="45720" rIns="91440" bIns="45720" numCol="1"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b="1" i="0" u="none" kern="1200" cap="all" baseline="0">
                <a:solidFill>
                  <a:srgbClr val="282828"/>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4800">
                <a:solidFill>
                  <a:schemeClr val="bg1"/>
                </a:solidFill>
                <a:latin typeface="Zilap Orion" panose="02000500000000000000" pitchFamily="2" charset="0"/>
              </a:rPr>
              <a:t>POD PLATFORM</a:t>
            </a:r>
          </a:p>
        </p:txBody>
      </p:sp>
    </p:spTree>
    <p:extLst>
      <p:ext uri="{BB962C8B-B14F-4D97-AF65-F5344CB8AC3E}">
        <p14:creationId xmlns:p14="http://schemas.microsoft.com/office/powerpoint/2010/main" val="36144745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9FEB7542-2E3A-3011-A2FF-4E8EF46169B4}"/>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CE263ACF-9CF9-BE41-2800-B99838231BE4}"/>
              </a:ext>
            </a:extLst>
          </p:cNvPr>
          <p:cNvSpPr>
            <a:spLocks noGrp="1"/>
          </p:cNvSpPr>
          <p:nvPr>
            <p:ph sz="half" idx="2"/>
          </p:nvPr>
        </p:nvSpPr>
        <p:spPr>
          <a:xfrm>
            <a:off x="1134862" y="1396960"/>
            <a:ext cx="6282600" cy="4546639"/>
          </a:xfrm>
        </p:spPr>
        <p:txBody>
          <a:bodyPr vert="horz" lIns="91440" tIns="45720" rIns="91440" bIns="45720" numCol="1" rtlCol="0" anchor="t">
            <a:noAutofit/>
          </a:bodyPr>
          <a:lstStyle/>
          <a:p>
            <a:pPr marL="182880" lvl="1" indent="0">
              <a:lnSpc>
                <a:spcPct val="100000"/>
              </a:lnSpc>
              <a:spcBef>
                <a:spcPts val="600"/>
              </a:spcBef>
              <a:buClr>
                <a:srgbClr val="C9D803"/>
              </a:buClr>
              <a:buFont typeface="Arial" panose="020B0604020202020204" pitchFamily="34" charset="0"/>
              <a:buNone/>
            </a:pPr>
            <a:endParaRPr lang="en-US" sz="1400"/>
          </a:p>
          <a:p>
            <a:pPr marL="182880" lvl="1">
              <a:lnSpc>
                <a:spcPct val="100000"/>
              </a:lnSpc>
              <a:spcBef>
                <a:spcPts val="600"/>
              </a:spcBef>
              <a:buClr>
                <a:srgbClr val="C9D803"/>
              </a:buClr>
            </a:pPr>
            <a:r>
              <a:rPr lang="en-US" sz="1400" b="1"/>
              <a:t>“Making it possible for anybody to measure all key characteristics of a door system.”</a:t>
            </a:r>
          </a:p>
          <a:p>
            <a:pPr marL="182880" lvl="1">
              <a:lnSpc>
                <a:spcPct val="100000"/>
              </a:lnSpc>
              <a:spcBef>
                <a:spcPts val="600"/>
              </a:spcBef>
              <a:buClr>
                <a:srgbClr val="C9D803"/>
              </a:buClr>
            </a:pPr>
            <a:endParaRPr lang="en-US" sz="1400"/>
          </a:p>
          <a:p>
            <a:pPr marL="182880" lvl="1">
              <a:lnSpc>
                <a:spcPct val="100000"/>
              </a:lnSpc>
              <a:spcBef>
                <a:spcPts val="600"/>
              </a:spcBef>
            </a:pPr>
            <a:r>
              <a:rPr lang="en-US" sz="1400" b="1" i="1">
                <a:solidFill>
                  <a:srgbClr val="C9D803"/>
                </a:solidFill>
              </a:rPr>
              <a:t>Speed and EnergyPod</a:t>
            </a:r>
          </a:p>
          <a:p>
            <a:pPr marL="868680" lvl="2" indent="0">
              <a:lnSpc>
                <a:spcPct val="100000"/>
              </a:lnSpc>
              <a:spcBef>
                <a:spcPts val="600"/>
              </a:spcBef>
              <a:buNone/>
            </a:pPr>
            <a:r>
              <a:rPr lang="en-US" sz="1400"/>
              <a:t>For closing energy, speed, or other dynamic characteristics</a:t>
            </a:r>
          </a:p>
          <a:p>
            <a:pPr marL="182880" lvl="1">
              <a:lnSpc>
                <a:spcPct val="100000"/>
              </a:lnSpc>
              <a:spcBef>
                <a:spcPts val="600"/>
              </a:spcBef>
            </a:pPr>
            <a:r>
              <a:rPr lang="en-US" sz="1400" b="1" i="1">
                <a:solidFill>
                  <a:srgbClr val="C9D803"/>
                </a:solidFill>
              </a:rPr>
              <a:t>PressurePod</a:t>
            </a:r>
          </a:p>
          <a:p>
            <a:pPr marL="868680" lvl="2" indent="0">
              <a:lnSpc>
                <a:spcPct val="100000"/>
              </a:lnSpc>
              <a:spcBef>
                <a:spcPts val="600"/>
              </a:spcBef>
              <a:buNone/>
            </a:pPr>
            <a:r>
              <a:rPr lang="en-US" sz="1400"/>
              <a:t>For pressure effects in cabin due to closing event</a:t>
            </a:r>
          </a:p>
          <a:p>
            <a:pPr marL="182880" lvl="1">
              <a:lnSpc>
                <a:spcPct val="100000"/>
              </a:lnSpc>
              <a:spcBef>
                <a:spcPts val="600"/>
              </a:spcBef>
            </a:pPr>
            <a:r>
              <a:rPr lang="en-US" sz="1400" b="1" i="1">
                <a:solidFill>
                  <a:srgbClr val="C9D803"/>
                </a:solidFill>
              </a:rPr>
              <a:t>SensorPod</a:t>
            </a:r>
          </a:p>
          <a:p>
            <a:pPr marL="868680" lvl="2" indent="0">
              <a:lnSpc>
                <a:spcPct val="100000"/>
              </a:lnSpc>
              <a:spcBef>
                <a:spcPts val="600"/>
              </a:spcBef>
              <a:buNone/>
            </a:pPr>
            <a:r>
              <a:rPr lang="en-US" sz="1400"/>
              <a:t>Capture electrical control signals from automated systems</a:t>
            </a:r>
          </a:p>
          <a:p>
            <a:pPr marL="182880" lvl="1">
              <a:lnSpc>
                <a:spcPct val="100000"/>
              </a:lnSpc>
              <a:spcBef>
                <a:spcPts val="600"/>
              </a:spcBef>
            </a:pPr>
            <a:r>
              <a:rPr lang="en-US" sz="1400" b="1" i="1">
                <a:solidFill>
                  <a:srgbClr val="C9D803"/>
                </a:solidFill>
              </a:rPr>
              <a:t>ForcePod</a:t>
            </a:r>
          </a:p>
          <a:p>
            <a:pPr marL="868680" lvl="2" indent="0">
              <a:lnSpc>
                <a:spcPct val="100000"/>
              </a:lnSpc>
              <a:spcBef>
                <a:spcPts val="600"/>
              </a:spcBef>
              <a:buNone/>
            </a:pPr>
            <a:r>
              <a:rPr lang="en-US" sz="1400"/>
              <a:t>Capture a wide variety of load cases</a:t>
            </a:r>
          </a:p>
          <a:p>
            <a:pPr marL="868680" lvl="2" indent="0">
              <a:lnSpc>
                <a:spcPct val="100000"/>
              </a:lnSpc>
              <a:spcBef>
                <a:spcPts val="600"/>
              </a:spcBef>
              <a:buNone/>
            </a:pPr>
            <a:endParaRPr lang="en-US" sz="1400"/>
          </a:p>
          <a:p>
            <a:pPr marL="176213" lvl="2" indent="0">
              <a:lnSpc>
                <a:spcPct val="100000"/>
              </a:lnSpc>
              <a:spcBef>
                <a:spcPts val="600"/>
              </a:spcBef>
              <a:buNone/>
            </a:pPr>
            <a:r>
              <a:rPr lang="en-US" sz="1400"/>
              <a:t>Use gauges individually or in group to enhance understanding.</a:t>
            </a:r>
          </a:p>
        </p:txBody>
      </p:sp>
      <p:sp>
        <p:nvSpPr>
          <p:cNvPr id="3" name="Footer Placeholder 2">
            <a:extLst>
              <a:ext uri="{FF2B5EF4-FFF2-40B4-BE49-F238E27FC236}">
                <a16:creationId xmlns:a16="http://schemas.microsoft.com/office/drawing/2014/main" id="{9A926ACF-B37F-7DED-E841-25BF95764358}"/>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35</a:t>
            </a:fld>
            <a:endParaRPr lang="en-US">
              <a:solidFill>
                <a:schemeClr val="tx1">
                  <a:lumMod val="65000"/>
                  <a:lumOff val="35000"/>
                </a:schemeClr>
              </a:solidFill>
            </a:endParaRPr>
          </a:p>
        </p:txBody>
      </p:sp>
      <p:sp>
        <p:nvSpPr>
          <p:cNvPr id="2" name="Content Placeholder 1">
            <a:extLst>
              <a:ext uri="{FF2B5EF4-FFF2-40B4-BE49-F238E27FC236}">
                <a16:creationId xmlns:a16="http://schemas.microsoft.com/office/drawing/2014/main" id="{06F9E680-FBF1-0ED4-A816-1C28013633FC}"/>
              </a:ext>
            </a:extLst>
          </p:cNvPr>
          <p:cNvSpPr>
            <a:spLocks noGrp="1"/>
          </p:cNvSpPr>
          <p:nvPr>
            <p:ph sz="half" idx="1"/>
          </p:nvPr>
        </p:nvSpPr>
        <p:spPr>
          <a:xfrm>
            <a:off x="1684192" y="459111"/>
            <a:ext cx="9692640" cy="859505"/>
          </a:xfrm>
        </p:spPr>
        <p:txBody>
          <a:bodyPr>
            <a:normAutofit/>
          </a:bodyPr>
          <a:lstStyle/>
          <a:p>
            <a:r>
              <a:rPr lang="en-US" sz="4400">
                <a:latin typeface="Zilap Orion" panose="02000500000000000000" pitchFamily="2" charset="0"/>
              </a:rPr>
              <a:t>POD PLATFORM</a:t>
            </a:r>
          </a:p>
        </p:txBody>
      </p:sp>
      <p:sp>
        <p:nvSpPr>
          <p:cNvPr id="11" name="Rectangle 13">
            <a:extLst>
              <a:ext uri="{FF2B5EF4-FFF2-40B4-BE49-F238E27FC236}">
                <a16:creationId xmlns:a16="http://schemas.microsoft.com/office/drawing/2014/main" id="{A96AD98D-D75B-594B-EFE4-B8B3281FBF28}"/>
              </a:ext>
            </a:extLst>
          </p:cNvPr>
          <p:cNvSpPr>
            <a:spLocks noChangeArrowheads="1"/>
          </p:cNvSpPr>
          <p:nvPr/>
        </p:nvSpPr>
        <p:spPr bwMode="auto">
          <a:xfrm>
            <a:off x="0" y="649994"/>
            <a:ext cx="1684192"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100" b="0" i="0" u="none" strike="noStrike" cap="none" normalizeH="0" baseline="0">
                <a:ln>
                  <a:noFill/>
                </a:ln>
                <a:solidFill>
                  <a:srgbClr val="212121"/>
                </a:solidFill>
                <a:effectLst/>
                <a:latin typeface="Arial" panose="020B0604020202020204" pitchFamily="34" charset="0"/>
                <a:ea typeface="Times New Roman" panose="02020603050405020304" pitchFamily="18"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Footer Placeholder 4">
            <a:extLst>
              <a:ext uri="{FF2B5EF4-FFF2-40B4-BE49-F238E27FC236}">
                <a16:creationId xmlns:a16="http://schemas.microsoft.com/office/drawing/2014/main" id="{DBF72105-E5A6-2B4B-D35A-C3105E864576}"/>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
        <p:nvSpPr>
          <p:cNvPr id="9" name="Footer Placeholder 4">
            <a:extLst>
              <a:ext uri="{FF2B5EF4-FFF2-40B4-BE49-F238E27FC236}">
                <a16:creationId xmlns:a16="http://schemas.microsoft.com/office/drawing/2014/main" id="{35D0ABB3-A421-95A6-8984-8B6A5FA1EDA9}"/>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pic>
        <p:nvPicPr>
          <p:cNvPr id="4" name="Picture 3" descr="A yellow and black device with a clock&#10;&#10;Description automatically generated">
            <a:extLst>
              <a:ext uri="{FF2B5EF4-FFF2-40B4-BE49-F238E27FC236}">
                <a16:creationId xmlns:a16="http://schemas.microsoft.com/office/drawing/2014/main" id="{E710DC8E-2E32-2420-716E-F8A473372F0C}"/>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7822778" y="839951"/>
            <a:ext cx="1932214" cy="1046302"/>
          </a:xfrm>
          <a:prstGeom prst="rect">
            <a:avLst/>
          </a:prstGeom>
        </p:spPr>
      </p:pic>
      <p:pic>
        <p:nvPicPr>
          <p:cNvPr id="6" name="Picture 5" descr="A yellow device with a circular white circle and black circle&#10;&#10;Description automatically generated">
            <a:extLst>
              <a:ext uri="{FF2B5EF4-FFF2-40B4-BE49-F238E27FC236}">
                <a16:creationId xmlns:a16="http://schemas.microsoft.com/office/drawing/2014/main" id="{6E8AF10C-CA54-69C7-F83A-EAC8CFA800F0}"/>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7741351" y="3095982"/>
            <a:ext cx="2010813" cy="1086545"/>
          </a:xfrm>
          <a:prstGeom prst="rect">
            <a:avLst/>
          </a:prstGeom>
        </p:spPr>
      </p:pic>
      <p:pic>
        <p:nvPicPr>
          <p:cNvPr id="12" name="Picture 11" descr="A yellow object with a circular white circle and black text&#10;&#10;Description automatically generated">
            <a:extLst>
              <a:ext uri="{FF2B5EF4-FFF2-40B4-BE49-F238E27FC236}">
                <a16:creationId xmlns:a16="http://schemas.microsoft.com/office/drawing/2014/main" id="{BFA9F780-3F97-2A32-D2AE-A28039396D3E}"/>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9903522" y="4081975"/>
            <a:ext cx="1904067" cy="1204510"/>
          </a:xfrm>
          <a:prstGeom prst="rect">
            <a:avLst/>
          </a:prstGeom>
        </p:spPr>
      </p:pic>
      <p:pic>
        <p:nvPicPr>
          <p:cNvPr id="14" name="Picture 13" descr="A yellow object with a round white circle&#10;&#10;Description automatically generated">
            <a:extLst>
              <a:ext uri="{FF2B5EF4-FFF2-40B4-BE49-F238E27FC236}">
                <a16:creationId xmlns:a16="http://schemas.microsoft.com/office/drawing/2014/main" id="{EED1FB38-7ECE-AEF1-FC68-458FCC692EEB}"/>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9888282" y="1808724"/>
            <a:ext cx="1864236" cy="1421554"/>
          </a:xfrm>
          <a:prstGeom prst="rect">
            <a:avLst/>
          </a:prstGeom>
        </p:spPr>
      </p:pic>
      <p:pic>
        <p:nvPicPr>
          <p:cNvPr id="15" name="Picture 14">
            <a:extLst>
              <a:ext uri="{FF2B5EF4-FFF2-40B4-BE49-F238E27FC236}">
                <a16:creationId xmlns:a16="http://schemas.microsoft.com/office/drawing/2014/main" id="{1C556529-8217-EBFE-73DD-1D293EB79D5A}"/>
              </a:ext>
            </a:extLst>
          </p:cNvPr>
          <p:cNvPicPr>
            <a:picLocks noChangeAspect="1"/>
          </p:cNvPicPr>
          <p:nvPr/>
        </p:nvPicPr>
        <p:blipFill>
          <a:blip r:embed="rId8" cstate="email">
            <a:extLst>
              <a:ext uri="{28A0092B-C50C-407E-A947-70E740481C1C}">
                <a14:useLocalDpi xmlns:a14="http://schemas.microsoft.com/office/drawing/2010/main" val="0"/>
              </a:ext>
            </a:extLst>
          </a:blip>
          <a:srcRect/>
          <a:stretch/>
        </p:blipFill>
        <p:spPr>
          <a:xfrm>
            <a:off x="7752928" y="5151706"/>
            <a:ext cx="2011936" cy="1194199"/>
          </a:xfrm>
          <a:prstGeom prst="rect">
            <a:avLst/>
          </a:prstGeom>
        </p:spPr>
      </p:pic>
      <p:sp>
        <p:nvSpPr>
          <p:cNvPr id="16" name="TextBox 15">
            <a:extLst>
              <a:ext uri="{FF2B5EF4-FFF2-40B4-BE49-F238E27FC236}">
                <a16:creationId xmlns:a16="http://schemas.microsoft.com/office/drawing/2014/main" id="{6ABEC355-2294-B034-1EB5-55F8DB15090F}"/>
              </a:ext>
            </a:extLst>
          </p:cNvPr>
          <p:cNvSpPr txBox="1"/>
          <p:nvPr/>
        </p:nvSpPr>
        <p:spPr>
          <a:xfrm>
            <a:off x="9903522" y="1020028"/>
            <a:ext cx="1015021" cy="461665"/>
          </a:xfrm>
          <a:prstGeom prst="rect">
            <a:avLst/>
          </a:prstGeom>
          <a:noFill/>
        </p:spPr>
        <p:txBody>
          <a:bodyPr wrap="none" rtlCol="0">
            <a:spAutoFit/>
          </a:bodyPr>
          <a:lstStyle/>
          <a:p>
            <a:r>
              <a:rPr lang="en-US" sz="1200" i="1">
                <a:latin typeface="Zilap Orion" panose="02000500000000000000" pitchFamily="2" charset="0"/>
              </a:rPr>
              <a:t>Energy </a:t>
            </a:r>
          </a:p>
          <a:p>
            <a:r>
              <a:rPr lang="en-US" sz="1200" i="1">
                <a:latin typeface="Zilap Orion" panose="02000500000000000000" pitchFamily="2" charset="0"/>
              </a:rPr>
              <a:t>POD</a:t>
            </a:r>
          </a:p>
        </p:txBody>
      </p:sp>
      <p:sp>
        <p:nvSpPr>
          <p:cNvPr id="17" name="TextBox 16">
            <a:extLst>
              <a:ext uri="{FF2B5EF4-FFF2-40B4-BE49-F238E27FC236}">
                <a16:creationId xmlns:a16="http://schemas.microsoft.com/office/drawing/2014/main" id="{A6E89C72-0823-4099-73A3-A018CAF317A4}"/>
              </a:ext>
            </a:extLst>
          </p:cNvPr>
          <p:cNvSpPr txBox="1"/>
          <p:nvPr/>
        </p:nvSpPr>
        <p:spPr>
          <a:xfrm>
            <a:off x="7924929" y="2242367"/>
            <a:ext cx="1031051" cy="461665"/>
          </a:xfrm>
          <a:prstGeom prst="rect">
            <a:avLst/>
          </a:prstGeom>
          <a:noFill/>
        </p:spPr>
        <p:txBody>
          <a:bodyPr wrap="none" rtlCol="0">
            <a:spAutoFit/>
          </a:bodyPr>
          <a:lstStyle/>
          <a:p>
            <a:r>
              <a:rPr lang="en-US" sz="1200" i="1">
                <a:latin typeface="Zilap Orion" panose="02000500000000000000" pitchFamily="2" charset="0"/>
              </a:rPr>
              <a:t>Sensor </a:t>
            </a:r>
          </a:p>
          <a:p>
            <a:r>
              <a:rPr lang="en-US" sz="1200" i="1">
                <a:latin typeface="Zilap Orion" panose="02000500000000000000" pitchFamily="2" charset="0"/>
              </a:rPr>
              <a:t>Pod</a:t>
            </a:r>
          </a:p>
        </p:txBody>
      </p:sp>
      <p:sp>
        <p:nvSpPr>
          <p:cNvPr id="18" name="TextBox 17">
            <a:extLst>
              <a:ext uri="{FF2B5EF4-FFF2-40B4-BE49-F238E27FC236}">
                <a16:creationId xmlns:a16="http://schemas.microsoft.com/office/drawing/2014/main" id="{FECFFF73-FE6D-3B81-7D52-711E67DC8CFB}"/>
              </a:ext>
            </a:extLst>
          </p:cNvPr>
          <p:cNvSpPr txBox="1"/>
          <p:nvPr/>
        </p:nvSpPr>
        <p:spPr>
          <a:xfrm>
            <a:off x="9903522" y="3472000"/>
            <a:ext cx="1261884" cy="461665"/>
          </a:xfrm>
          <a:prstGeom prst="rect">
            <a:avLst/>
          </a:prstGeom>
          <a:noFill/>
        </p:spPr>
        <p:txBody>
          <a:bodyPr wrap="none" rtlCol="0">
            <a:spAutoFit/>
          </a:bodyPr>
          <a:lstStyle/>
          <a:p>
            <a:r>
              <a:rPr lang="en-US" sz="1200" i="1">
                <a:latin typeface="Zilap Orion" panose="02000500000000000000" pitchFamily="2" charset="0"/>
              </a:rPr>
              <a:t>Pressure</a:t>
            </a:r>
          </a:p>
          <a:p>
            <a:r>
              <a:rPr lang="en-US" sz="1200" i="1">
                <a:latin typeface="Zilap Orion" panose="02000500000000000000" pitchFamily="2" charset="0"/>
              </a:rPr>
              <a:t>Pod</a:t>
            </a:r>
          </a:p>
        </p:txBody>
      </p:sp>
      <p:sp>
        <p:nvSpPr>
          <p:cNvPr id="19" name="TextBox 18">
            <a:extLst>
              <a:ext uri="{FF2B5EF4-FFF2-40B4-BE49-F238E27FC236}">
                <a16:creationId xmlns:a16="http://schemas.microsoft.com/office/drawing/2014/main" id="{59758E99-8659-3A97-B537-F3D39723816A}"/>
              </a:ext>
            </a:extLst>
          </p:cNvPr>
          <p:cNvSpPr txBox="1"/>
          <p:nvPr/>
        </p:nvSpPr>
        <p:spPr>
          <a:xfrm>
            <a:off x="8640278" y="4465382"/>
            <a:ext cx="857927" cy="461665"/>
          </a:xfrm>
          <a:prstGeom prst="rect">
            <a:avLst/>
          </a:prstGeom>
          <a:noFill/>
        </p:spPr>
        <p:txBody>
          <a:bodyPr wrap="none" rtlCol="0">
            <a:spAutoFit/>
          </a:bodyPr>
          <a:lstStyle/>
          <a:p>
            <a:r>
              <a:rPr lang="en-US" sz="1200" i="1">
                <a:latin typeface="Zilap Orion" panose="02000500000000000000" pitchFamily="2" charset="0"/>
              </a:rPr>
              <a:t>Force</a:t>
            </a:r>
          </a:p>
          <a:p>
            <a:r>
              <a:rPr lang="en-US" sz="1200" i="1">
                <a:latin typeface="Zilap Orion" panose="02000500000000000000" pitchFamily="2" charset="0"/>
              </a:rPr>
              <a:t>Pod</a:t>
            </a:r>
          </a:p>
        </p:txBody>
      </p:sp>
      <p:sp>
        <p:nvSpPr>
          <p:cNvPr id="20" name="TextBox 19">
            <a:extLst>
              <a:ext uri="{FF2B5EF4-FFF2-40B4-BE49-F238E27FC236}">
                <a16:creationId xmlns:a16="http://schemas.microsoft.com/office/drawing/2014/main" id="{60999727-5C99-D311-9E66-E1032ADEFF47}"/>
              </a:ext>
            </a:extLst>
          </p:cNvPr>
          <p:cNvSpPr txBox="1"/>
          <p:nvPr/>
        </p:nvSpPr>
        <p:spPr>
          <a:xfrm>
            <a:off x="9909462" y="5610305"/>
            <a:ext cx="857927" cy="461665"/>
          </a:xfrm>
          <a:prstGeom prst="rect">
            <a:avLst/>
          </a:prstGeom>
          <a:noFill/>
        </p:spPr>
        <p:txBody>
          <a:bodyPr wrap="none" rtlCol="0">
            <a:spAutoFit/>
          </a:bodyPr>
          <a:lstStyle/>
          <a:p>
            <a:r>
              <a:rPr lang="en-US" sz="1200" i="1">
                <a:latin typeface="Zilap Orion" panose="02000500000000000000" pitchFamily="2" charset="0"/>
              </a:rPr>
              <a:t>Speed</a:t>
            </a:r>
          </a:p>
          <a:p>
            <a:r>
              <a:rPr lang="en-US" sz="1200" i="1">
                <a:latin typeface="Zilap Orion" panose="02000500000000000000" pitchFamily="2" charset="0"/>
              </a:rPr>
              <a:t>Pod</a:t>
            </a:r>
          </a:p>
        </p:txBody>
      </p:sp>
    </p:spTree>
    <p:extLst>
      <p:ext uri="{BB962C8B-B14F-4D97-AF65-F5344CB8AC3E}">
        <p14:creationId xmlns:p14="http://schemas.microsoft.com/office/powerpoint/2010/main" val="1530302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1E9DE8DD-15B0-358E-7360-E7FA2B469438}"/>
            </a:ext>
          </a:extLst>
        </p:cNvPr>
        <p:cNvGrpSpPr/>
        <p:nvPr/>
      </p:nvGrpSpPr>
      <p:grpSpPr>
        <a:xfrm>
          <a:off x="0" y="0"/>
          <a:ext cx="0" cy="0"/>
          <a:chOff x="0" y="0"/>
          <a:chExt cx="0" cy="0"/>
        </a:xfrm>
      </p:grpSpPr>
      <p:sp>
        <p:nvSpPr>
          <p:cNvPr id="8" name="Footer Placeholder 4">
            <a:extLst>
              <a:ext uri="{FF2B5EF4-FFF2-40B4-BE49-F238E27FC236}">
                <a16:creationId xmlns:a16="http://schemas.microsoft.com/office/drawing/2014/main" id="{0A05A82E-1EE1-2E77-977F-4CB3CDAFD331}"/>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
        <p:nvSpPr>
          <p:cNvPr id="9" name="Footer Placeholder 4">
            <a:extLst>
              <a:ext uri="{FF2B5EF4-FFF2-40B4-BE49-F238E27FC236}">
                <a16:creationId xmlns:a16="http://schemas.microsoft.com/office/drawing/2014/main" id="{9DA62FF1-B871-0D9D-068C-76D73794226D}"/>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3" name="Footer Placeholder 2">
            <a:extLst>
              <a:ext uri="{FF2B5EF4-FFF2-40B4-BE49-F238E27FC236}">
                <a16:creationId xmlns:a16="http://schemas.microsoft.com/office/drawing/2014/main" id="{D05785A2-5171-9AAF-DD96-5B5B48ABFE3C}"/>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36</a:t>
            </a:fld>
            <a:endParaRPr lang="en-US">
              <a:solidFill>
                <a:schemeClr val="tx1">
                  <a:lumMod val="65000"/>
                  <a:lumOff val="35000"/>
                </a:schemeClr>
              </a:solidFill>
            </a:endParaRPr>
          </a:p>
        </p:txBody>
      </p:sp>
      <p:pic>
        <p:nvPicPr>
          <p:cNvPr id="4" name="Picture 3" descr="A yellow and grey device&#10;&#10;AI-generated content may be incorrect.">
            <a:extLst>
              <a:ext uri="{FF2B5EF4-FFF2-40B4-BE49-F238E27FC236}">
                <a16:creationId xmlns:a16="http://schemas.microsoft.com/office/drawing/2014/main" id="{AE5EFDE1-637B-F054-3105-3BC5CFAAB812}"/>
              </a:ext>
            </a:extLst>
          </p:cNvPr>
          <p:cNvPicPr>
            <a:picLocks noChangeAspect="1"/>
          </p:cNvPicPr>
          <p:nvPr/>
        </p:nvPicPr>
        <p:blipFill>
          <a:blip r:embed="rId4" cstate="email">
            <a:extLst>
              <a:ext uri="{28A0092B-C50C-407E-A947-70E740481C1C}">
                <a14:useLocalDpi xmlns:a14="http://schemas.microsoft.com/office/drawing/2010/main" val="0"/>
              </a:ext>
            </a:extLst>
          </a:blip>
          <a:srcRect t="-187"/>
          <a:stretch/>
        </p:blipFill>
        <p:spPr>
          <a:xfrm>
            <a:off x="-9424" y="-82295"/>
            <a:ext cx="12192000" cy="6940296"/>
          </a:xfrm>
          <a:prstGeom prst="rect">
            <a:avLst/>
          </a:prstGeom>
        </p:spPr>
      </p:pic>
      <p:sp>
        <p:nvSpPr>
          <p:cNvPr id="13" name="Rectangle 12">
            <a:extLst>
              <a:ext uri="{FF2B5EF4-FFF2-40B4-BE49-F238E27FC236}">
                <a16:creationId xmlns:a16="http://schemas.microsoft.com/office/drawing/2014/main" id="{C6ECDCE5-3965-67FC-85D9-FE5CD3ECD99D}"/>
              </a:ext>
            </a:extLst>
          </p:cNvPr>
          <p:cNvSpPr/>
          <p:nvPr/>
        </p:nvSpPr>
        <p:spPr>
          <a:xfrm>
            <a:off x="-9423" y="-85271"/>
            <a:ext cx="12201424" cy="6943272"/>
          </a:xfrm>
          <a:prstGeom prst="rect">
            <a:avLst/>
          </a:prstGeom>
          <a:gradFill>
            <a:gsLst>
              <a:gs pos="0">
                <a:schemeClr val="bg1">
                  <a:lumMod val="95000"/>
                </a:schemeClr>
              </a:gs>
              <a:gs pos="100000">
                <a:schemeClr val="accent2">
                  <a:lumMod val="75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descr="A black and white image of a wave&#10;&#10;AI-generated content may be incorrect.">
            <a:extLst>
              <a:ext uri="{FF2B5EF4-FFF2-40B4-BE49-F238E27FC236}">
                <a16:creationId xmlns:a16="http://schemas.microsoft.com/office/drawing/2014/main" id="{3A0C1C1E-A1DC-0938-39DF-EFEC33E48355}"/>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3044537" y="3601085"/>
            <a:ext cx="18023920" cy="5074580"/>
          </a:xfrm>
          <a:prstGeom prst="rect">
            <a:avLst/>
          </a:prstGeom>
        </p:spPr>
      </p:pic>
      <p:pic>
        <p:nvPicPr>
          <p:cNvPr id="14" name="Picture 13" descr="A yellow device with a digital display&#10;&#10;AI-generated content may be incorrect.">
            <a:extLst>
              <a:ext uri="{FF2B5EF4-FFF2-40B4-BE49-F238E27FC236}">
                <a16:creationId xmlns:a16="http://schemas.microsoft.com/office/drawing/2014/main" id="{BCBDEB1A-69A0-E39C-E89D-153DC2F9CD17}"/>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3517704" y="3601085"/>
            <a:ext cx="5397649" cy="2878745"/>
          </a:xfrm>
          <a:prstGeom prst="rect">
            <a:avLst/>
          </a:prstGeom>
          <a:effectLst>
            <a:outerShdw blurRad="50800" dist="50800" dir="5400000" algn="t" rotWithShape="0">
              <a:prstClr val="black">
                <a:alpha val="70000"/>
              </a:prstClr>
            </a:outerShdw>
          </a:effectLst>
        </p:spPr>
      </p:pic>
      <p:sp>
        <p:nvSpPr>
          <p:cNvPr id="11" name="Rectangle 13">
            <a:extLst>
              <a:ext uri="{FF2B5EF4-FFF2-40B4-BE49-F238E27FC236}">
                <a16:creationId xmlns:a16="http://schemas.microsoft.com/office/drawing/2014/main" id="{598B6C28-2716-9DC5-7BA4-A4ECE371F309}"/>
              </a:ext>
            </a:extLst>
          </p:cNvPr>
          <p:cNvSpPr>
            <a:spLocks noChangeArrowheads="1"/>
          </p:cNvSpPr>
          <p:nvPr/>
        </p:nvSpPr>
        <p:spPr bwMode="auto">
          <a:xfrm>
            <a:off x="0" y="649994"/>
            <a:ext cx="1684192"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100" b="0" i="0" u="none" strike="noStrike" cap="none" normalizeH="0" baseline="0">
                <a:ln>
                  <a:noFill/>
                </a:ln>
                <a:solidFill>
                  <a:srgbClr val="212121"/>
                </a:solidFill>
                <a:effectLst/>
                <a:latin typeface="Arial" panose="020B0604020202020204" pitchFamily="34" charset="0"/>
                <a:ea typeface="Times New Roman" panose="02020603050405020304" pitchFamily="18"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2" name="Title 5">
            <a:extLst>
              <a:ext uri="{FF2B5EF4-FFF2-40B4-BE49-F238E27FC236}">
                <a16:creationId xmlns:a16="http://schemas.microsoft.com/office/drawing/2014/main" id="{EBE38444-ACBC-D8E2-00DD-1CCFA251E0BE}"/>
              </a:ext>
            </a:extLst>
          </p:cNvPr>
          <p:cNvSpPr txBox="1">
            <a:spLocks/>
          </p:cNvSpPr>
          <p:nvPr/>
        </p:nvSpPr>
        <p:spPr>
          <a:xfrm>
            <a:off x="286508" y="233199"/>
            <a:ext cx="8018534" cy="686099"/>
          </a:xfrm>
          <a:prstGeom prst="rect">
            <a:avLst/>
          </a:prstGeom>
        </p:spPr>
        <p:txBody>
          <a:bodyPr vert="horz" lIns="91440" tIns="45720" rIns="91440" bIns="45720" numCol="1" rtlCol="0" anchor="ctr">
            <a:noAutofit/>
          </a:bodyPr>
          <a:lstStyle>
            <a:lvl1pPr algn="l" defTabSz="914400" rtl="0" eaLnBrk="1" latinLnBrk="0" hangingPunct="1">
              <a:lnSpc>
                <a:spcPct val="90000"/>
              </a:lnSpc>
              <a:spcBef>
                <a:spcPct val="0"/>
              </a:spcBef>
              <a:buNone/>
              <a:defRPr sz="2800" kern="1200" cap="all" baseline="0">
                <a:solidFill>
                  <a:srgbClr val="DDDDDD"/>
                </a:solidFill>
                <a:latin typeface="+mj-lt"/>
                <a:ea typeface="+mj-ea"/>
                <a:cs typeface="+mj-cs"/>
              </a:defRPr>
            </a:lvl1pPr>
          </a:lstStyle>
          <a:p>
            <a:r>
              <a:rPr lang="en-US" sz="4400">
                <a:solidFill>
                  <a:schemeClr val="accent6"/>
                </a:solidFill>
              </a:rPr>
              <a:t>ENERGYPOD vs </a:t>
            </a:r>
            <a:r>
              <a:rPr lang="en-US" sz="4400" err="1">
                <a:solidFill>
                  <a:schemeClr val="accent6"/>
                </a:solidFill>
              </a:rPr>
              <a:t>EZEnergy</a:t>
            </a:r>
            <a:endParaRPr lang="en-US" sz="4400" b="1">
              <a:solidFill>
                <a:schemeClr val="accent6"/>
              </a:solidFill>
              <a:cs typeface="Arial"/>
            </a:endParaRPr>
          </a:p>
        </p:txBody>
      </p:sp>
      <p:pic>
        <p:nvPicPr>
          <p:cNvPr id="15" name="Picture 14" descr="A yellow and grey device with a black background&#10;&#10;AI-generated content may be incorrect.">
            <a:extLst>
              <a:ext uri="{FF2B5EF4-FFF2-40B4-BE49-F238E27FC236}">
                <a16:creationId xmlns:a16="http://schemas.microsoft.com/office/drawing/2014/main" id="{F84D2351-2BC2-ED2D-E11B-4AA92ABC358A}"/>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4087945" y="1119264"/>
            <a:ext cx="3997265" cy="2103649"/>
          </a:xfrm>
          <a:prstGeom prst="rect">
            <a:avLst/>
          </a:prstGeom>
          <a:effectLst>
            <a:outerShdw blurRad="50800" dist="50800" dir="5400000" algn="t" rotWithShape="0">
              <a:prstClr val="black">
                <a:alpha val="70000"/>
              </a:prstClr>
            </a:outerShdw>
          </a:effectLst>
        </p:spPr>
      </p:pic>
    </p:spTree>
    <p:extLst>
      <p:ext uri="{BB962C8B-B14F-4D97-AF65-F5344CB8AC3E}">
        <p14:creationId xmlns:p14="http://schemas.microsoft.com/office/powerpoint/2010/main" val="23600169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17375914-B8E7-D415-15AA-4E7E97C41E8D}"/>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195970BB-C5A4-B1AB-6849-EDB176ED5628}"/>
              </a:ext>
            </a:extLst>
          </p:cNvPr>
          <p:cNvSpPr>
            <a:spLocks noGrp="1"/>
          </p:cNvSpPr>
          <p:nvPr>
            <p:ph sz="half" idx="2"/>
          </p:nvPr>
        </p:nvSpPr>
        <p:spPr>
          <a:xfrm>
            <a:off x="1134861" y="1396960"/>
            <a:ext cx="6023379" cy="4546639"/>
          </a:xfrm>
        </p:spPr>
        <p:txBody>
          <a:bodyPr vert="horz" lIns="91440" tIns="45720" rIns="91440" bIns="45720" numCol="1" rtlCol="0" anchor="t">
            <a:noAutofit/>
          </a:bodyPr>
          <a:lstStyle/>
          <a:p>
            <a:pPr marL="182880" lvl="1">
              <a:lnSpc>
                <a:spcPct val="100000"/>
              </a:lnSpc>
              <a:spcBef>
                <a:spcPts val="600"/>
              </a:spcBef>
              <a:buClr>
                <a:srgbClr val="C9D803"/>
              </a:buClr>
            </a:pPr>
            <a:r>
              <a:rPr lang="en-US" sz="1400" b="1" i="1"/>
              <a:t>SpeedPod stands for innovation on many levels. </a:t>
            </a:r>
          </a:p>
          <a:p>
            <a:pPr marL="182880" lvl="1">
              <a:lnSpc>
                <a:spcPct val="100000"/>
              </a:lnSpc>
              <a:spcBef>
                <a:spcPts val="600"/>
              </a:spcBef>
              <a:buClr>
                <a:srgbClr val="C9D803"/>
              </a:buClr>
            </a:pPr>
            <a:endParaRPr lang="en-US" sz="1400"/>
          </a:p>
          <a:p>
            <a:pPr marL="182880" lvl="1">
              <a:lnSpc>
                <a:spcPct val="100000"/>
              </a:lnSpc>
              <a:spcBef>
                <a:spcPts val="600"/>
              </a:spcBef>
              <a:buClr>
                <a:srgbClr val="C9D803"/>
              </a:buClr>
            </a:pPr>
            <a:r>
              <a:rPr lang="en-US" sz="1400" b="1" i="1">
                <a:solidFill>
                  <a:srgbClr val="C9D803"/>
                </a:solidFill>
              </a:rPr>
              <a:t>Performance</a:t>
            </a:r>
            <a:endParaRPr lang="en-US" sz="1400" i="1"/>
          </a:p>
          <a:p>
            <a:pPr marL="1154430" lvl="2" indent="-285750">
              <a:lnSpc>
                <a:spcPct val="100000"/>
              </a:lnSpc>
              <a:spcBef>
                <a:spcPts val="600"/>
              </a:spcBef>
            </a:pPr>
            <a:r>
              <a:rPr lang="en-US" sz="1400"/>
              <a:t>Improved Accuracy   	3 times more precise </a:t>
            </a:r>
          </a:p>
          <a:p>
            <a:pPr marL="1154430" lvl="2" indent="-285750">
              <a:lnSpc>
                <a:spcPct val="100000"/>
              </a:lnSpc>
              <a:spcBef>
                <a:spcPts val="600"/>
              </a:spcBef>
            </a:pPr>
            <a:r>
              <a:rPr lang="en-US" sz="1400"/>
              <a:t>Force Method		from 1D to 3D</a:t>
            </a:r>
          </a:p>
          <a:p>
            <a:pPr marL="1154430" lvl="2" indent="-285750">
              <a:lnSpc>
                <a:spcPct val="100000"/>
              </a:lnSpc>
              <a:spcBef>
                <a:spcPts val="600"/>
              </a:spcBef>
            </a:pPr>
            <a:r>
              <a:rPr lang="en-US" sz="1400"/>
              <a:t>Connectivity 		Integrated BT / Wi-Fi</a:t>
            </a:r>
          </a:p>
          <a:p>
            <a:pPr marL="1154430" lvl="2" indent="-285750">
              <a:lnSpc>
                <a:spcPct val="100000"/>
              </a:lnSpc>
              <a:spcBef>
                <a:spcPts val="600"/>
              </a:spcBef>
            </a:pPr>
            <a:r>
              <a:rPr lang="en-US" sz="1400"/>
              <a:t>Weight    		70% Lighter (240g)</a:t>
            </a:r>
          </a:p>
          <a:p>
            <a:pPr marL="1154430" lvl="2" indent="-285750">
              <a:lnSpc>
                <a:spcPct val="100000"/>
              </a:lnSpc>
              <a:spcBef>
                <a:spcPts val="600"/>
              </a:spcBef>
            </a:pPr>
            <a:r>
              <a:rPr lang="en-US" sz="1400"/>
              <a:t>Size			½ size</a:t>
            </a:r>
          </a:p>
          <a:p>
            <a:pPr marL="182880" lvl="1">
              <a:lnSpc>
                <a:spcPct val="100000"/>
              </a:lnSpc>
              <a:spcBef>
                <a:spcPts val="600"/>
              </a:spcBef>
            </a:pPr>
            <a:r>
              <a:rPr lang="en-US" sz="1400" b="1" i="1">
                <a:solidFill>
                  <a:srgbClr val="C9D803"/>
                </a:solidFill>
              </a:rPr>
              <a:t>Comfort</a:t>
            </a:r>
            <a:endParaRPr lang="en-US" sz="1400" i="1"/>
          </a:p>
          <a:p>
            <a:pPr marL="1154430" lvl="2" indent="-285750">
              <a:lnSpc>
                <a:spcPct val="100000"/>
              </a:lnSpc>
              <a:spcBef>
                <a:spcPts val="600"/>
              </a:spcBef>
            </a:pPr>
            <a:r>
              <a:rPr lang="en-US" sz="1400"/>
              <a:t>Simplified Operation 	No more button required</a:t>
            </a:r>
          </a:p>
          <a:p>
            <a:pPr marL="1154430" lvl="2" indent="-285750">
              <a:lnSpc>
                <a:spcPct val="100000"/>
              </a:lnSpc>
              <a:spcBef>
                <a:spcPts val="600"/>
              </a:spcBef>
            </a:pPr>
            <a:r>
              <a:rPr lang="en-US" sz="1400"/>
              <a:t>Installation		Single action suction cup</a:t>
            </a:r>
          </a:p>
          <a:p>
            <a:pPr marL="1154430" lvl="2" indent="-285750">
              <a:lnSpc>
                <a:spcPct val="100000"/>
              </a:lnSpc>
              <a:spcBef>
                <a:spcPts val="600"/>
              </a:spcBef>
            </a:pPr>
            <a:r>
              <a:rPr lang="en-US" sz="1400"/>
              <a:t>Target			No target required</a:t>
            </a:r>
          </a:p>
          <a:p>
            <a:pPr marL="1154430" lvl="2" indent="-285750">
              <a:lnSpc>
                <a:spcPct val="100000"/>
              </a:lnSpc>
              <a:spcBef>
                <a:spcPts val="600"/>
              </a:spcBef>
            </a:pPr>
            <a:r>
              <a:rPr lang="en-US" sz="1400"/>
              <a:t>Mounting		Single Action</a:t>
            </a:r>
          </a:p>
          <a:p>
            <a:pPr marL="1154430" lvl="2" indent="-285750">
              <a:lnSpc>
                <a:spcPct val="100000"/>
              </a:lnSpc>
              <a:spcBef>
                <a:spcPts val="600"/>
              </a:spcBef>
            </a:pPr>
            <a:r>
              <a:rPr lang="en-US" sz="1400"/>
              <a:t>Suction Cup		Replaceable</a:t>
            </a:r>
          </a:p>
          <a:p>
            <a:pPr marL="182880" lvl="1">
              <a:lnSpc>
                <a:spcPct val="100000"/>
              </a:lnSpc>
              <a:spcBef>
                <a:spcPts val="600"/>
              </a:spcBef>
              <a:buClr>
                <a:srgbClr val="C9D803"/>
              </a:buClr>
            </a:pPr>
            <a:r>
              <a:rPr lang="en-US" sz="1400"/>
              <a:t>	</a:t>
            </a:r>
          </a:p>
          <a:p>
            <a:pPr marL="182880" lvl="1" indent="0">
              <a:lnSpc>
                <a:spcPct val="100000"/>
              </a:lnSpc>
              <a:spcBef>
                <a:spcPts val="600"/>
              </a:spcBef>
              <a:buClr>
                <a:srgbClr val="C9D803"/>
              </a:buClr>
              <a:buFont typeface="Arial" panose="020B0604020202020204" pitchFamily="34" charset="0"/>
              <a:buNone/>
            </a:pPr>
            <a:endParaRPr lang="en-US" sz="1400"/>
          </a:p>
          <a:p>
            <a:pPr marL="182880" lvl="1" indent="0">
              <a:lnSpc>
                <a:spcPct val="100000"/>
              </a:lnSpc>
              <a:spcBef>
                <a:spcPts val="600"/>
              </a:spcBef>
              <a:buClr>
                <a:srgbClr val="C9D803"/>
              </a:buClr>
              <a:buFont typeface="Arial" panose="020B0604020202020204" pitchFamily="34" charset="0"/>
              <a:buNone/>
            </a:pPr>
            <a:endParaRPr lang="en-US" sz="1400"/>
          </a:p>
          <a:p>
            <a:pPr marL="182880" lvl="1" indent="0">
              <a:lnSpc>
                <a:spcPct val="100000"/>
              </a:lnSpc>
              <a:spcBef>
                <a:spcPts val="600"/>
              </a:spcBef>
              <a:buClr>
                <a:srgbClr val="C9D803"/>
              </a:buClr>
              <a:buFont typeface="Arial" panose="020B0604020202020204" pitchFamily="34" charset="0"/>
              <a:buNone/>
            </a:pPr>
            <a:r>
              <a:rPr lang="en-US" sz="1400"/>
              <a:t>			</a:t>
            </a:r>
          </a:p>
        </p:txBody>
      </p:sp>
      <p:sp>
        <p:nvSpPr>
          <p:cNvPr id="3" name="Footer Placeholder 2">
            <a:extLst>
              <a:ext uri="{FF2B5EF4-FFF2-40B4-BE49-F238E27FC236}">
                <a16:creationId xmlns:a16="http://schemas.microsoft.com/office/drawing/2014/main" id="{103D4D20-2821-1F98-BD14-8B302EB41BE5}"/>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37</a:t>
            </a:fld>
            <a:endParaRPr lang="en-US">
              <a:solidFill>
                <a:schemeClr val="tx1">
                  <a:lumMod val="65000"/>
                  <a:lumOff val="35000"/>
                </a:schemeClr>
              </a:solidFill>
            </a:endParaRPr>
          </a:p>
        </p:txBody>
      </p:sp>
      <p:sp>
        <p:nvSpPr>
          <p:cNvPr id="2" name="Content Placeholder 1">
            <a:extLst>
              <a:ext uri="{FF2B5EF4-FFF2-40B4-BE49-F238E27FC236}">
                <a16:creationId xmlns:a16="http://schemas.microsoft.com/office/drawing/2014/main" id="{622C25D1-17CE-1872-EC2E-C4CD73056DA2}"/>
              </a:ext>
            </a:extLst>
          </p:cNvPr>
          <p:cNvSpPr>
            <a:spLocks noGrp="1"/>
          </p:cNvSpPr>
          <p:nvPr>
            <p:ph sz="half" idx="1"/>
          </p:nvPr>
        </p:nvSpPr>
        <p:spPr>
          <a:xfrm>
            <a:off x="2060404" y="505728"/>
            <a:ext cx="6023380" cy="457200"/>
          </a:xfrm>
        </p:spPr>
        <p:txBody>
          <a:bodyPr>
            <a:normAutofit fontScale="92500" lnSpcReduction="20000"/>
          </a:bodyPr>
          <a:lstStyle/>
          <a:p>
            <a:r>
              <a:rPr lang="en-US" sz="3200"/>
              <a:t>EnergyPod vs. </a:t>
            </a:r>
            <a:r>
              <a:rPr lang="en-US" sz="3200" err="1"/>
              <a:t>EZenergy</a:t>
            </a:r>
            <a:endParaRPr lang="en-US" sz="3200"/>
          </a:p>
        </p:txBody>
      </p:sp>
      <p:sp>
        <p:nvSpPr>
          <p:cNvPr id="11" name="Rectangle 13">
            <a:extLst>
              <a:ext uri="{FF2B5EF4-FFF2-40B4-BE49-F238E27FC236}">
                <a16:creationId xmlns:a16="http://schemas.microsoft.com/office/drawing/2014/main" id="{F8A7593F-2A70-6B86-57FA-6F350E3B45F3}"/>
              </a:ext>
            </a:extLst>
          </p:cNvPr>
          <p:cNvSpPr>
            <a:spLocks noChangeArrowheads="1"/>
          </p:cNvSpPr>
          <p:nvPr/>
        </p:nvSpPr>
        <p:spPr bwMode="auto">
          <a:xfrm>
            <a:off x="0" y="649994"/>
            <a:ext cx="1684192"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100" b="0" i="0" u="none" strike="noStrike" cap="none" normalizeH="0" baseline="0">
                <a:ln>
                  <a:noFill/>
                </a:ln>
                <a:solidFill>
                  <a:srgbClr val="212121"/>
                </a:solidFill>
                <a:effectLst/>
                <a:latin typeface="Arial" panose="020B0604020202020204" pitchFamily="34" charset="0"/>
                <a:ea typeface="Times New Roman" panose="02020603050405020304" pitchFamily="18"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Footer Placeholder 4">
            <a:extLst>
              <a:ext uri="{FF2B5EF4-FFF2-40B4-BE49-F238E27FC236}">
                <a16:creationId xmlns:a16="http://schemas.microsoft.com/office/drawing/2014/main" id="{2BB3B69D-D022-6981-4446-6952D658FAD4}"/>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
        <p:nvSpPr>
          <p:cNvPr id="9" name="Footer Placeholder 4">
            <a:extLst>
              <a:ext uri="{FF2B5EF4-FFF2-40B4-BE49-F238E27FC236}">
                <a16:creationId xmlns:a16="http://schemas.microsoft.com/office/drawing/2014/main" id="{628EED3A-AC39-1842-EA46-7EC6CFB9E49B}"/>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grpSp>
        <p:nvGrpSpPr>
          <p:cNvPr id="14" name="Group 13">
            <a:extLst>
              <a:ext uri="{FF2B5EF4-FFF2-40B4-BE49-F238E27FC236}">
                <a16:creationId xmlns:a16="http://schemas.microsoft.com/office/drawing/2014/main" id="{8C77E43F-7DEF-8D6D-C700-E471104D0FC0}"/>
              </a:ext>
            </a:extLst>
          </p:cNvPr>
          <p:cNvGrpSpPr/>
          <p:nvPr/>
        </p:nvGrpSpPr>
        <p:grpSpPr>
          <a:xfrm>
            <a:off x="8065346" y="1985554"/>
            <a:ext cx="3315736" cy="3622766"/>
            <a:chOff x="8065346" y="1985554"/>
            <a:chExt cx="3315736" cy="3622766"/>
          </a:xfrm>
        </p:grpSpPr>
        <p:sp>
          <p:nvSpPr>
            <p:cNvPr id="13" name="Rectangle 12">
              <a:extLst>
                <a:ext uri="{FF2B5EF4-FFF2-40B4-BE49-F238E27FC236}">
                  <a16:creationId xmlns:a16="http://schemas.microsoft.com/office/drawing/2014/main" id="{C68361E9-9F45-D145-5732-C5BDD259EA02}"/>
                </a:ext>
              </a:extLst>
            </p:cNvPr>
            <p:cNvSpPr/>
            <p:nvPr/>
          </p:nvSpPr>
          <p:spPr>
            <a:xfrm>
              <a:off x="8065346" y="1985554"/>
              <a:ext cx="3315736" cy="3622766"/>
            </a:xfrm>
            <a:prstGeom prst="rect">
              <a:avLst/>
            </a:prstGeom>
            <a:gradFill>
              <a:gsLst>
                <a:gs pos="0">
                  <a:schemeClr val="bg1"/>
                </a:gs>
                <a:gs pos="100000">
                  <a:schemeClr val="accent2">
                    <a:lumMod val="20000"/>
                    <a:lumOff val="80000"/>
                  </a:schemeClr>
                </a:gs>
              </a:gsLst>
              <a:lin ang="5400000" scaled="1"/>
            </a:grad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yellow device with a digital display&#10;&#10;AI-generated content may be incorrect.">
              <a:extLst>
                <a:ext uri="{FF2B5EF4-FFF2-40B4-BE49-F238E27FC236}">
                  <a16:creationId xmlns:a16="http://schemas.microsoft.com/office/drawing/2014/main" id="{701CBECE-88C5-E630-AC82-1542552D20AA}"/>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p:blipFill>
          <p:spPr>
            <a:xfrm>
              <a:off x="8430270" y="3732693"/>
              <a:ext cx="2716701" cy="1448907"/>
            </a:xfrm>
            <a:prstGeom prst="rect">
              <a:avLst/>
            </a:prstGeom>
            <a:effectLst>
              <a:outerShdw blurRad="50800" dist="50800" dir="5400000" algn="t" rotWithShape="0">
                <a:prstClr val="black">
                  <a:alpha val="70000"/>
                </a:prstClr>
              </a:outerShdw>
            </a:effectLst>
          </p:spPr>
        </p:pic>
        <p:pic>
          <p:nvPicPr>
            <p:cNvPr id="12" name="Picture 11" descr="A yellow and grey device with a black background&#10;&#10;AI-generated content may be incorrect.">
              <a:extLst>
                <a:ext uri="{FF2B5EF4-FFF2-40B4-BE49-F238E27FC236}">
                  <a16:creationId xmlns:a16="http://schemas.microsoft.com/office/drawing/2014/main" id="{0C443FA4-A5CA-2474-CBA6-3080F8360E32}"/>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8717279" y="2360022"/>
              <a:ext cx="2011871" cy="1058792"/>
            </a:xfrm>
            <a:prstGeom prst="rect">
              <a:avLst/>
            </a:prstGeom>
            <a:effectLst>
              <a:outerShdw blurRad="50800" dist="50800" dir="5400000" algn="t" rotWithShape="0">
                <a:prstClr val="black">
                  <a:alpha val="70000"/>
                </a:prstClr>
              </a:outerShdw>
            </a:effectLst>
          </p:spPr>
        </p:pic>
      </p:grpSp>
    </p:spTree>
    <p:extLst>
      <p:ext uri="{BB962C8B-B14F-4D97-AF65-F5344CB8AC3E}">
        <p14:creationId xmlns:p14="http://schemas.microsoft.com/office/powerpoint/2010/main" val="26367832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0">
  <p:cSld>
    <p:bg>
      <p:bgPr>
        <a:blipFill dpi="0" rotWithShape="1">
          <a:blip r:embed="rId5">
            <a:lum/>
          </a:blip>
          <a:srcRect/>
          <a:stretch>
            <a:fillRect/>
          </a:stretch>
        </a:blipFill>
        <a:effectLst/>
      </p:bgPr>
    </p:bg>
    <p:spTree>
      <p:nvGrpSpPr>
        <p:cNvPr id="1" name="">
          <a:extLst>
            <a:ext uri="{FF2B5EF4-FFF2-40B4-BE49-F238E27FC236}">
              <a16:creationId xmlns:a16="http://schemas.microsoft.com/office/drawing/2014/main" id="{AB4F9E40-A3A2-FF03-0D38-0883ED8D665E}"/>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25AD649A-9C9F-FB5B-7E96-73EA340D5A75}"/>
              </a:ext>
            </a:extLst>
          </p:cNvPr>
          <p:cNvSpPr>
            <a:spLocks noGrp="1"/>
          </p:cNvSpPr>
          <p:nvPr>
            <p:ph sz="half" idx="2"/>
          </p:nvPr>
        </p:nvSpPr>
        <p:spPr>
          <a:xfrm>
            <a:off x="800100" y="1378913"/>
            <a:ext cx="7423363" cy="5498929"/>
          </a:xfrm>
        </p:spPr>
        <p:txBody>
          <a:bodyPr vert="horz" lIns="91440" tIns="45720" rIns="91440" bIns="45720" numCol="1" rtlCol="0" anchor="t">
            <a:normAutofit/>
          </a:bodyPr>
          <a:lstStyle/>
          <a:p>
            <a:pPr marL="0" indent="-285750">
              <a:lnSpc>
                <a:spcPct val="110000"/>
              </a:lnSpc>
              <a:spcBef>
                <a:spcPts val="0"/>
              </a:spcBef>
              <a:buFont typeface="Arial" panose="020B0604020202020204" pitchFamily="34" charset="0"/>
              <a:buChar char="•"/>
              <a:defRPr/>
            </a:pPr>
            <a:endParaRPr lang="en-US" sz="1200" b="1">
              <a:latin typeface="Bahnschrift"/>
            </a:endParaRPr>
          </a:p>
          <a:p>
            <a:pPr marL="914400" lvl="3" indent="0">
              <a:lnSpc>
                <a:spcPct val="110000"/>
              </a:lnSpc>
              <a:spcBef>
                <a:spcPts val="0"/>
              </a:spcBef>
              <a:buNone/>
              <a:defRPr/>
            </a:pPr>
            <a:endParaRPr lang="en-US" b="1"/>
          </a:p>
          <a:p>
            <a:pPr marL="571500" lvl="3" indent="0">
              <a:lnSpc>
                <a:spcPct val="110000"/>
              </a:lnSpc>
              <a:spcBef>
                <a:spcPts val="0"/>
              </a:spcBef>
              <a:buNone/>
              <a:defRPr/>
            </a:pPr>
            <a:r>
              <a:rPr lang="en-US" sz="1600" b="1" i="1">
                <a:solidFill>
                  <a:srgbClr val="000000"/>
                </a:solidFill>
              </a:rPr>
              <a:t>Measure the energy required to close the door from a given position. </a:t>
            </a:r>
          </a:p>
          <a:p>
            <a:pPr marL="914400" lvl="3" indent="0">
              <a:lnSpc>
                <a:spcPct val="110000"/>
              </a:lnSpc>
              <a:spcBef>
                <a:spcPts val="0"/>
              </a:spcBef>
              <a:buNone/>
              <a:defRPr/>
            </a:pPr>
            <a:endParaRPr lang="en-US">
              <a:solidFill>
                <a:srgbClr val="000000"/>
              </a:solidFill>
            </a:endParaRPr>
          </a:p>
          <a:p>
            <a:pPr marL="548640" indent="0">
              <a:lnSpc>
                <a:spcPct val="110000"/>
              </a:lnSpc>
              <a:spcBef>
                <a:spcPts val="0"/>
              </a:spcBef>
              <a:buNone/>
              <a:defRPr/>
            </a:pPr>
            <a:r>
              <a:rPr lang="en-US" sz="1400" b="1" i="1"/>
              <a:t>Why?</a:t>
            </a:r>
          </a:p>
          <a:p>
            <a:pPr marL="914400" lvl="3" indent="0">
              <a:lnSpc>
                <a:spcPct val="110000"/>
              </a:lnSpc>
              <a:spcBef>
                <a:spcPts val="0"/>
              </a:spcBef>
              <a:buNone/>
              <a:defRPr/>
            </a:pPr>
            <a:r>
              <a:rPr lang="en-US">
                <a:solidFill>
                  <a:srgbClr val="000000"/>
                </a:solidFill>
              </a:rPr>
              <a:t>Closing energy is the new industry standard as indicator of the quality of the door system. It covers performance of hinge, check, latch and seal systems, as well as cabin air.</a:t>
            </a:r>
          </a:p>
          <a:p>
            <a:pPr marL="914400" lvl="3" indent="0">
              <a:lnSpc>
                <a:spcPct val="110000"/>
              </a:lnSpc>
              <a:spcBef>
                <a:spcPts val="0"/>
              </a:spcBef>
              <a:buNone/>
              <a:defRPr/>
            </a:pPr>
            <a:endParaRPr lang="en-US">
              <a:solidFill>
                <a:srgbClr val="000000"/>
              </a:solidFill>
            </a:endParaRPr>
          </a:p>
          <a:p>
            <a:pPr marL="548640" marR="0" lvl="0" indent="0" algn="l" defTabSz="914400" rtl="0" eaLnBrk="1" fontAlgn="auto" latinLnBrk="0" hangingPunct="1">
              <a:lnSpc>
                <a:spcPct val="110000"/>
              </a:lnSpc>
              <a:spcBef>
                <a:spcPts val="0"/>
              </a:spcBef>
              <a:spcAft>
                <a:spcPts val="0"/>
              </a:spcAft>
              <a:buClrTx/>
              <a:buSzTx/>
              <a:buNone/>
              <a:tabLst/>
              <a:defRPr/>
            </a:pPr>
            <a:r>
              <a:rPr kumimoji="0" lang="en-US" sz="1400" b="1" i="1" u="none" strike="noStrike" kern="1200" cap="none" spc="0" normalizeH="0" baseline="0" noProof="0">
                <a:ln>
                  <a:noFill/>
                </a:ln>
                <a:solidFill>
                  <a:srgbClr val="C9D803"/>
                </a:solidFill>
                <a:effectLst/>
                <a:uLnTx/>
                <a:uFillTx/>
                <a:ea typeface="+mn-ea"/>
                <a:cs typeface="+mn-cs"/>
              </a:rPr>
              <a:t>Technology Benefits</a:t>
            </a:r>
          </a:p>
          <a:p>
            <a:pPr marL="1203325" marR="0" lvl="0" indent="-285750" algn="l" defTabSz="914400" rtl="0" eaLnBrk="1" fontAlgn="auto" latinLnBrk="0" hangingPunct="1">
              <a:lnSpc>
                <a:spcPct val="11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ea typeface="+mn-ea"/>
                <a:cs typeface="+mn-cs"/>
              </a:rPr>
              <a:t>Independent of mounting location or orientation</a:t>
            </a:r>
          </a:p>
          <a:p>
            <a:pPr marL="1203325" marR="0" lvl="0" indent="-285750" algn="l" defTabSz="914400" rtl="0" eaLnBrk="1" fontAlgn="auto" latinLnBrk="0" hangingPunct="1">
              <a:lnSpc>
                <a:spcPct val="110000"/>
              </a:lnSpc>
              <a:spcBef>
                <a:spcPts val="0"/>
              </a:spcBef>
              <a:spcAft>
                <a:spcPts val="0"/>
              </a:spcAft>
              <a:buClrTx/>
              <a:buSzTx/>
              <a:buFont typeface="Arial" panose="020B0604020202020204" pitchFamily="34" charset="0"/>
              <a:buChar char="•"/>
              <a:tabLst/>
              <a:defRPr/>
            </a:pPr>
            <a:r>
              <a:rPr lang="en-US" sz="1400">
                <a:solidFill>
                  <a:srgbClr val="000000"/>
                </a:solidFill>
              </a:rPr>
              <a:t>Innovate 3D force vector measurement</a:t>
            </a:r>
            <a:endParaRPr kumimoji="0" lang="en-US" sz="1400" b="0" i="0" u="none" strike="noStrike" kern="1200" cap="none" spc="0" normalizeH="0" baseline="0" noProof="0">
              <a:ln>
                <a:noFill/>
              </a:ln>
              <a:solidFill>
                <a:srgbClr val="000000"/>
              </a:solidFill>
              <a:effectLst/>
              <a:uLnTx/>
              <a:uFillTx/>
              <a:ea typeface="+mn-ea"/>
              <a:cs typeface="+mn-cs"/>
            </a:endParaRPr>
          </a:p>
          <a:p>
            <a:pPr marL="1203325" marR="0" lvl="0" indent="-285750" algn="l" defTabSz="914400" rtl="0" eaLnBrk="1" fontAlgn="auto" latinLnBrk="0" hangingPunct="1">
              <a:lnSpc>
                <a:spcPct val="11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ea typeface="+mn-ea"/>
                <a:cs typeface="+mn-cs"/>
              </a:rPr>
              <a:t>Automatic detection of latched and not-latched state</a:t>
            </a:r>
          </a:p>
          <a:p>
            <a:pPr marL="1203325" marR="0" lvl="0" indent="-285750" algn="l" defTabSz="914400" rtl="0" eaLnBrk="1" fontAlgn="auto" latinLnBrk="0" hangingPunct="1">
              <a:lnSpc>
                <a:spcPct val="110000"/>
              </a:lnSpc>
              <a:spcBef>
                <a:spcPts val="0"/>
              </a:spcBef>
              <a:spcAft>
                <a:spcPts val="0"/>
              </a:spcAft>
              <a:buClrTx/>
              <a:buSzTx/>
              <a:buFont typeface="Arial" panose="020B0604020202020204" pitchFamily="34" charset="0"/>
              <a:buChar char="•"/>
              <a:tabLst/>
              <a:defRPr/>
            </a:pPr>
            <a:r>
              <a:rPr lang="en-US" sz="1400">
                <a:solidFill>
                  <a:srgbClr val="000000"/>
                </a:solidFill>
              </a:rPr>
              <a:t>Programmed to find the minimum closing speed</a:t>
            </a:r>
          </a:p>
          <a:p>
            <a:pPr marL="1203325" indent="-285750">
              <a:lnSpc>
                <a:spcPct val="110000"/>
              </a:lnSpc>
              <a:spcBef>
                <a:spcPts val="0"/>
              </a:spcBef>
              <a:buFont typeface="Arial" panose="020B0604020202020204" pitchFamily="34" charset="0"/>
              <a:buChar char="•"/>
              <a:defRPr/>
            </a:pPr>
            <a:r>
              <a:rPr lang="en-US" sz="1400">
                <a:solidFill>
                  <a:srgbClr val="000000"/>
                </a:solidFill>
              </a:rPr>
              <a:t>Maximum Speed up to 2.2 m/s (optional up to 8.2 m/s)</a:t>
            </a:r>
          </a:p>
          <a:p>
            <a:pPr marL="1203325" indent="-285750">
              <a:lnSpc>
                <a:spcPct val="110000"/>
              </a:lnSpc>
              <a:spcBef>
                <a:spcPts val="0"/>
              </a:spcBef>
              <a:buFont typeface="Arial" panose="020B0604020202020204" pitchFamily="34" charset="0"/>
              <a:buChar char="•"/>
              <a:defRPr/>
            </a:pPr>
            <a:r>
              <a:rPr lang="en-US" sz="1400">
                <a:solidFill>
                  <a:srgbClr val="000000"/>
                </a:solidFill>
              </a:rPr>
              <a:t>Maximum Force up to 220 N (optional up to 450 N)</a:t>
            </a:r>
          </a:p>
          <a:p>
            <a:pPr marL="1203325" indent="-285750">
              <a:lnSpc>
                <a:spcPct val="110000"/>
              </a:lnSpc>
              <a:spcBef>
                <a:spcPts val="0"/>
              </a:spcBef>
              <a:buFont typeface="Arial" panose="020B0604020202020204" pitchFamily="34" charset="0"/>
              <a:buChar char="•"/>
              <a:defRPr/>
            </a:pPr>
            <a:r>
              <a:rPr lang="en-US" sz="1400">
                <a:solidFill>
                  <a:srgbClr val="000000"/>
                </a:solidFill>
              </a:rPr>
              <a:t>Finish Flag when all criteria are met, and operation is completed</a:t>
            </a:r>
            <a:endParaRPr lang="en-US" sz="1800"/>
          </a:p>
          <a:p>
            <a:pPr lvl="1">
              <a:defRPr/>
            </a:pPr>
            <a:endParaRPr lang="en-US" sz="1800"/>
          </a:p>
          <a:p>
            <a:pPr marL="182880" lvl="1" indent="0">
              <a:lnSpc>
                <a:spcPct val="100000"/>
              </a:lnSpc>
              <a:spcBef>
                <a:spcPts val="600"/>
              </a:spcBef>
              <a:buClr>
                <a:srgbClr val="C9D803"/>
              </a:buClr>
              <a:buFont typeface="Arial" panose="020B0604020202020204" pitchFamily="34" charset="0"/>
              <a:buNone/>
            </a:pPr>
            <a:endParaRPr lang="en-US" sz="2000"/>
          </a:p>
        </p:txBody>
      </p:sp>
      <p:sp>
        <p:nvSpPr>
          <p:cNvPr id="3" name="Footer Placeholder 2">
            <a:extLst>
              <a:ext uri="{FF2B5EF4-FFF2-40B4-BE49-F238E27FC236}">
                <a16:creationId xmlns:a16="http://schemas.microsoft.com/office/drawing/2014/main" id="{5433589D-C597-585D-4FFE-77C47F6A639D}"/>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38</a:t>
            </a:fld>
            <a:endParaRPr lang="en-US">
              <a:solidFill>
                <a:schemeClr val="tx1">
                  <a:lumMod val="65000"/>
                  <a:lumOff val="35000"/>
                </a:schemeClr>
              </a:solidFill>
            </a:endParaRPr>
          </a:p>
        </p:txBody>
      </p:sp>
      <p:sp>
        <p:nvSpPr>
          <p:cNvPr id="2" name="Content Placeholder 1">
            <a:extLst>
              <a:ext uri="{FF2B5EF4-FFF2-40B4-BE49-F238E27FC236}">
                <a16:creationId xmlns:a16="http://schemas.microsoft.com/office/drawing/2014/main" id="{ABD9A15E-5E29-10AA-B47B-66A4CE3FE9C7}"/>
              </a:ext>
            </a:extLst>
          </p:cNvPr>
          <p:cNvSpPr>
            <a:spLocks noGrp="1"/>
          </p:cNvSpPr>
          <p:nvPr>
            <p:ph sz="half" idx="1"/>
          </p:nvPr>
        </p:nvSpPr>
        <p:spPr>
          <a:xfrm>
            <a:off x="2434975" y="678094"/>
            <a:ext cx="9147966" cy="920539"/>
          </a:xfrm>
        </p:spPr>
        <p:txBody>
          <a:bodyPr/>
          <a:lstStyle/>
          <a:p>
            <a:r>
              <a:rPr lang="en-US">
                <a:latin typeface="Zilap Orion" panose="02000500000000000000" pitchFamily="2" charset="0"/>
              </a:rPr>
              <a:t>Minimum Closing energy</a:t>
            </a:r>
          </a:p>
        </p:txBody>
      </p:sp>
      <p:sp>
        <p:nvSpPr>
          <p:cNvPr id="4" name="Footer Placeholder 4">
            <a:extLst>
              <a:ext uri="{FF2B5EF4-FFF2-40B4-BE49-F238E27FC236}">
                <a16:creationId xmlns:a16="http://schemas.microsoft.com/office/drawing/2014/main" id="{0422CFBF-B80B-B3F2-3CEA-6D4EF48A675B}"/>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BD241D81-A629-FDE0-F6D5-44AA5067CD35}"/>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pic>
        <p:nvPicPr>
          <p:cNvPr id="8" name="Picture 7" descr="A circular yellow and black circle with a white circle with black numbers and a checkered flag&#10;&#10;AI-generated content may be incorrect.">
            <a:extLst>
              <a:ext uri="{FF2B5EF4-FFF2-40B4-BE49-F238E27FC236}">
                <a16:creationId xmlns:a16="http://schemas.microsoft.com/office/drawing/2014/main" id="{8ED542F9-CE57-69D0-9CD8-05616F17D043}"/>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9219011" y="1971172"/>
            <a:ext cx="2208393" cy="1457828"/>
          </a:xfrm>
          <a:prstGeom prst="rect">
            <a:avLst/>
          </a:prstGeom>
        </p:spPr>
      </p:pic>
      <p:pic>
        <p:nvPicPr>
          <p:cNvPr id="10" name="Picture 9" descr="A close up of a speedometer&#10;&#10;AI-generated content may be incorrect.">
            <a:extLst>
              <a:ext uri="{FF2B5EF4-FFF2-40B4-BE49-F238E27FC236}">
                <a16:creationId xmlns:a16="http://schemas.microsoft.com/office/drawing/2014/main" id="{B23CFC66-2C55-C38B-EF30-75A4ABBF6070}"/>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8038857" y="409448"/>
            <a:ext cx="2208394" cy="1457829"/>
          </a:xfrm>
          <a:prstGeom prst="rect">
            <a:avLst/>
          </a:prstGeom>
        </p:spPr>
      </p:pic>
      <p:pic>
        <p:nvPicPr>
          <p:cNvPr id="7" name="EnergyPod_Energy_Measurement_CROPPED">
            <a:hlinkClick r:id="" action="ppaction://media"/>
            <a:extLst>
              <a:ext uri="{FF2B5EF4-FFF2-40B4-BE49-F238E27FC236}">
                <a16:creationId xmlns:a16="http://schemas.microsoft.com/office/drawing/2014/main" id="{CD595977-DD47-0746-0CE0-03A38C4303E4}"/>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7833363" y="3768881"/>
            <a:ext cx="3594041" cy="2021649"/>
          </a:xfrm>
          <a:prstGeom prst="rect">
            <a:avLst/>
          </a:prstGeom>
        </p:spPr>
      </p:pic>
    </p:spTree>
    <p:extLst>
      <p:ext uri="{BB962C8B-B14F-4D97-AF65-F5344CB8AC3E}">
        <p14:creationId xmlns:p14="http://schemas.microsoft.com/office/powerpoint/2010/main" val="3913789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84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show="0">
  <p:cSld>
    <p:bg>
      <p:bgPr>
        <a:blipFill dpi="0" rotWithShape="1">
          <a:blip r:embed="rId5">
            <a:lum/>
          </a:blip>
          <a:srcRect/>
          <a:stretch>
            <a:fillRect/>
          </a:stretch>
        </a:blipFill>
        <a:effectLst/>
      </p:bgPr>
    </p:bg>
    <p:spTree>
      <p:nvGrpSpPr>
        <p:cNvPr id="1" name="">
          <a:extLst>
            <a:ext uri="{FF2B5EF4-FFF2-40B4-BE49-F238E27FC236}">
              <a16:creationId xmlns:a16="http://schemas.microsoft.com/office/drawing/2014/main" id="{AB4F9E40-A3A2-FF03-0D38-0883ED8D665E}"/>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25AD649A-9C9F-FB5B-7E96-73EA340D5A75}"/>
              </a:ext>
            </a:extLst>
          </p:cNvPr>
          <p:cNvSpPr>
            <a:spLocks noGrp="1"/>
          </p:cNvSpPr>
          <p:nvPr>
            <p:ph sz="half" idx="2"/>
          </p:nvPr>
        </p:nvSpPr>
        <p:spPr>
          <a:xfrm>
            <a:off x="800100" y="1378913"/>
            <a:ext cx="7423363" cy="5498929"/>
          </a:xfrm>
        </p:spPr>
        <p:txBody>
          <a:bodyPr vert="horz" lIns="91440" tIns="45720" rIns="91440" bIns="45720" numCol="1" rtlCol="0" anchor="t">
            <a:normAutofit/>
          </a:bodyPr>
          <a:lstStyle/>
          <a:p>
            <a:pPr marL="0" indent="-285750">
              <a:lnSpc>
                <a:spcPct val="110000"/>
              </a:lnSpc>
              <a:spcBef>
                <a:spcPts val="0"/>
              </a:spcBef>
              <a:buFont typeface="Arial" panose="020B0604020202020204" pitchFamily="34" charset="0"/>
              <a:buChar char="•"/>
              <a:defRPr/>
            </a:pPr>
            <a:endParaRPr lang="en-US" sz="1200" b="1">
              <a:latin typeface="Bahnschrift"/>
            </a:endParaRPr>
          </a:p>
          <a:p>
            <a:pPr marL="914400" lvl="3" indent="0">
              <a:lnSpc>
                <a:spcPct val="110000"/>
              </a:lnSpc>
              <a:spcBef>
                <a:spcPts val="0"/>
              </a:spcBef>
              <a:buNone/>
              <a:defRPr/>
            </a:pPr>
            <a:endParaRPr lang="en-US" b="1"/>
          </a:p>
          <a:p>
            <a:pPr marL="571500" lvl="3" indent="0">
              <a:lnSpc>
                <a:spcPct val="110000"/>
              </a:lnSpc>
              <a:spcBef>
                <a:spcPts val="0"/>
              </a:spcBef>
              <a:buNone/>
              <a:defRPr/>
            </a:pPr>
            <a:r>
              <a:rPr lang="en-US" sz="1600" b="1" i="1">
                <a:solidFill>
                  <a:srgbClr val="000000"/>
                </a:solidFill>
              </a:rPr>
              <a:t>Measure the speed of the closure just before latching. </a:t>
            </a:r>
          </a:p>
          <a:p>
            <a:pPr marL="914400" lvl="3" indent="0">
              <a:lnSpc>
                <a:spcPct val="110000"/>
              </a:lnSpc>
              <a:spcBef>
                <a:spcPts val="0"/>
              </a:spcBef>
              <a:buNone/>
              <a:defRPr/>
            </a:pPr>
            <a:endParaRPr lang="en-US">
              <a:solidFill>
                <a:srgbClr val="000000"/>
              </a:solidFill>
            </a:endParaRPr>
          </a:p>
          <a:p>
            <a:pPr marL="548640" indent="0">
              <a:lnSpc>
                <a:spcPct val="110000"/>
              </a:lnSpc>
              <a:spcBef>
                <a:spcPts val="0"/>
              </a:spcBef>
              <a:buNone/>
              <a:defRPr/>
            </a:pPr>
            <a:r>
              <a:rPr lang="en-US" sz="1400" b="1" i="1"/>
              <a:t>Why?</a:t>
            </a:r>
          </a:p>
          <a:p>
            <a:pPr marL="914400" lvl="3" indent="0">
              <a:lnSpc>
                <a:spcPct val="110000"/>
              </a:lnSpc>
              <a:spcBef>
                <a:spcPts val="0"/>
              </a:spcBef>
              <a:buNone/>
              <a:defRPr/>
            </a:pPr>
            <a:r>
              <a:rPr lang="en-US">
                <a:solidFill>
                  <a:srgbClr val="000000"/>
                </a:solidFill>
              </a:rPr>
              <a:t>Closing speed is a universally accepted indicator of the quality of the door system. It covers performance of latch and seal systems, as well as cabin air.</a:t>
            </a:r>
          </a:p>
          <a:p>
            <a:pPr marL="914400" lvl="3" indent="0">
              <a:lnSpc>
                <a:spcPct val="110000"/>
              </a:lnSpc>
              <a:spcBef>
                <a:spcPts val="0"/>
              </a:spcBef>
              <a:buNone/>
              <a:defRPr/>
            </a:pPr>
            <a:endParaRPr lang="en-US">
              <a:solidFill>
                <a:srgbClr val="000000"/>
              </a:solidFill>
            </a:endParaRPr>
          </a:p>
          <a:p>
            <a:pPr marL="548640" marR="0" lvl="0" indent="0" algn="l" defTabSz="914400" rtl="0" eaLnBrk="1" fontAlgn="auto" latinLnBrk="0" hangingPunct="1">
              <a:lnSpc>
                <a:spcPct val="110000"/>
              </a:lnSpc>
              <a:spcBef>
                <a:spcPts val="0"/>
              </a:spcBef>
              <a:spcAft>
                <a:spcPts val="0"/>
              </a:spcAft>
              <a:buClrTx/>
              <a:buSzTx/>
              <a:buNone/>
              <a:tabLst/>
              <a:defRPr/>
            </a:pPr>
            <a:r>
              <a:rPr kumimoji="0" lang="en-US" sz="1400" b="1" i="1" u="none" strike="noStrike" kern="1200" cap="none" spc="0" normalizeH="0" baseline="0" noProof="0">
                <a:ln>
                  <a:noFill/>
                </a:ln>
                <a:solidFill>
                  <a:srgbClr val="C9D803"/>
                </a:solidFill>
                <a:effectLst/>
                <a:uLnTx/>
                <a:uFillTx/>
                <a:ea typeface="+mn-ea"/>
                <a:cs typeface="+mn-cs"/>
              </a:rPr>
              <a:t>Technology Benefits</a:t>
            </a:r>
          </a:p>
          <a:p>
            <a:pPr marL="1203325" marR="0" lvl="0" indent="-285750" algn="l" defTabSz="914400" rtl="0" eaLnBrk="1" fontAlgn="auto" latinLnBrk="0" hangingPunct="1">
              <a:lnSpc>
                <a:spcPct val="11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ea typeface="+mn-ea"/>
                <a:cs typeface="+mn-cs"/>
              </a:rPr>
              <a:t>Independent of mounting location or orientation</a:t>
            </a:r>
          </a:p>
          <a:p>
            <a:pPr marL="1203325" marR="0" lvl="0" indent="-285750" algn="l" defTabSz="914400" rtl="0" eaLnBrk="1" fontAlgn="auto" latinLnBrk="0" hangingPunct="1">
              <a:lnSpc>
                <a:spcPct val="11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ea typeface="+mn-ea"/>
                <a:cs typeface="+mn-cs"/>
              </a:rPr>
              <a:t>Automatic detection of latched and not-latched state</a:t>
            </a:r>
          </a:p>
          <a:p>
            <a:pPr marL="1203325" marR="0" lvl="0" indent="-285750" algn="l" defTabSz="914400" rtl="0" eaLnBrk="1" fontAlgn="auto" latinLnBrk="0" hangingPunct="1">
              <a:lnSpc>
                <a:spcPct val="110000"/>
              </a:lnSpc>
              <a:spcBef>
                <a:spcPts val="0"/>
              </a:spcBef>
              <a:spcAft>
                <a:spcPts val="0"/>
              </a:spcAft>
              <a:buClrTx/>
              <a:buSzTx/>
              <a:buFont typeface="Arial" panose="020B0604020202020204" pitchFamily="34" charset="0"/>
              <a:buChar char="•"/>
              <a:tabLst/>
              <a:defRPr/>
            </a:pPr>
            <a:r>
              <a:rPr lang="en-US" sz="1400">
                <a:solidFill>
                  <a:srgbClr val="000000"/>
                </a:solidFill>
              </a:rPr>
              <a:t>Programmed to find the minimum closing speed</a:t>
            </a:r>
          </a:p>
          <a:p>
            <a:pPr marL="1203325" indent="-285750">
              <a:lnSpc>
                <a:spcPct val="110000"/>
              </a:lnSpc>
              <a:spcBef>
                <a:spcPts val="0"/>
              </a:spcBef>
              <a:buFont typeface="Arial" panose="020B0604020202020204" pitchFamily="34" charset="0"/>
              <a:buChar char="•"/>
              <a:defRPr/>
            </a:pPr>
            <a:r>
              <a:rPr lang="en-US" sz="1400">
                <a:solidFill>
                  <a:srgbClr val="000000"/>
                </a:solidFill>
              </a:rPr>
              <a:t>Maximum Speed up to 2.2 m/s (optional up to 8.2 m/s)</a:t>
            </a:r>
          </a:p>
          <a:p>
            <a:pPr marL="1203325" indent="-285750">
              <a:lnSpc>
                <a:spcPct val="110000"/>
              </a:lnSpc>
              <a:spcBef>
                <a:spcPts val="0"/>
              </a:spcBef>
              <a:buFont typeface="Arial" panose="020B0604020202020204" pitchFamily="34" charset="0"/>
              <a:buChar char="•"/>
              <a:defRPr/>
            </a:pPr>
            <a:r>
              <a:rPr lang="en-US" sz="1400">
                <a:solidFill>
                  <a:srgbClr val="000000"/>
                </a:solidFill>
              </a:rPr>
              <a:t>Finish Flag when all criteria are met, and operation is completed</a:t>
            </a:r>
            <a:endParaRPr lang="en-US" sz="1800"/>
          </a:p>
          <a:p>
            <a:pPr lvl="1">
              <a:defRPr/>
            </a:pPr>
            <a:endParaRPr lang="en-US" sz="1800"/>
          </a:p>
          <a:p>
            <a:pPr lvl="1">
              <a:defRPr/>
            </a:pPr>
            <a:endParaRPr lang="en-US" sz="1200">
              <a:solidFill>
                <a:srgbClr val="000000"/>
              </a:solidFill>
              <a:latin typeface="Bahnschrift"/>
            </a:endParaRPr>
          </a:p>
          <a:p>
            <a:pPr marL="457200" marR="0" lvl="0" indent="-457200" algn="l" defTabSz="914400" rtl="0" eaLnBrk="1" fontAlgn="auto" latinLnBrk="0" hangingPunct="1">
              <a:lnSpc>
                <a:spcPct val="90000"/>
              </a:lnSpc>
              <a:spcBef>
                <a:spcPts val="1000"/>
              </a:spcBef>
              <a:spcAft>
                <a:spcPts val="0"/>
              </a:spcAft>
              <a:buClrTx/>
              <a:buSzTx/>
              <a:buFont typeface="+mj-lt"/>
              <a:buAutoNum type="alphaUcPeriod"/>
              <a:tabLst/>
              <a:defRPr/>
            </a:pPr>
            <a:endParaRPr kumimoji="0" lang="en-US" sz="2000" b="0" i="0" u="none" strike="noStrike" kern="1200" cap="none" spc="0" normalizeH="0" baseline="0" noProof="0">
              <a:ln>
                <a:noFill/>
              </a:ln>
              <a:solidFill>
                <a:srgbClr val="C9D803"/>
              </a:solidFill>
              <a:effectLst/>
              <a:uLnTx/>
              <a:uFillTx/>
              <a:latin typeface="Bahnschrift"/>
              <a:ea typeface="+mn-ea"/>
              <a:cs typeface="+mn-cs"/>
            </a:endParaRPr>
          </a:p>
          <a:p>
            <a:pPr marL="182880" lvl="1" indent="0">
              <a:lnSpc>
                <a:spcPct val="100000"/>
              </a:lnSpc>
              <a:spcBef>
                <a:spcPts val="600"/>
              </a:spcBef>
              <a:buClr>
                <a:srgbClr val="C9D803"/>
              </a:buClr>
              <a:buFont typeface="Arial" panose="020B0604020202020204" pitchFamily="34" charset="0"/>
              <a:buNone/>
            </a:pPr>
            <a:endParaRPr lang="en-US" sz="2000"/>
          </a:p>
        </p:txBody>
      </p:sp>
      <p:sp>
        <p:nvSpPr>
          <p:cNvPr id="3" name="Footer Placeholder 2">
            <a:extLst>
              <a:ext uri="{FF2B5EF4-FFF2-40B4-BE49-F238E27FC236}">
                <a16:creationId xmlns:a16="http://schemas.microsoft.com/office/drawing/2014/main" id="{5433589D-C597-585D-4FFE-77C47F6A639D}"/>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39</a:t>
            </a:fld>
            <a:endParaRPr lang="en-US">
              <a:solidFill>
                <a:schemeClr val="tx1">
                  <a:lumMod val="65000"/>
                  <a:lumOff val="35000"/>
                </a:schemeClr>
              </a:solidFill>
            </a:endParaRPr>
          </a:p>
        </p:txBody>
      </p:sp>
      <p:sp>
        <p:nvSpPr>
          <p:cNvPr id="2" name="Content Placeholder 1">
            <a:extLst>
              <a:ext uri="{FF2B5EF4-FFF2-40B4-BE49-F238E27FC236}">
                <a16:creationId xmlns:a16="http://schemas.microsoft.com/office/drawing/2014/main" id="{ABD9A15E-5E29-10AA-B47B-66A4CE3FE9C7}"/>
              </a:ext>
            </a:extLst>
          </p:cNvPr>
          <p:cNvSpPr>
            <a:spLocks noGrp="1"/>
          </p:cNvSpPr>
          <p:nvPr>
            <p:ph sz="half" idx="1"/>
          </p:nvPr>
        </p:nvSpPr>
        <p:spPr>
          <a:xfrm>
            <a:off x="2434975" y="678094"/>
            <a:ext cx="9147966" cy="920539"/>
          </a:xfrm>
        </p:spPr>
        <p:txBody>
          <a:bodyPr/>
          <a:lstStyle/>
          <a:p>
            <a:r>
              <a:rPr lang="en-US">
                <a:latin typeface="Zilap Orion" panose="02000500000000000000" pitchFamily="2" charset="0"/>
              </a:rPr>
              <a:t>Minimum Closing Speed</a:t>
            </a:r>
          </a:p>
        </p:txBody>
      </p:sp>
      <p:sp>
        <p:nvSpPr>
          <p:cNvPr id="4" name="Footer Placeholder 4">
            <a:extLst>
              <a:ext uri="{FF2B5EF4-FFF2-40B4-BE49-F238E27FC236}">
                <a16:creationId xmlns:a16="http://schemas.microsoft.com/office/drawing/2014/main" id="{0422CFBF-B80B-B3F2-3CEA-6D4EF48A675B}"/>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BD241D81-A629-FDE0-F6D5-44AA5067CD35}"/>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pic>
        <p:nvPicPr>
          <p:cNvPr id="11" name="Picture 10" descr="A close up of a speedometer&#10;&#10;AI-generated content may be incorrect.">
            <a:extLst>
              <a:ext uri="{FF2B5EF4-FFF2-40B4-BE49-F238E27FC236}">
                <a16:creationId xmlns:a16="http://schemas.microsoft.com/office/drawing/2014/main" id="{F39F075A-BC1A-9B79-3AD0-87A1DF6048A7}"/>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7896431" y="365126"/>
            <a:ext cx="2208393" cy="1457828"/>
          </a:xfrm>
          <a:prstGeom prst="rect">
            <a:avLst/>
          </a:prstGeom>
        </p:spPr>
      </p:pic>
      <p:pic>
        <p:nvPicPr>
          <p:cNvPr id="13" name="Picture 12" descr="A yellow circle with a white circle with black numbers and a checkered flag&#10;&#10;AI-generated content may be incorrect.">
            <a:extLst>
              <a:ext uri="{FF2B5EF4-FFF2-40B4-BE49-F238E27FC236}">
                <a16:creationId xmlns:a16="http://schemas.microsoft.com/office/drawing/2014/main" id="{A5D4413A-D606-2349-EF09-E342E048D5AF}"/>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9285615" y="1954844"/>
            <a:ext cx="2208393" cy="1457828"/>
          </a:xfrm>
          <a:prstGeom prst="rect">
            <a:avLst/>
          </a:prstGeom>
        </p:spPr>
      </p:pic>
      <p:pic>
        <p:nvPicPr>
          <p:cNvPr id="7" name="EnergyPod_Speed_Measurement_CROPPED">
            <a:hlinkClick r:id="" action="ppaction://media"/>
            <a:extLst>
              <a:ext uri="{FF2B5EF4-FFF2-40B4-BE49-F238E27FC236}">
                <a16:creationId xmlns:a16="http://schemas.microsoft.com/office/drawing/2014/main" id="{DC1762AB-D1A4-2383-7B69-576B64C71B68}"/>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7899965" y="3726771"/>
            <a:ext cx="3594043" cy="2021649"/>
          </a:xfrm>
          <a:prstGeom prst="rect">
            <a:avLst/>
          </a:prstGeom>
        </p:spPr>
      </p:pic>
    </p:spTree>
    <p:extLst>
      <p:ext uri="{BB962C8B-B14F-4D97-AF65-F5344CB8AC3E}">
        <p14:creationId xmlns:p14="http://schemas.microsoft.com/office/powerpoint/2010/main" val="91353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81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856E7F66-D87A-4A4F-ACB0-5C9A1F65812F}"/>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03174FC-A979-06E1-6CCF-8C1B03A7F05C}"/>
              </a:ext>
            </a:extLst>
          </p:cNvPr>
          <p:cNvSpPr>
            <a:spLocks noGrp="1"/>
          </p:cNvSpPr>
          <p:nvPr>
            <p:ph sz="half" idx="2"/>
          </p:nvPr>
        </p:nvSpPr>
        <p:spPr>
          <a:xfrm>
            <a:off x="800100" y="1378913"/>
            <a:ext cx="6772275" cy="5498929"/>
          </a:xfrm>
        </p:spPr>
        <p:txBody>
          <a:bodyPr vert="horz" lIns="91440" tIns="45720" rIns="91440" bIns="45720" numCol="1" rtlCol="0" anchor="t">
            <a:normAutofit/>
          </a:bodyPr>
          <a:lstStyle/>
          <a:p>
            <a:pPr marL="0" indent="-285750">
              <a:lnSpc>
                <a:spcPct val="110000"/>
              </a:lnSpc>
              <a:spcBef>
                <a:spcPts val="0"/>
              </a:spcBef>
              <a:buFont typeface="Arial" panose="020B0604020202020204" pitchFamily="34" charset="0"/>
              <a:buChar char="•"/>
              <a:defRPr/>
            </a:pPr>
            <a:endParaRPr lang="en-US" sz="1200" b="1">
              <a:latin typeface="Bahnschrift"/>
            </a:endParaRPr>
          </a:p>
          <a:p>
            <a:pPr marL="571500" lvl="3" indent="0">
              <a:lnSpc>
                <a:spcPct val="110000"/>
              </a:lnSpc>
              <a:spcBef>
                <a:spcPts val="0"/>
              </a:spcBef>
              <a:buNone/>
              <a:defRPr/>
            </a:pPr>
            <a:r>
              <a:rPr lang="en-US" sz="1600" b="1" i="1">
                <a:solidFill>
                  <a:srgbClr val="000000"/>
                </a:solidFill>
              </a:rPr>
              <a:t>Measure the loss of momentum of the door during travel over hinges and door check.</a:t>
            </a:r>
          </a:p>
          <a:p>
            <a:pPr marL="914400" lvl="3" indent="0">
              <a:lnSpc>
                <a:spcPct val="110000"/>
              </a:lnSpc>
              <a:spcBef>
                <a:spcPts val="0"/>
              </a:spcBef>
              <a:buNone/>
              <a:defRPr/>
            </a:pPr>
            <a:endParaRPr lang="en-US">
              <a:solidFill>
                <a:srgbClr val="000000"/>
              </a:solidFill>
            </a:endParaRPr>
          </a:p>
          <a:p>
            <a:pPr marL="548640" indent="0">
              <a:lnSpc>
                <a:spcPct val="110000"/>
              </a:lnSpc>
              <a:spcBef>
                <a:spcPts val="0"/>
              </a:spcBef>
              <a:buNone/>
              <a:defRPr/>
            </a:pPr>
            <a:r>
              <a:rPr lang="en-US" sz="1400" b="1" i="1"/>
              <a:t>Why? Example</a:t>
            </a:r>
          </a:p>
          <a:p>
            <a:pPr marL="914400" lvl="3" indent="0">
              <a:lnSpc>
                <a:spcPct val="110000"/>
              </a:lnSpc>
              <a:spcBef>
                <a:spcPts val="0"/>
              </a:spcBef>
              <a:buNone/>
              <a:defRPr/>
            </a:pPr>
            <a:r>
              <a:rPr lang="en-US">
                <a:solidFill>
                  <a:srgbClr val="000000"/>
                </a:solidFill>
              </a:rPr>
              <a:t>Top graph: closing speed is considered a good indicator</a:t>
            </a:r>
          </a:p>
          <a:p>
            <a:pPr marL="1200150" lvl="3" indent="-285750">
              <a:lnSpc>
                <a:spcPct val="110000"/>
              </a:lnSpc>
              <a:spcBef>
                <a:spcPts val="0"/>
              </a:spcBef>
              <a:defRPr/>
            </a:pPr>
            <a:r>
              <a:rPr lang="en-US">
                <a:solidFill>
                  <a:srgbClr val="FF0000"/>
                </a:solidFill>
              </a:rPr>
              <a:t>Red</a:t>
            </a:r>
            <a:r>
              <a:rPr lang="en-US">
                <a:solidFill>
                  <a:srgbClr val="000000"/>
                </a:solidFill>
              </a:rPr>
              <a:t> door is hard to close, requiring high speed</a:t>
            </a:r>
          </a:p>
          <a:p>
            <a:pPr marL="1200150" lvl="3" indent="-285750">
              <a:lnSpc>
                <a:spcPct val="110000"/>
              </a:lnSpc>
              <a:spcBef>
                <a:spcPts val="0"/>
              </a:spcBef>
              <a:defRPr/>
            </a:pPr>
            <a:r>
              <a:rPr lang="en-US">
                <a:solidFill>
                  <a:srgbClr val="00B050"/>
                </a:solidFill>
              </a:rPr>
              <a:t>Green</a:t>
            </a:r>
            <a:r>
              <a:rPr lang="en-US">
                <a:solidFill>
                  <a:srgbClr val="000000"/>
                </a:solidFill>
              </a:rPr>
              <a:t> door is easy to close, using low speed</a:t>
            </a:r>
          </a:p>
          <a:p>
            <a:pPr marL="914400" lvl="3" indent="0">
              <a:lnSpc>
                <a:spcPct val="110000"/>
              </a:lnSpc>
              <a:spcBef>
                <a:spcPts val="0"/>
              </a:spcBef>
              <a:buNone/>
              <a:defRPr/>
            </a:pPr>
            <a:endParaRPr lang="en-US">
              <a:solidFill>
                <a:srgbClr val="000000"/>
              </a:solidFill>
            </a:endParaRPr>
          </a:p>
          <a:p>
            <a:pPr marL="914400" lvl="3" indent="0">
              <a:lnSpc>
                <a:spcPct val="110000"/>
              </a:lnSpc>
              <a:spcBef>
                <a:spcPts val="0"/>
              </a:spcBef>
              <a:buNone/>
              <a:defRPr/>
            </a:pPr>
            <a:r>
              <a:rPr lang="en-US">
                <a:solidFill>
                  <a:srgbClr val="000000"/>
                </a:solidFill>
              </a:rPr>
              <a:t>Bottom graph: all doors have constant closing speeds but variety of friction. </a:t>
            </a:r>
          </a:p>
          <a:p>
            <a:pPr marL="1200150" lvl="3" indent="-285750">
              <a:lnSpc>
                <a:spcPct val="110000"/>
              </a:lnSpc>
              <a:spcBef>
                <a:spcPts val="0"/>
              </a:spcBef>
              <a:defRPr/>
            </a:pPr>
            <a:r>
              <a:rPr lang="en-US">
                <a:solidFill>
                  <a:srgbClr val="FF0000"/>
                </a:solidFill>
              </a:rPr>
              <a:t>Red</a:t>
            </a:r>
            <a:r>
              <a:rPr lang="en-US">
                <a:solidFill>
                  <a:srgbClr val="000000"/>
                </a:solidFill>
              </a:rPr>
              <a:t> door experiences significant friction</a:t>
            </a:r>
          </a:p>
          <a:p>
            <a:pPr marL="1200150" lvl="3" indent="-285750">
              <a:lnSpc>
                <a:spcPct val="110000"/>
              </a:lnSpc>
              <a:spcBef>
                <a:spcPts val="0"/>
              </a:spcBef>
              <a:defRPr/>
            </a:pPr>
            <a:r>
              <a:rPr lang="en-US">
                <a:solidFill>
                  <a:srgbClr val="00B050"/>
                </a:solidFill>
              </a:rPr>
              <a:t>Green</a:t>
            </a:r>
            <a:r>
              <a:rPr lang="en-US">
                <a:solidFill>
                  <a:srgbClr val="000000"/>
                </a:solidFill>
              </a:rPr>
              <a:t> door minimal, there is even an acceleration</a:t>
            </a:r>
          </a:p>
          <a:p>
            <a:pPr marL="914400" lvl="3" indent="0">
              <a:lnSpc>
                <a:spcPct val="110000"/>
              </a:lnSpc>
              <a:spcBef>
                <a:spcPts val="0"/>
              </a:spcBef>
              <a:buNone/>
              <a:defRPr/>
            </a:pPr>
            <a:endParaRPr lang="en-US">
              <a:solidFill>
                <a:srgbClr val="000000"/>
              </a:solidFill>
            </a:endParaRPr>
          </a:p>
          <a:p>
            <a:pPr marL="548640" marR="0" lvl="0" indent="0" algn="l" defTabSz="914400" rtl="0" eaLnBrk="1" fontAlgn="auto" latinLnBrk="0" hangingPunct="1">
              <a:lnSpc>
                <a:spcPct val="110000"/>
              </a:lnSpc>
              <a:spcBef>
                <a:spcPts val="0"/>
              </a:spcBef>
              <a:spcAft>
                <a:spcPts val="0"/>
              </a:spcAft>
              <a:buClrTx/>
              <a:buSzTx/>
              <a:buNone/>
              <a:tabLst/>
              <a:defRPr/>
            </a:pPr>
            <a:r>
              <a:rPr kumimoji="0" lang="en-US" sz="1400" b="1" i="1" u="none" strike="noStrike" kern="1200" cap="none" spc="0" normalizeH="0" baseline="0" noProof="0">
                <a:ln>
                  <a:noFill/>
                </a:ln>
                <a:solidFill>
                  <a:srgbClr val="C9D803"/>
                </a:solidFill>
                <a:effectLst/>
                <a:uLnTx/>
                <a:uFillTx/>
                <a:ea typeface="+mn-ea"/>
                <a:cs typeface="+mn-cs"/>
              </a:rPr>
              <a:t>Applications</a:t>
            </a:r>
          </a:p>
          <a:p>
            <a:pPr marL="1203325" indent="-285750">
              <a:lnSpc>
                <a:spcPct val="110000"/>
              </a:lnSpc>
              <a:spcBef>
                <a:spcPts val="0"/>
              </a:spcBef>
              <a:buFont typeface="Arial" panose="020B0604020202020204" pitchFamily="34" charset="0"/>
              <a:buChar char="•"/>
              <a:defRPr/>
            </a:pPr>
            <a:r>
              <a:rPr lang="en-US" sz="1400">
                <a:solidFill>
                  <a:srgbClr val="000000"/>
                </a:solidFill>
              </a:rPr>
              <a:t>Detect loss due to misalignment</a:t>
            </a:r>
          </a:p>
          <a:p>
            <a:pPr marL="1203325" indent="-285750">
              <a:lnSpc>
                <a:spcPct val="110000"/>
              </a:lnSpc>
              <a:spcBef>
                <a:spcPts val="0"/>
              </a:spcBef>
              <a:buFont typeface="Arial" panose="020B0604020202020204" pitchFamily="34" charset="0"/>
              <a:buChar char="•"/>
              <a:defRPr/>
            </a:pPr>
            <a:r>
              <a:rPr lang="en-US" sz="1400">
                <a:solidFill>
                  <a:srgbClr val="000000"/>
                </a:solidFill>
              </a:rPr>
              <a:t>Evaluate door check performance</a:t>
            </a:r>
          </a:p>
          <a:p>
            <a:pPr marL="0" marR="0" lvl="0" indent="0" algn="l" defTabSz="914400" rtl="0" eaLnBrk="1" fontAlgn="auto" latinLnBrk="0" hangingPunct="1">
              <a:lnSpc>
                <a:spcPct val="110000"/>
              </a:lnSpc>
              <a:spcBef>
                <a:spcPts val="0"/>
              </a:spcBef>
              <a:spcAft>
                <a:spcPts val="0"/>
              </a:spcAft>
              <a:buClrTx/>
              <a:buSzTx/>
              <a:buFont typeface="+mj-lt"/>
              <a:buNone/>
              <a:tabLst/>
              <a:defRPr/>
            </a:pPr>
            <a:r>
              <a:rPr kumimoji="0" lang="en-US" sz="1400" b="0" i="0" u="none" strike="noStrike" kern="1200" cap="none" spc="0" normalizeH="0" baseline="0" noProof="0">
                <a:ln>
                  <a:noFill/>
                </a:ln>
                <a:solidFill>
                  <a:srgbClr val="000000"/>
                </a:solidFill>
                <a:effectLst/>
                <a:uLnTx/>
                <a:uFillTx/>
                <a:ea typeface="+mn-ea"/>
                <a:cs typeface="+mn-cs"/>
              </a:rPr>
              <a:t>	</a:t>
            </a:r>
          </a:p>
          <a:p>
            <a:pPr marL="0" marR="0" lvl="0" indent="0" algn="l" defTabSz="914400" rtl="0" eaLnBrk="1" fontAlgn="auto" latinLnBrk="0" hangingPunct="1">
              <a:lnSpc>
                <a:spcPct val="110000"/>
              </a:lnSpc>
              <a:spcBef>
                <a:spcPts val="0"/>
              </a:spcBef>
              <a:spcAft>
                <a:spcPts val="0"/>
              </a:spcAft>
              <a:buClrTx/>
              <a:buSzTx/>
              <a:buFont typeface="+mj-lt"/>
              <a:buNone/>
              <a:tabLst/>
              <a:defRPr/>
            </a:pPr>
            <a:endParaRPr lang="en-US" sz="1400"/>
          </a:p>
          <a:p>
            <a:pPr lvl="1">
              <a:defRPr/>
            </a:pPr>
            <a:endParaRPr lang="en-US" sz="1800"/>
          </a:p>
          <a:p>
            <a:pPr lvl="1">
              <a:defRPr/>
            </a:pPr>
            <a:endParaRPr lang="en-US" sz="1800"/>
          </a:p>
          <a:p>
            <a:pPr lvl="1">
              <a:defRPr/>
            </a:pPr>
            <a:endParaRPr lang="en-US" sz="1200">
              <a:solidFill>
                <a:srgbClr val="000000"/>
              </a:solidFill>
              <a:latin typeface="Bahnschrift"/>
            </a:endParaRPr>
          </a:p>
          <a:p>
            <a:pPr marL="457200" marR="0" lvl="0" indent="-457200" algn="l" defTabSz="914400" rtl="0" eaLnBrk="1" fontAlgn="auto" latinLnBrk="0" hangingPunct="1">
              <a:lnSpc>
                <a:spcPct val="90000"/>
              </a:lnSpc>
              <a:spcBef>
                <a:spcPts val="1000"/>
              </a:spcBef>
              <a:spcAft>
                <a:spcPts val="0"/>
              </a:spcAft>
              <a:buClrTx/>
              <a:buSzTx/>
              <a:buFont typeface="+mj-lt"/>
              <a:buAutoNum type="alphaUcPeriod"/>
              <a:tabLst/>
              <a:defRPr/>
            </a:pPr>
            <a:endParaRPr kumimoji="0" lang="en-US" sz="2000" b="0" i="0" u="none" strike="noStrike" kern="1200" cap="none" spc="0" normalizeH="0" baseline="0" noProof="0">
              <a:ln>
                <a:noFill/>
              </a:ln>
              <a:solidFill>
                <a:srgbClr val="C9D803"/>
              </a:solidFill>
              <a:effectLst/>
              <a:uLnTx/>
              <a:uFillTx/>
              <a:latin typeface="Bahnschrift"/>
              <a:ea typeface="+mn-ea"/>
              <a:cs typeface="+mn-cs"/>
            </a:endParaRPr>
          </a:p>
          <a:p>
            <a:pPr marL="182880" lvl="1" indent="0">
              <a:lnSpc>
                <a:spcPct val="100000"/>
              </a:lnSpc>
              <a:spcBef>
                <a:spcPts val="600"/>
              </a:spcBef>
              <a:buClr>
                <a:srgbClr val="C9D803"/>
              </a:buClr>
              <a:buFont typeface="Arial" panose="020B0604020202020204" pitchFamily="34" charset="0"/>
              <a:buNone/>
            </a:pPr>
            <a:endParaRPr lang="en-US" sz="2000"/>
          </a:p>
        </p:txBody>
      </p:sp>
      <p:sp>
        <p:nvSpPr>
          <p:cNvPr id="3" name="Footer Placeholder 2">
            <a:extLst>
              <a:ext uri="{FF2B5EF4-FFF2-40B4-BE49-F238E27FC236}">
                <a16:creationId xmlns:a16="http://schemas.microsoft.com/office/drawing/2014/main" id="{EADBA055-3878-5814-1BFA-51D48C109A64}"/>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40</a:t>
            </a:fld>
            <a:endParaRPr lang="en-US">
              <a:solidFill>
                <a:schemeClr val="tx1">
                  <a:lumMod val="65000"/>
                  <a:lumOff val="35000"/>
                </a:schemeClr>
              </a:solidFill>
            </a:endParaRPr>
          </a:p>
        </p:txBody>
      </p:sp>
      <p:sp>
        <p:nvSpPr>
          <p:cNvPr id="2" name="Content Placeholder 1">
            <a:extLst>
              <a:ext uri="{FF2B5EF4-FFF2-40B4-BE49-F238E27FC236}">
                <a16:creationId xmlns:a16="http://schemas.microsoft.com/office/drawing/2014/main" id="{CC3201C8-C9CB-C988-39E4-9BD6E70397B1}"/>
              </a:ext>
            </a:extLst>
          </p:cNvPr>
          <p:cNvSpPr>
            <a:spLocks noGrp="1"/>
          </p:cNvSpPr>
          <p:nvPr>
            <p:ph sz="half" idx="1"/>
          </p:nvPr>
        </p:nvSpPr>
        <p:spPr>
          <a:xfrm>
            <a:off x="2414426" y="679039"/>
            <a:ext cx="9145683" cy="913455"/>
          </a:xfrm>
        </p:spPr>
        <p:txBody>
          <a:bodyPr>
            <a:normAutofit/>
          </a:bodyPr>
          <a:lstStyle/>
          <a:p>
            <a:r>
              <a:rPr lang="en-US">
                <a:latin typeface="Zilap Orion" panose="02000500000000000000" pitchFamily="2" charset="0"/>
              </a:rPr>
              <a:t>Friction</a:t>
            </a:r>
            <a:r>
              <a:rPr lang="en-US"/>
              <a:t> </a:t>
            </a:r>
            <a:r>
              <a:rPr lang="en-US" sz="1400">
                <a:solidFill>
                  <a:srgbClr val="C7D82B"/>
                </a:solidFill>
              </a:rPr>
              <a:t>(TRAJECTORY MODULE)</a:t>
            </a:r>
          </a:p>
        </p:txBody>
      </p:sp>
      <p:sp>
        <p:nvSpPr>
          <p:cNvPr id="4" name="Footer Placeholder 4">
            <a:extLst>
              <a:ext uri="{FF2B5EF4-FFF2-40B4-BE49-F238E27FC236}">
                <a16:creationId xmlns:a16="http://schemas.microsoft.com/office/drawing/2014/main" id="{B3380CAC-6020-DB53-81F6-C7508237AF0D}"/>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E2E22EDA-BFA0-ACA3-37D4-F48C8D973C80}"/>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pic>
        <p:nvPicPr>
          <p:cNvPr id="9" name="Picture 8" descr="A circular yellow and white sign&#10;&#10;AI-generated content may be incorrect.">
            <a:extLst>
              <a:ext uri="{FF2B5EF4-FFF2-40B4-BE49-F238E27FC236}">
                <a16:creationId xmlns:a16="http://schemas.microsoft.com/office/drawing/2014/main" id="{62E8DC0F-829F-6866-3DF6-132E2E0155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48286" y="352158"/>
            <a:ext cx="2953952" cy="1949995"/>
          </a:xfrm>
          <a:prstGeom prst="rect">
            <a:avLst/>
          </a:prstGeom>
        </p:spPr>
      </p:pic>
      <p:pic>
        <p:nvPicPr>
          <p:cNvPr id="10" name="Picture 9">
            <a:extLst>
              <a:ext uri="{FF2B5EF4-FFF2-40B4-BE49-F238E27FC236}">
                <a16:creationId xmlns:a16="http://schemas.microsoft.com/office/drawing/2014/main" id="{D4BB29D1-8D88-A38E-C4B4-0A3331DCB01E}"/>
              </a:ext>
            </a:extLst>
          </p:cNvPr>
          <p:cNvPicPr>
            <a:picLocks noChangeAspect="1"/>
          </p:cNvPicPr>
          <p:nvPr/>
        </p:nvPicPr>
        <p:blipFill>
          <a:blip r:embed="rId5"/>
          <a:stretch>
            <a:fillRect/>
          </a:stretch>
        </p:blipFill>
        <p:spPr>
          <a:xfrm>
            <a:off x="8848287" y="4316662"/>
            <a:ext cx="2953952" cy="1775514"/>
          </a:xfrm>
          <a:prstGeom prst="rect">
            <a:avLst/>
          </a:prstGeom>
        </p:spPr>
      </p:pic>
      <p:pic>
        <p:nvPicPr>
          <p:cNvPr id="11" name="Picture 10">
            <a:extLst>
              <a:ext uri="{FF2B5EF4-FFF2-40B4-BE49-F238E27FC236}">
                <a16:creationId xmlns:a16="http://schemas.microsoft.com/office/drawing/2014/main" id="{97C8B822-0151-B73F-7C79-13102B3D3C54}"/>
              </a:ext>
            </a:extLst>
          </p:cNvPr>
          <p:cNvPicPr>
            <a:picLocks noChangeAspect="1"/>
          </p:cNvPicPr>
          <p:nvPr/>
        </p:nvPicPr>
        <p:blipFill>
          <a:blip r:embed="rId6"/>
          <a:stretch>
            <a:fillRect/>
          </a:stretch>
        </p:blipFill>
        <p:spPr>
          <a:xfrm>
            <a:off x="8848286" y="2417840"/>
            <a:ext cx="2953952" cy="1783134"/>
          </a:xfrm>
          <a:prstGeom prst="rect">
            <a:avLst/>
          </a:prstGeom>
        </p:spPr>
      </p:pic>
    </p:spTree>
    <p:extLst>
      <p:ext uri="{BB962C8B-B14F-4D97-AF65-F5344CB8AC3E}">
        <p14:creationId xmlns:p14="http://schemas.microsoft.com/office/powerpoint/2010/main" val="42566048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CB2A830A-E1B4-53A0-8828-B3C34AB0CBF2}"/>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C30D25CD-BAB5-7706-F234-9AD593013AC1}"/>
              </a:ext>
            </a:extLst>
          </p:cNvPr>
          <p:cNvSpPr>
            <a:spLocks noGrp="1"/>
          </p:cNvSpPr>
          <p:nvPr>
            <p:ph sz="half" idx="2"/>
          </p:nvPr>
        </p:nvSpPr>
        <p:spPr>
          <a:xfrm>
            <a:off x="800100" y="1378913"/>
            <a:ext cx="7509280" cy="5498929"/>
          </a:xfrm>
        </p:spPr>
        <p:txBody>
          <a:bodyPr vert="horz" lIns="91440" tIns="45720" rIns="91440" bIns="45720" numCol="1" rtlCol="0" anchor="t">
            <a:normAutofit/>
          </a:bodyPr>
          <a:lstStyle/>
          <a:p>
            <a:pPr marL="0" indent="-285750">
              <a:lnSpc>
                <a:spcPct val="110000"/>
              </a:lnSpc>
              <a:spcBef>
                <a:spcPts val="0"/>
              </a:spcBef>
              <a:buFont typeface="Arial" panose="020B0604020202020204" pitchFamily="34" charset="0"/>
              <a:buChar char="•"/>
              <a:defRPr/>
            </a:pPr>
            <a:endParaRPr lang="en-US" sz="1200" b="1">
              <a:latin typeface="Bahnschrift"/>
            </a:endParaRPr>
          </a:p>
          <a:p>
            <a:pPr marL="0" indent="-285750">
              <a:lnSpc>
                <a:spcPct val="110000"/>
              </a:lnSpc>
              <a:spcBef>
                <a:spcPts val="0"/>
              </a:spcBef>
              <a:buFont typeface="Arial" panose="020B0604020202020204" pitchFamily="34" charset="0"/>
              <a:buChar char="•"/>
              <a:defRPr/>
            </a:pPr>
            <a:endParaRPr lang="en-US" sz="1400" b="1"/>
          </a:p>
          <a:p>
            <a:pPr marL="571500" lvl="3" indent="0">
              <a:lnSpc>
                <a:spcPct val="110000"/>
              </a:lnSpc>
              <a:spcBef>
                <a:spcPts val="0"/>
              </a:spcBef>
              <a:buNone/>
              <a:defRPr/>
            </a:pPr>
            <a:r>
              <a:rPr lang="en-US" sz="1600" b="1" i="1">
                <a:solidFill>
                  <a:srgbClr val="000000"/>
                </a:solidFill>
              </a:rPr>
              <a:t>Measure the angle of the door position from which it was closed.</a:t>
            </a:r>
          </a:p>
          <a:p>
            <a:pPr marL="914400" lvl="3" indent="0">
              <a:lnSpc>
                <a:spcPct val="110000"/>
              </a:lnSpc>
              <a:spcBef>
                <a:spcPts val="0"/>
              </a:spcBef>
              <a:buNone/>
              <a:defRPr/>
            </a:pPr>
            <a:endParaRPr lang="en-US">
              <a:solidFill>
                <a:srgbClr val="000000"/>
              </a:solidFill>
            </a:endParaRPr>
          </a:p>
          <a:p>
            <a:pPr marL="548640" indent="0">
              <a:lnSpc>
                <a:spcPct val="110000"/>
              </a:lnSpc>
              <a:spcBef>
                <a:spcPts val="0"/>
              </a:spcBef>
              <a:buNone/>
              <a:defRPr/>
            </a:pPr>
            <a:r>
              <a:rPr lang="en-US" sz="1400" b="1" i="1"/>
              <a:t>Why?</a:t>
            </a:r>
          </a:p>
          <a:p>
            <a:pPr marL="914400" lvl="3" indent="0">
              <a:lnSpc>
                <a:spcPct val="110000"/>
              </a:lnSpc>
              <a:spcBef>
                <a:spcPts val="0"/>
              </a:spcBef>
              <a:buNone/>
              <a:defRPr/>
            </a:pPr>
            <a:r>
              <a:rPr lang="en-US">
                <a:solidFill>
                  <a:srgbClr val="000000"/>
                </a:solidFill>
              </a:rPr>
              <a:t>The angle can be used to determine the validity of the operation and/or the angle characteristics.</a:t>
            </a:r>
          </a:p>
          <a:p>
            <a:pPr marL="914400" lvl="3" indent="0">
              <a:lnSpc>
                <a:spcPct val="110000"/>
              </a:lnSpc>
              <a:spcBef>
                <a:spcPts val="0"/>
              </a:spcBef>
              <a:buNone/>
              <a:defRPr/>
            </a:pPr>
            <a:endParaRPr lang="en-US">
              <a:solidFill>
                <a:srgbClr val="000000"/>
              </a:solidFill>
            </a:endParaRPr>
          </a:p>
          <a:p>
            <a:pPr marL="548640" marR="0" lvl="0" indent="0" algn="l" defTabSz="914400" rtl="0" eaLnBrk="1" fontAlgn="auto" latinLnBrk="0" hangingPunct="1">
              <a:lnSpc>
                <a:spcPct val="110000"/>
              </a:lnSpc>
              <a:spcBef>
                <a:spcPts val="0"/>
              </a:spcBef>
              <a:spcAft>
                <a:spcPts val="0"/>
              </a:spcAft>
              <a:buClrTx/>
              <a:buSzTx/>
              <a:buNone/>
              <a:tabLst/>
              <a:defRPr/>
            </a:pPr>
            <a:r>
              <a:rPr kumimoji="0" lang="en-US" sz="1400" b="1" i="1" u="none" strike="noStrike" kern="1200" cap="none" spc="0" normalizeH="0" baseline="0" noProof="0">
                <a:ln>
                  <a:noFill/>
                </a:ln>
                <a:solidFill>
                  <a:srgbClr val="C9D803"/>
                </a:solidFill>
                <a:effectLst/>
                <a:uLnTx/>
                <a:uFillTx/>
                <a:ea typeface="+mn-ea"/>
                <a:cs typeface="+mn-cs"/>
              </a:rPr>
              <a:t>Applications</a:t>
            </a:r>
          </a:p>
          <a:p>
            <a:pPr marL="1203325" indent="-285750">
              <a:lnSpc>
                <a:spcPct val="110000"/>
              </a:lnSpc>
              <a:spcBef>
                <a:spcPts val="0"/>
              </a:spcBef>
              <a:buFont typeface="Arial" panose="020B0604020202020204" pitchFamily="34" charset="0"/>
              <a:buChar char="•"/>
              <a:defRPr/>
            </a:pPr>
            <a:r>
              <a:rPr lang="en-US" sz="1400">
                <a:solidFill>
                  <a:srgbClr val="000000"/>
                </a:solidFill>
              </a:rPr>
              <a:t>Measure drop angle from trunk or hood</a:t>
            </a:r>
          </a:p>
          <a:p>
            <a:pPr marL="1203325" indent="-285750">
              <a:lnSpc>
                <a:spcPct val="110000"/>
              </a:lnSpc>
              <a:spcBef>
                <a:spcPts val="0"/>
              </a:spcBef>
              <a:buFont typeface="Arial" panose="020B0604020202020204" pitchFamily="34" charset="0"/>
              <a:buChar char="•"/>
              <a:defRPr/>
            </a:pPr>
            <a:r>
              <a:rPr lang="en-US" sz="1400">
                <a:solidFill>
                  <a:srgbClr val="000000"/>
                </a:solidFill>
              </a:rPr>
              <a:t>Measure </a:t>
            </a:r>
            <a:r>
              <a:rPr kumimoji="0" lang="en-US" sz="1400" b="0" i="0" u="none" strike="noStrike" kern="1200" cap="none" spc="0" normalizeH="0" baseline="0" noProof="0">
                <a:ln>
                  <a:noFill/>
                </a:ln>
                <a:solidFill>
                  <a:srgbClr val="000000"/>
                </a:solidFill>
                <a:effectLst/>
                <a:uLnTx/>
                <a:uFillTx/>
                <a:ea typeface="+mn-ea"/>
                <a:cs typeface="+mn-cs"/>
              </a:rPr>
              <a:t>the location of detent</a:t>
            </a:r>
            <a:r>
              <a:rPr lang="en-US" sz="1400">
                <a:solidFill>
                  <a:srgbClr val="000000"/>
                </a:solidFill>
              </a:rPr>
              <a:t> positions during benchmarking</a:t>
            </a:r>
            <a:endParaRPr kumimoji="0" lang="en-US" sz="1400" b="0" i="0" u="none" strike="noStrike" kern="1200" cap="none" spc="0" normalizeH="0" baseline="0" noProof="0">
              <a:ln>
                <a:noFill/>
              </a:ln>
              <a:solidFill>
                <a:srgbClr val="000000"/>
              </a:solidFill>
              <a:effectLst/>
              <a:uLnTx/>
              <a:uFillTx/>
              <a:ea typeface="+mn-ea"/>
              <a:cs typeface="+mn-cs"/>
            </a:endParaRPr>
          </a:p>
          <a:p>
            <a:pPr marL="0" marR="0" lvl="0" indent="0" algn="l" defTabSz="914400" rtl="0" eaLnBrk="1" fontAlgn="auto" latinLnBrk="0" hangingPunct="1">
              <a:lnSpc>
                <a:spcPct val="110000"/>
              </a:lnSpc>
              <a:spcBef>
                <a:spcPts val="0"/>
              </a:spcBef>
              <a:spcAft>
                <a:spcPts val="0"/>
              </a:spcAft>
              <a:buClrTx/>
              <a:buSzTx/>
              <a:buFont typeface="+mj-lt"/>
              <a:buNone/>
              <a:tabLst/>
              <a:defRPr/>
            </a:pPr>
            <a:endParaRPr lang="en-US" sz="1400"/>
          </a:p>
          <a:p>
            <a:pPr lvl="1">
              <a:defRPr/>
            </a:pPr>
            <a:endParaRPr lang="en-US" sz="1800"/>
          </a:p>
          <a:p>
            <a:pPr lvl="1">
              <a:defRPr/>
            </a:pPr>
            <a:endParaRPr lang="en-US" sz="1800"/>
          </a:p>
          <a:p>
            <a:pPr lvl="1">
              <a:defRPr/>
            </a:pPr>
            <a:endParaRPr lang="en-US" sz="1200">
              <a:solidFill>
                <a:srgbClr val="000000"/>
              </a:solidFill>
              <a:latin typeface="Bahnschrift"/>
            </a:endParaRPr>
          </a:p>
          <a:p>
            <a:pPr marL="457200" marR="0" lvl="0" indent="-457200" algn="l" defTabSz="914400" rtl="0" eaLnBrk="1" fontAlgn="auto" latinLnBrk="0" hangingPunct="1">
              <a:lnSpc>
                <a:spcPct val="90000"/>
              </a:lnSpc>
              <a:spcBef>
                <a:spcPts val="1000"/>
              </a:spcBef>
              <a:spcAft>
                <a:spcPts val="0"/>
              </a:spcAft>
              <a:buClrTx/>
              <a:buSzTx/>
              <a:buFont typeface="+mj-lt"/>
              <a:buAutoNum type="alphaUcPeriod"/>
              <a:tabLst/>
              <a:defRPr/>
            </a:pPr>
            <a:endParaRPr kumimoji="0" lang="en-US" sz="2000" b="0" i="0" u="none" strike="noStrike" kern="1200" cap="none" spc="0" normalizeH="0" baseline="0" noProof="0">
              <a:ln>
                <a:noFill/>
              </a:ln>
              <a:solidFill>
                <a:srgbClr val="C9D803"/>
              </a:solidFill>
              <a:effectLst/>
              <a:uLnTx/>
              <a:uFillTx/>
              <a:latin typeface="Bahnschrift"/>
              <a:ea typeface="+mn-ea"/>
              <a:cs typeface="+mn-cs"/>
            </a:endParaRPr>
          </a:p>
          <a:p>
            <a:pPr marL="182880" lvl="1" indent="0">
              <a:lnSpc>
                <a:spcPct val="100000"/>
              </a:lnSpc>
              <a:spcBef>
                <a:spcPts val="600"/>
              </a:spcBef>
              <a:buClr>
                <a:srgbClr val="C9D803"/>
              </a:buClr>
              <a:buFont typeface="Arial" panose="020B0604020202020204" pitchFamily="34" charset="0"/>
              <a:buNone/>
            </a:pPr>
            <a:endParaRPr lang="en-US" sz="2000"/>
          </a:p>
        </p:txBody>
      </p:sp>
      <p:sp>
        <p:nvSpPr>
          <p:cNvPr id="3" name="Footer Placeholder 2">
            <a:extLst>
              <a:ext uri="{FF2B5EF4-FFF2-40B4-BE49-F238E27FC236}">
                <a16:creationId xmlns:a16="http://schemas.microsoft.com/office/drawing/2014/main" id="{3E740802-B517-C7A7-36A2-348E5FE8B68C}"/>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41</a:t>
            </a:fld>
            <a:endParaRPr lang="en-US">
              <a:solidFill>
                <a:schemeClr val="tx1">
                  <a:lumMod val="65000"/>
                  <a:lumOff val="35000"/>
                </a:schemeClr>
              </a:solidFill>
            </a:endParaRPr>
          </a:p>
        </p:txBody>
      </p:sp>
      <p:sp>
        <p:nvSpPr>
          <p:cNvPr id="2" name="Content Placeholder 1">
            <a:extLst>
              <a:ext uri="{FF2B5EF4-FFF2-40B4-BE49-F238E27FC236}">
                <a16:creationId xmlns:a16="http://schemas.microsoft.com/office/drawing/2014/main" id="{E81DC019-77CB-2329-F9DA-EB897A6D6C46}"/>
              </a:ext>
            </a:extLst>
          </p:cNvPr>
          <p:cNvSpPr>
            <a:spLocks noGrp="1"/>
          </p:cNvSpPr>
          <p:nvPr>
            <p:ph sz="half" idx="1"/>
          </p:nvPr>
        </p:nvSpPr>
        <p:spPr>
          <a:xfrm>
            <a:off x="2424701" y="679038"/>
            <a:ext cx="9194344" cy="913456"/>
          </a:xfrm>
        </p:spPr>
        <p:txBody>
          <a:bodyPr>
            <a:normAutofit/>
          </a:bodyPr>
          <a:lstStyle/>
          <a:p>
            <a:r>
              <a:rPr lang="en-US">
                <a:latin typeface="Zilap Orion" panose="02000500000000000000" pitchFamily="2" charset="0"/>
              </a:rPr>
              <a:t>DOOR ANGLE </a:t>
            </a:r>
            <a:r>
              <a:rPr lang="en-US" sz="1400">
                <a:solidFill>
                  <a:srgbClr val="C7D82B"/>
                </a:solidFill>
              </a:rPr>
              <a:t>(TRAJECTORY MODULE)</a:t>
            </a:r>
          </a:p>
        </p:txBody>
      </p:sp>
      <p:sp>
        <p:nvSpPr>
          <p:cNvPr id="4" name="Footer Placeholder 4">
            <a:extLst>
              <a:ext uri="{FF2B5EF4-FFF2-40B4-BE49-F238E27FC236}">
                <a16:creationId xmlns:a16="http://schemas.microsoft.com/office/drawing/2014/main" id="{8E879539-9518-9E76-4D63-D9B525396E0F}"/>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A7F24D38-04D0-7C76-A351-597110FB3307}"/>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pic>
        <p:nvPicPr>
          <p:cNvPr id="9" name="Picture 8" descr="A circular yellow and white circle with black numbers and a bluetooth symbol&#10;&#10;AI-generated content may be incorrect.">
            <a:extLst>
              <a:ext uri="{FF2B5EF4-FFF2-40B4-BE49-F238E27FC236}">
                <a16:creationId xmlns:a16="http://schemas.microsoft.com/office/drawing/2014/main" id="{4623D50F-620A-5326-6E44-E55606A05898}"/>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8766527" y="698882"/>
            <a:ext cx="2297713" cy="1516791"/>
          </a:xfrm>
          <a:prstGeom prst="rect">
            <a:avLst/>
          </a:prstGeom>
        </p:spPr>
      </p:pic>
      <p:pic>
        <p:nvPicPr>
          <p:cNvPr id="11" name="Picture 10">
            <a:extLst>
              <a:ext uri="{FF2B5EF4-FFF2-40B4-BE49-F238E27FC236}">
                <a16:creationId xmlns:a16="http://schemas.microsoft.com/office/drawing/2014/main" id="{8083498F-82D8-9B34-B4FF-7AF0D0B6DEB4}"/>
              </a:ext>
            </a:extLst>
          </p:cNvPr>
          <p:cNvPicPr>
            <a:picLocks noChangeAspect="1"/>
          </p:cNvPicPr>
          <p:nvPr/>
        </p:nvPicPr>
        <p:blipFill>
          <a:blip r:embed="rId5"/>
          <a:stretch>
            <a:fillRect/>
          </a:stretch>
        </p:blipFill>
        <p:spPr>
          <a:xfrm>
            <a:off x="8477419" y="2431191"/>
            <a:ext cx="3324689" cy="2172003"/>
          </a:xfrm>
          <a:prstGeom prst="rect">
            <a:avLst/>
          </a:prstGeom>
        </p:spPr>
      </p:pic>
      <p:pic>
        <p:nvPicPr>
          <p:cNvPr id="8" name="Picture 7">
            <a:extLst>
              <a:ext uri="{FF2B5EF4-FFF2-40B4-BE49-F238E27FC236}">
                <a16:creationId xmlns:a16="http://schemas.microsoft.com/office/drawing/2014/main" id="{C73D097C-88AE-D9F7-8114-4F77D1669362}"/>
              </a:ext>
            </a:extLst>
          </p:cNvPr>
          <p:cNvPicPr>
            <a:picLocks noChangeAspect="1"/>
          </p:cNvPicPr>
          <p:nvPr/>
        </p:nvPicPr>
        <p:blipFill>
          <a:blip r:embed="rId6"/>
          <a:stretch>
            <a:fillRect/>
          </a:stretch>
        </p:blipFill>
        <p:spPr>
          <a:xfrm>
            <a:off x="8592280" y="4380610"/>
            <a:ext cx="1583889" cy="2112264"/>
          </a:xfrm>
          <a:prstGeom prst="rect">
            <a:avLst/>
          </a:prstGeom>
        </p:spPr>
      </p:pic>
    </p:spTree>
    <p:extLst>
      <p:ext uri="{BB962C8B-B14F-4D97-AF65-F5344CB8AC3E}">
        <p14:creationId xmlns:p14="http://schemas.microsoft.com/office/powerpoint/2010/main" val="16482560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6AD493EE-10A9-53F2-AC45-2518EB2A5FE2}"/>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94E8C287-D832-EACD-A480-215D3B5047D8}"/>
              </a:ext>
            </a:extLst>
          </p:cNvPr>
          <p:cNvSpPr>
            <a:spLocks noGrp="1"/>
          </p:cNvSpPr>
          <p:nvPr>
            <p:ph sz="half" idx="2"/>
          </p:nvPr>
        </p:nvSpPr>
        <p:spPr>
          <a:xfrm>
            <a:off x="800101" y="1378913"/>
            <a:ext cx="6317634" cy="5498929"/>
          </a:xfrm>
        </p:spPr>
        <p:txBody>
          <a:bodyPr vert="horz" lIns="91440" tIns="45720" rIns="91440" bIns="45720" numCol="1" rtlCol="0" anchor="t">
            <a:normAutofit/>
          </a:bodyPr>
          <a:lstStyle/>
          <a:p>
            <a:pPr marL="0" indent="-285750">
              <a:lnSpc>
                <a:spcPct val="110000"/>
              </a:lnSpc>
              <a:spcBef>
                <a:spcPts val="0"/>
              </a:spcBef>
              <a:buFont typeface="Arial" panose="020B0604020202020204" pitchFamily="34" charset="0"/>
              <a:buChar char="•"/>
              <a:defRPr/>
            </a:pPr>
            <a:endParaRPr lang="en-US" sz="1200" b="1">
              <a:latin typeface="Bahnschrift"/>
            </a:endParaRPr>
          </a:p>
          <a:p>
            <a:pPr marL="0" indent="-285750">
              <a:lnSpc>
                <a:spcPct val="110000"/>
              </a:lnSpc>
              <a:spcBef>
                <a:spcPts val="0"/>
              </a:spcBef>
              <a:buFont typeface="Arial" panose="020B0604020202020204" pitchFamily="34" charset="0"/>
              <a:buChar char="•"/>
              <a:defRPr/>
            </a:pPr>
            <a:endParaRPr lang="en-US" sz="1400" b="1"/>
          </a:p>
          <a:p>
            <a:pPr marL="519113" lvl="3" indent="0">
              <a:lnSpc>
                <a:spcPct val="110000"/>
              </a:lnSpc>
              <a:spcBef>
                <a:spcPts val="0"/>
              </a:spcBef>
              <a:buNone/>
              <a:defRPr/>
            </a:pPr>
            <a:r>
              <a:rPr lang="en-US" sz="1600" b="1" i="1">
                <a:solidFill>
                  <a:srgbClr val="000000"/>
                </a:solidFill>
              </a:rPr>
              <a:t>Measure the orientation of the rotation axis of the door versus gravity.</a:t>
            </a:r>
          </a:p>
          <a:p>
            <a:pPr marL="914400" lvl="3" indent="0">
              <a:lnSpc>
                <a:spcPct val="110000"/>
              </a:lnSpc>
              <a:spcBef>
                <a:spcPts val="0"/>
              </a:spcBef>
              <a:buNone/>
              <a:defRPr/>
            </a:pPr>
            <a:endParaRPr lang="en-US">
              <a:solidFill>
                <a:srgbClr val="000000"/>
              </a:solidFill>
            </a:endParaRPr>
          </a:p>
          <a:p>
            <a:pPr marL="548640" indent="0">
              <a:lnSpc>
                <a:spcPct val="110000"/>
              </a:lnSpc>
              <a:spcBef>
                <a:spcPts val="0"/>
              </a:spcBef>
              <a:buNone/>
              <a:defRPr/>
            </a:pPr>
            <a:r>
              <a:rPr lang="en-US" sz="1400" b="1" i="1"/>
              <a:t>Why?</a:t>
            </a:r>
          </a:p>
          <a:p>
            <a:pPr marL="914400" lvl="3" indent="0">
              <a:lnSpc>
                <a:spcPct val="110000"/>
              </a:lnSpc>
              <a:spcBef>
                <a:spcPts val="0"/>
              </a:spcBef>
              <a:buNone/>
              <a:defRPr/>
            </a:pPr>
            <a:r>
              <a:rPr lang="en-US">
                <a:solidFill>
                  <a:srgbClr val="000000"/>
                </a:solidFill>
              </a:rPr>
              <a:t>The inclination of the door will be an important contributor to the closing energy as it may provide or require potential energy from gravity.</a:t>
            </a:r>
          </a:p>
          <a:p>
            <a:pPr marL="914400" lvl="3" indent="0">
              <a:lnSpc>
                <a:spcPct val="110000"/>
              </a:lnSpc>
              <a:spcBef>
                <a:spcPts val="0"/>
              </a:spcBef>
              <a:buNone/>
              <a:defRPr/>
            </a:pPr>
            <a:endParaRPr lang="en-US">
              <a:solidFill>
                <a:srgbClr val="000000"/>
              </a:solidFill>
            </a:endParaRPr>
          </a:p>
          <a:p>
            <a:pPr marL="548640" marR="0" lvl="0" indent="0" algn="l" defTabSz="914400" rtl="0" eaLnBrk="1" fontAlgn="auto" latinLnBrk="0" hangingPunct="1">
              <a:lnSpc>
                <a:spcPct val="110000"/>
              </a:lnSpc>
              <a:spcBef>
                <a:spcPts val="0"/>
              </a:spcBef>
              <a:spcAft>
                <a:spcPts val="0"/>
              </a:spcAft>
              <a:buClrTx/>
              <a:buSzTx/>
              <a:buNone/>
              <a:tabLst/>
              <a:defRPr/>
            </a:pPr>
            <a:r>
              <a:rPr kumimoji="0" lang="en-US" sz="1400" b="1" i="1" u="none" strike="noStrike" kern="1200" cap="none" spc="0" normalizeH="0" baseline="0" noProof="0">
                <a:ln>
                  <a:noFill/>
                </a:ln>
                <a:solidFill>
                  <a:srgbClr val="C9D803"/>
                </a:solidFill>
                <a:effectLst/>
                <a:uLnTx/>
                <a:uFillTx/>
                <a:ea typeface="+mn-ea"/>
                <a:cs typeface="+mn-cs"/>
              </a:rPr>
              <a:t>Applications</a:t>
            </a:r>
          </a:p>
          <a:p>
            <a:pPr marL="1203325" indent="-285750">
              <a:lnSpc>
                <a:spcPct val="110000"/>
              </a:lnSpc>
              <a:spcBef>
                <a:spcPts val="0"/>
              </a:spcBef>
              <a:buFont typeface="Arial" panose="020B0604020202020204" pitchFamily="34" charset="0"/>
              <a:buChar char="•"/>
              <a:defRPr/>
            </a:pPr>
            <a:r>
              <a:rPr lang="en-US" sz="1400">
                <a:solidFill>
                  <a:srgbClr val="000000"/>
                </a:solidFill>
              </a:rPr>
              <a:t>Hinge misalignment</a:t>
            </a:r>
          </a:p>
          <a:p>
            <a:pPr marL="1203325" indent="-285750">
              <a:lnSpc>
                <a:spcPct val="110000"/>
              </a:lnSpc>
              <a:spcBef>
                <a:spcPts val="0"/>
              </a:spcBef>
              <a:buFont typeface="Arial" panose="020B0604020202020204" pitchFamily="34" charset="0"/>
              <a:buChar char="•"/>
              <a:defRPr/>
            </a:pPr>
            <a:r>
              <a:rPr lang="en-US" sz="1400">
                <a:solidFill>
                  <a:srgbClr val="000000"/>
                </a:solidFill>
              </a:rPr>
              <a:t>Inclination of the body</a:t>
            </a:r>
          </a:p>
          <a:p>
            <a:pPr marL="1203325" indent="-285750">
              <a:lnSpc>
                <a:spcPct val="110000"/>
              </a:lnSpc>
              <a:spcBef>
                <a:spcPts val="0"/>
              </a:spcBef>
              <a:buFont typeface="Arial" panose="020B0604020202020204" pitchFamily="34" charset="0"/>
              <a:buChar char="•"/>
              <a:defRPr/>
            </a:pPr>
            <a:r>
              <a:rPr lang="en-US" sz="1400">
                <a:solidFill>
                  <a:srgbClr val="000000"/>
                </a:solidFill>
              </a:rPr>
              <a:t>Geometry of the body (symmetry left/right)</a:t>
            </a:r>
          </a:p>
          <a:p>
            <a:pPr marL="1203325" indent="-285750">
              <a:lnSpc>
                <a:spcPct val="110000"/>
              </a:lnSpc>
              <a:spcBef>
                <a:spcPts val="0"/>
              </a:spcBef>
              <a:buFont typeface="Arial" panose="020B0604020202020204" pitchFamily="34" charset="0"/>
              <a:buChar char="•"/>
              <a:defRPr/>
            </a:pPr>
            <a:r>
              <a:rPr lang="en-US" sz="1400">
                <a:solidFill>
                  <a:srgbClr val="000000"/>
                </a:solidFill>
              </a:rPr>
              <a:t>Door </a:t>
            </a:r>
            <a:r>
              <a:rPr kumimoji="0" lang="en-US" sz="1400" b="0" i="0" u="none" strike="noStrike" kern="1200" cap="none" spc="0" normalizeH="0" baseline="0" noProof="0">
                <a:ln>
                  <a:noFill/>
                </a:ln>
                <a:solidFill>
                  <a:srgbClr val="000000"/>
                </a:solidFill>
                <a:effectLst/>
                <a:uLnTx/>
                <a:uFillTx/>
                <a:ea typeface="+mn-ea"/>
                <a:cs typeface="+mn-cs"/>
              </a:rPr>
              <a:t>Rise (vertical displacement while opening)</a:t>
            </a:r>
          </a:p>
          <a:p>
            <a:pPr marL="0" marR="0" lvl="0" indent="0" algn="l" defTabSz="914400" rtl="0" eaLnBrk="1" fontAlgn="auto" latinLnBrk="0" hangingPunct="1">
              <a:lnSpc>
                <a:spcPct val="110000"/>
              </a:lnSpc>
              <a:spcBef>
                <a:spcPts val="0"/>
              </a:spcBef>
              <a:spcAft>
                <a:spcPts val="0"/>
              </a:spcAft>
              <a:buClrTx/>
              <a:buSzTx/>
              <a:buFont typeface="+mj-lt"/>
              <a:buNone/>
              <a:tabLst/>
              <a:defRPr/>
            </a:pPr>
            <a:endParaRPr kumimoji="0" lang="en-US" sz="1400" b="0" i="0" u="none" strike="noStrike" kern="1200" cap="none" spc="0" normalizeH="0" baseline="0" noProof="0">
              <a:ln>
                <a:noFill/>
              </a:ln>
              <a:solidFill>
                <a:srgbClr val="000000"/>
              </a:solidFill>
              <a:effectLst/>
              <a:uLnTx/>
              <a:uFillTx/>
              <a:ea typeface="+mn-ea"/>
              <a:cs typeface="+mn-cs"/>
            </a:endParaRPr>
          </a:p>
          <a:p>
            <a:pPr marL="0" marR="0" lvl="0" indent="0" algn="l" defTabSz="914400" rtl="0" eaLnBrk="1" fontAlgn="auto" latinLnBrk="0" hangingPunct="1">
              <a:lnSpc>
                <a:spcPct val="110000"/>
              </a:lnSpc>
              <a:spcBef>
                <a:spcPts val="0"/>
              </a:spcBef>
              <a:spcAft>
                <a:spcPts val="0"/>
              </a:spcAft>
              <a:buClrTx/>
              <a:buSzTx/>
              <a:buFont typeface="+mj-lt"/>
              <a:buNone/>
              <a:tabLst/>
              <a:defRPr/>
            </a:pPr>
            <a:endParaRPr lang="en-US" sz="1400"/>
          </a:p>
          <a:p>
            <a:pPr lvl="1">
              <a:defRPr/>
            </a:pPr>
            <a:endParaRPr lang="en-US" sz="1800"/>
          </a:p>
          <a:p>
            <a:pPr lvl="1">
              <a:defRPr/>
            </a:pPr>
            <a:endParaRPr lang="en-US" sz="1800"/>
          </a:p>
          <a:p>
            <a:pPr lvl="1">
              <a:defRPr/>
            </a:pPr>
            <a:endParaRPr lang="en-US" sz="1200">
              <a:solidFill>
                <a:srgbClr val="000000"/>
              </a:solidFill>
              <a:latin typeface="Bahnschrift"/>
            </a:endParaRPr>
          </a:p>
          <a:p>
            <a:pPr marL="457200" marR="0" lvl="0" indent="-457200" algn="l" defTabSz="914400" rtl="0" eaLnBrk="1" fontAlgn="auto" latinLnBrk="0" hangingPunct="1">
              <a:lnSpc>
                <a:spcPct val="90000"/>
              </a:lnSpc>
              <a:spcBef>
                <a:spcPts val="1000"/>
              </a:spcBef>
              <a:spcAft>
                <a:spcPts val="0"/>
              </a:spcAft>
              <a:buClrTx/>
              <a:buSzTx/>
              <a:buFont typeface="+mj-lt"/>
              <a:buAutoNum type="alphaUcPeriod"/>
              <a:tabLst/>
              <a:defRPr/>
            </a:pPr>
            <a:endParaRPr kumimoji="0" lang="en-US" sz="2000" b="0" i="0" u="none" strike="noStrike" kern="1200" cap="none" spc="0" normalizeH="0" baseline="0" noProof="0">
              <a:ln>
                <a:noFill/>
              </a:ln>
              <a:solidFill>
                <a:srgbClr val="C9D803"/>
              </a:solidFill>
              <a:effectLst/>
              <a:uLnTx/>
              <a:uFillTx/>
              <a:latin typeface="Bahnschrift"/>
              <a:ea typeface="+mn-ea"/>
              <a:cs typeface="+mn-cs"/>
            </a:endParaRPr>
          </a:p>
          <a:p>
            <a:pPr marL="182880" lvl="1" indent="0">
              <a:lnSpc>
                <a:spcPct val="100000"/>
              </a:lnSpc>
              <a:spcBef>
                <a:spcPts val="600"/>
              </a:spcBef>
              <a:buClr>
                <a:srgbClr val="C9D803"/>
              </a:buClr>
              <a:buFont typeface="Arial" panose="020B0604020202020204" pitchFamily="34" charset="0"/>
              <a:buNone/>
            </a:pPr>
            <a:endParaRPr lang="en-US" sz="2000"/>
          </a:p>
        </p:txBody>
      </p:sp>
      <p:sp>
        <p:nvSpPr>
          <p:cNvPr id="3" name="Footer Placeholder 2">
            <a:extLst>
              <a:ext uri="{FF2B5EF4-FFF2-40B4-BE49-F238E27FC236}">
                <a16:creationId xmlns:a16="http://schemas.microsoft.com/office/drawing/2014/main" id="{7FB88A75-F2D5-4D94-0E33-899BC8ED6713}"/>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42</a:t>
            </a:fld>
            <a:endParaRPr lang="en-US">
              <a:solidFill>
                <a:schemeClr val="tx1">
                  <a:lumMod val="65000"/>
                  <a:lumOff val="35000"/>
                </a:schemeClr>
              </a:solidFill>
            </a:endParaRPr>
          </a:p>
        </p:txBody>
      </p:sp>
      <p:sp>
        <p:nvSpPr>
          <p:cNvPr id="2" name="Content Placeholder 1">
            <a:extLst>
              <a:ext uri="{FF2B5EF4-FFF2-40B4-BE49-F238E27FC236}">
                <a16:creationId xmlns:a16="http://schemas.microsoft.com/office/drawing/2014/main" id="{877EF287-736B-5B6C-6B73-3810D2BE76F3}"/>
              </a:ext>
            </a:extLst>
          </p:cNvPr>
          <p:cNvSpPr>
            <a:spLocks noGrp="1"/>
          </p:cNvSpPr>
          <p:nvPr>
            <p:ph sz="half" idx="1"/>
          </p:nvPr>
        </p:nvSpPr>
        <p:spPr>
          <a:xfrm>
            <a:off x="2414427" y="698882"/>
            <a:ext cx="9173796" cy="914161"/>
          </a:xfrm>
        </p:spPr>
        <p:txBody>
          <a:bodyPr>
            <a:normAutofit/>
          </a:bodyPr>
          <a:lstStyle/>
          <a:p>
            <a:r>
              <a:rPr lang="en-US">
                <a:latin typeface="Zilap Orion" panose="02000500000000000000" pitchFamily="2" charset="0"/>
              </a:rPr>
              <a:t>Hinge Tip	</a:t>
            </a:r>
            <a:r>
              <a:rPr lang="en-US" sz="1400">
                <a:solidFill>
                  <a:srgbClr val="C7D82B"/>
                </a:solidFill>
              </a:rPr>
              <a:t>(TRAJECTORY MODULE)</a:t>
            </a:r>
          </a:p>
        </p:txBody>
      </p:sp>
      <p:sp>
        <p:nvSpPr>
          <p:cNvPr id="4" name="Footer Placeholder 4">
            <a:extLst>
              <a:ext uri="{FF2B5EF4-FFF2-40B4-BE49-F238E27FC236}">
                <a16:creationId xmlns:a16="http://schemas.microsoft.com/office/drawing/2014/main" id="{787BB59F-A674-4CE2-1122-DBB013C87C59}"/>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0EE5AA36-9957-5BDA-4366-6E6D75A9A0B4}"/>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pic>
        <p:nvPicPr>
          <p:cNvPr id="9" name="Picture 8" descr="A circular yellow and white circular object with black text&#10;&#10;AI-generated content may be incorrect.">
            <a:extLst>
              <a:ext uri="{FF2B5EF4-FFF2-40B4-BE49-F238E27FC236}">
                <a16:creationId xmlns:a16="http://schemas.microsoft.com/office/drawing/2014/main" id="{758A754C-98C1-1910-B7F5-B2F66BE6B574}"/>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8813535" y="698882"/>
            <a:ext cx="2250705" cy="1485759"/>
          </a:xfrm>
          <a:prstGeom prst="rect">
            <a:avLst/>
          </a:prstGeom>
        </p:spPr>
      </p:pic>
      <p:pic>
        <p:nvPicPr>
          <p:cNvPr id="11" name="Picture 10">
            <a:extLst>
              <a:ext uri="{FF2B5EF4-FFF2-40B4-BE49-F238E27FC236}">
                <a16:creationId xmlns:a16="http://schemas.microsoft.com/office/drawing/2014/main" id="{9C313E70-7AC1-E396-089D-B26B9DE70B42}"/>
              </a:ext>
            </a:extLst>
          </p:cNvPr>
          <p:cNvPicPr>
            <a:picLocks noChangeAspect="1"/>
          </p:cNvPicPr>
          <p:nvPr/>
        </p:nvPicPr>
        <p:blipFill>
          <a:blip r:embed="rId5"/>
          <a:stretch>
            <a:fillRect/>
          </a:stretch>
        </p:blipFill>
        <p:spPr>
          <a:xfrm>
            <a:off x="8086017" y="4014141"/>
            <a:ext cx="3267783" cy="2284639"/>
          </a:xfrm>
          <a:prstGeom prst="rect">
            <a:avLst/>
          </a:prstGeom>
        </p:spPr>
      </p:pic>
      <p:pic>
        <p:nvPicPr>
          <p:cNvPr id="13" name="Picture 12">
            <a:extLst>
              <a:ext uri="{FF2B5EF4-FFF2-40B4-BE49-F238E27FC236}">
                <a16:creationId xmlns:a16="http://schemas.microsoft.com/office/drawing/2014/main" id="{F50EB52D-EA3A-D544-1785-28EA6F0D3A05}"/>
              </a:ext>
            </a:extLst>
          </p:cNvPr>
          <p:cNvPicPr>
            <a:picLocks noChangeAspect="1"/>
          </p:cNvPicPr>
          <p:nvPr/>
        </p:nvPicPr>
        <p:blipFill>
          <a:blip r:embed="rId6"/>
          <a:stretch>
            <a:fillRect/>
          </a:stretch>
        </p:blipFill>
        <p:spPr>
          <a:xfrm>
            <a:off x="7293580" y="2427891"/>
            <a:ext cx="2015698" cy="1197244"/>
          </a:xfrm>
          <a:prstGeom prst="rect">
            <a:avLst/>
          </a:prstGeom>
        </p:spPr>
      </p:pic>
      <p:pic>
        <p:nvPicPr>
          <p:cNvPr id="15" name="Picture 14">
            <a:extLst>
              <a:ext uri="{FF2B5EF4-FFF2-40B4-BE49-F238E27FC236}">
                <a16:creationId xmlns:a16="http://schemas.microsoft.com/office/drawing/2014/main" id="{BF3E899A-DD3C-DFED-733F-E6B944A7A470}"/>
              </a:ext>
            </a:extLst>
          </p:cNvPr>
          <p:cNvPicPr>
            <a:picLocks noChangeAspect="1"/>
          </p:cNvPicPr>
          <p:nvPr/>
        </p:nvPicPr>
        <p:blipFill>
          <a:blip r:embed="rId7"/>
          <a:stretch>
            <a:fillRect/>
          </a:stretch>
        </p:blipFill>
        <p:spPr>
          <a:xfrm>
            <a:off x="9120926" y="2321788"/>
            <a:ext cx="3149570" cy="1354238"/>
          </a:xfrm>
          <a:prstGeom prst="rect">
            <a:avLst/>
          </a:prstGeom>
        </p:spPr>
      </p:pic>
    </p:spTree>
    <p:extLst>
      <p:ext uri="{BB962C8B-B14F-4D97-AF65-F5344CB8AC3E}">
        <p14:creationId xmlns:p14="http://schemas.microsoft.com/office/powerpoint/2010/main" val="232240426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0">
  <p:cSld>
    <p:bg>
      <p:bgPr>
        <a:blipFill dpi="0" rotWithShape="1">
          <a:blip r:embed="rId5">
            <a:lum/>
          </a:blip>
          <a:srcRect/>
          <a:stretch>
            <a:fillRect/>
          </a:stretch>
        </a:blipFill>
        <a:effectLst/>
      </p:bgPr>
    </p:bg>
    <p:spTree>
      <p:nvGrpSpPr>
        <p:cNvPr id="1" name="">
          <a:extLst>
            <a:ext uri="{FF2B5EF4-FFF2-40B4-BE49-F238E27FC236}">
              <a16:creationId xmlns:a16="http://schemas.microsoft.com/office/drawing/2014/main" id="{DA9702B4-84D4-ED84-9EDD-E98CA395F47E}"/>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167882E5-D2C3-9451-06D4-8FA5B412CB75}"/>
              </a:ext>
            </a:extLst>
          </p:cNvPr>
          <p:cNvSpPr>
            <a:spLocks noGrp="1"/>
          </p:cNvSpPr>
          <p:nvPr>
            <p:ph sz="half" idx="2"/>
          </p:nvPr>
        </p:nvSpPr>
        <p:spPr>
          <a:xfrm>
            <a:off x="800100" y="1378913"/>
            <a:ext cx="6772275" cy="5498929"/>
          </a:xfrm>
        </p:spPr>
        <p:txBody>
          <a:bodyPr vert="horz" lIns="91440" tIns="45720" rIns="91440" bIns="45720" numCol="1" rtlCol="0" anchor="t">
            <a:normAutofit/>
          </a:bodyPr>
          <a:lstStyle/>
          <a:p>
            <a:pPr marL="0" indent="-285750">
              <a:lnSpc>
                <a:spcPct val="110000"/>
              </a:lnSpc>
              <a:spcBef>
                <a:spcPts val="0"/>
              </a:spcBef>
              <a:buFont typeface="Arial" panose="020B0604020202020204" pitchFamily="34" charset="0"/>
              <a:buChar char="•"/>
              <a:defRPr/>
            </a:pPr>
            <a:endParaRPr lang="en-US" sz="1200" b="1">
              <a:latin typeface="Bahnschrift"/>
            </a:endParaRPr>
          </a:p>
          <a:p>
            <a:pPr marL="0" indent="-285750">
              <a:lnSpc>
                <a:spcPct val="110000"/>
              </a:lnSpc>
              <a:spcBef>
                <a:spcPts val="0"/>
              </a:spcBef>
              <a:buFont typeface="Arial" panose="020B0604020202020204" pitchFamily="34" charset="0"/>
              <a:buChar char="•"/>
              <a:defRPr/>
            </a:pPr>
            <a:endParaRPr lang="en-US" sz="1400" b="1"/>
          </a:p>
          <a:p>
            <a:pPr marL="571500" lvl="3" indent="0">
              <a:lnSpc>
                <a:spcPct val="110000"/>
              </a:lnSpc>
              <a:spcBef>
                <a:spcPts val="0"/>
              </a:spcBef>
              <a:buNone/>
              <a:defRPr/>
            </a:pPr>
            <a:r>
              <a:rPr lang="en-US" sz="1600" b="1" i="1">
                <a:solidFill>
                  <a:srgbClr val="000000"/>
                </a:solidFill>
              </a:rPr>
              <a:t>Measure the speed of the door during an unlatching event. </a:t>
            </a:r>
          </a:p>
          <a:p>
            <a:pPr marL="914400" lvl="3" indent="0">
              <a:lnSpc>
                <a:spcPct val="110000"/>
              </a:lnSpc>
              <a:spcBef>
                <a:spcPts val="0"/>
              </a:spcBef>
              <a:buNone/>
              <a:defRPr/>
            </a:pPr>
            <a:endParaRPr lang="en-US" sz="1600" b="1" i="1">
              <a:solidFill>
                <a:srgbClr val="000000"/>
              </a:solidFill>
            </a:endParaRPr>
          </a:p>
          <a:p>
            <a:pPr marL="548640" indent="0">
              <a:lnSpc>
                <a:spcPct val="110000"/>
              </a:lnSpc>
              <a:spcBef>
                <a:spcPts val="0"/>
              </a:spcBef>
              <a:buNone/>
              <a:defRPr/>
            </a:pPr>
            <a:r>
              <a:rPr lang="en-US" sz="1400" b="1" i="1"/>
              <a:t>Why?</a:t>
            </a:r>
          </a:p>
          <a:p>
            <a:pPr marL="914400" lvl="3" indent="0">
              <a:lnSpc>
                <a:spcPct val="110000"/>
              </a:lnSpc>
              <a:spcBef>
                <a:spcPts val="0"/>
              </a:spcBef>
              <a:buNone/>
              <a:defRPr/>
            </a:pPr>
            <a:r>
              <a:rPr lang="en-US">
                <a:solidFill>
                  <a:srgbClr val="000000"/>
                </a:solidFill>
              </a:rPr>
              <a:t>The speed at which the door opens is a function of the seal compression and striker misalignment. </a:t>
            </a:r>
          </a:p>
          <a:p>
            <a:pPr marL="914400" lvl="3" indent="0">
              <a:lnSpc>
                <a:spcPct val="110000"/>
              </a:lnSpc>
              <a:spcBef>
                <a:spcPts val="0"/>
              </a:spcBef>
              <a:buNone/>
              <a:defRPr/>
            </a:pPr>
            <a:endParaRPr lang="en-US">
              <a:solidFill>
                <a:srgbClr val="000000"/>
              </a:solidFill>
            </a:endParaRPr>
          </a:p>
          <a:p>
            <a:pPr marL="548640" marR="0" lvl="0" indent="0" algn="l" defTabSz="914400" rtl="0" eaLnBrk="1" fontAlgn="auto" latinLnBrk="0" hangingPunct="1">
              <a:lnSpc>
                <a:spcPct val="110000"/>
              </a:lnSpc>
              <a:spcBef>
                <a:spcPts val="0"/>
              </a:spcBef>
              <a:spcAft>
                <a:spcPts val="0"/>
              </a:spcAft>
              <a:buClrTx/>
              <a:buSzTx/>
              <a:buNone/>
              <a:tabLst/>
              <a:defRPr/>
            </a:pPr>
            <a:r>
              <a:rPr kumimoji="0" lang="en-US" sz="1400" b="1" i="1" u="none" strike="noStrike" kern="1200" cap="none" spc="0" normalizeH="0" baseline="0" noProof="0">
                <a:ln>
                  <a:noFill/>
                </a:ln>
                <a:solidFill>
                  <a:srgbClr val="C9D803"/>
                </a:solidFill>
                <a:effectLst/>
                <a:uLnTx/>
                <a:uFillTx/>
                <a:ea typeface="+mn-ea"/>
                <a:cs typeface="+mn-cs"/>
              </a:rPr>
              <a:t>Applications</a:t>
            </a:r>
          </a:p>
          <a:p>
            <a:pPr marL="1203325" indent="-285750">
              <a:lnSpc>
                <a:spcPct val="110000"/>
              </a:lnSpc>
              <a:spcBef>
                <a:spcPts val="0"/>
              </a:spcBef>
              <a:buFont typeface="Arial" panose="020B0604020202020204" pitchFamily="34" charset="0"/>
              <a:buChar char="•"/>
              <a:defRPr/>
            </a:pPr>
            <a:r>
              <a:rPr lang="en-US" sz="1400">
                <a:solidFill>
                  <a:srgbClr val="000000"/>
                </a:solidFill>
              </a:rPr>
              <a:t>Seal pressure as alternative to static closing force</a:t>
            </a:r>
          </a:p>
          <a:p>
            <a:pPr marL="1203325" indent="-285750">
              <a:lnSpc>
                <a:spcPct val="110000"/>
              </a:lnSpc>
              <a:spcBef>
                <a:spcPts val="0"/>
              </a:spcBef>
              <a:buFont typeface="Arial" panose="020B0604020202020204" pitchFamily="34" charset="0"/>
              <a:buChar char="•"/>
              <a:defRPr/>
            </a:pPr>
            <a:r>
              <a:rPr lang="en-US" sz="1400">
                <a:solidFill>
                  <a:srgbClr val="000000"/>
                </a:solidFill>
              </a:rPr>
              <a:t>Vertical speed due to misalignment</a:t>
            </a:r>
          </a:p>
          <a:p>
            <a:pPr marL="0" marR="0" lvl="0" indent="0" algn="l" defTabSz="914400" rtl="0" eaLnBrk="1" fontAlgn="auto" latinLnBrk="0" hangingPunct="1">
              <a:lnSpc>
                <a:spcPct val="110000"/>
              </a:lnSpc>
              <a:spcBef>
                <a:spcPts val="0"/>
              </a:spcBef>
              <a:spcAft>
                <a:spcPts val="0"/>
              </a:spcAft>
              <a:buClrTx/>
              <a:buSzTx/>
              <a:buFont typeface="+mj-lt"/>
              <a:buNone/>
              <a:tabLst/>
              <a:defRPr/>
            </a:pPr>
            <a:endParaRPr lang="en-US" sz="1400"/>
          </a:p>
          <a:p>
            <a:pPr lvl="1">
              <a:defRPr/>
            </a:pPr>
            <a:endParaRPr lang="en-US" sz="1400">
              <a:solidFill>
                <a:srgbClr val="000000"/>
              </a:solidFill>
            </a:endParaRPr>
          </a:p>
          <a:p>
            <a:pPr lvl="1">
              <a:defRPr/>
            </a:pPr>
            <a:endParaRPr lang="en-US" sz="1800"/>
          </a:p>
          <a:p>
            <a:pPr lvl="1">
              <a:defRPr/>
            </a:pPr>
            <a:endParaRPr lang="en-US" sz="1200">
              <a:solidFill>
                <a:srgbClr val="000000"/>
              </a:solidFill>
              <a:latin typeface="Bahnschrift"/>
            </a:endParaRPr>
          </a:p>
          <a:p>
            <a:pPr marL="457200" marR="0" lvl="0" indent="-457200" algn="l" defTabSz="914400" rtl="0" eaLnBrk="1" fontAlgn="auto" latinLnBrk="0" hangingPunct="1">
              <a:lnSpc>
                <a:spcPct val="90000"/>
              </a:lnSpc>
              <a:spcBef>
                <a:spcPts val="1000"/>
              </a:spcBef>
              <a:spcAft>
                <a:spcPts val="0"/>
              </a:spcAft>
              <a:buClrTx/>
              <a:buSzTx/>
              <a:buFont typeface="+mj-lt"/>
              <a:buAutoNum type="alphaUcPeriod"/>
              <a:tabLst/>
              <a:defRPr/>
            </a:pPr>
            <a:endParaRPr kumimoji="0" lang="en-US" sz="2000" b="0" i="0" u="none" strike="noStrike" kern="1200" cap="none" spc="0" normalizeH="0" baseline="0" noProof="0">
              <a:ln>
                <a:noFill/>
              </a:ln>
              <a:solidFill>
                <a:srgbClr val="C9D803"/>
              </a:solidFill>
              <a:effectLst/>
              <a:uLnTx/>
              <a:uFillTx/>
              <a:latin typeface="Bahnschrift"/>
              <a:ea typeface="+mn-ea"/>
              <a:cs typeface="+mn-cs"/>
            </a:endParaRPr>
          </a:p>
          <a:p>
            <a:pPr marL="182880" lvl="1" indent="0">
              <a:lnSpc>
                <a:spcPct val="100000"/>
              </a:lnSpc>
              <a:spcBef>
                <a:spcPts val="600"/>
              </a:spcBef>
              <a:buClr>
                <a:srgbClr val="C9D803"/>
              </a:buClr>
              <a:buFont typeface="Arial" panose="020B0604020202020204" pitchFamily="34" charset="0"/>
              <a:buNone/>
            </a:pPr>
            <a:endParaRPr lang="en-US" sz="2000"/>
          </a:p>
        </p:txBody>
      </p:sp>
      <p:sp>
        <p:nvSpPr>
          <p:cNvPr id="3" name="Footer Placeholder 2">
            <a:extLst>
              <a:ext uri="{FF2B5EF4-FFF2-40B4-BE49-F238E27FC236}">
                <a16:creationId xmlns:a16="http://schemas.microsoft.com/office/drawing/2014/main" id="{41DCD1B3-34C9-999D-916A-EAE4A419FC6E}"/>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43</a:t>
            </a:fld>
            <a:endParaRPr lang="en-US">
              <a:solidFill>
                <a:schemeClr val="tx1">
                  <a:lumMod val="65000"/>
                  <a:lumOff val="35000"/>
                </a:schemeClr>
              </a:solidFill>
            </a:endParaRPr>
          </a:p>
        </p:txBody>
      </p:sp>
      <p:sp>
        <p:nvSpPr>
          <p:cNvPr id="2" name="Content Placeholder 1">
            <a:extLst>
              <a:ext uri="{FF2B5EF4-FFF2-40B4-BE49-F238E27FC236}">
                <a16:creationId xmlns:a16="http://schemas.microsoft.com/office/drawing/2014/main" id="{1B352D4E-E461-DE91-4DB3-9B322B0EB4A4}"/>
              </a:ext>
            </a:extLst>
          </p:cNvPr>
          <p:cNvSpPr>
            <a:spLocks noGrp="1"/>
          </p:cNvSpPr>
          <p:nvPr>
            <p:ph sz="half" idx="1"/>
          </p:nvPr>
        </p:nvSpPr>
        <p:spPr>
          <a:xfrm>
            <a:off x="2434974" y="679039"/>
            <a:ext cx="8992429" cy="934004"/>
          </a:xfrm>
        </p:spPr>
        <p:txBody>
          <a:bodyPr>
            <a:normAutofit/>
          </a:bodyPr>
          <a:lstStyle/>
          <a:p>
            <a:r>
              <a:rPr lang="en-US">
                <a:latin typeface="Zilap Orion" panose="02000500000000000000" pitchFamily="2" charset="0"/>
              </a:rPr>
              <a:t>Spring Speed </a:t>
            </a:r>
            <a:r>
              <a:rPr lang="en-US" sz="1400">
                <a:solidFill>
                  <a:srgbClr val="C7D82B"/>
                </a:solidFill>
              </a:rPr>
              <a:t>(</a:t>
            </a:r>
            <a:r>
              <a:rPr lang="en-US" sz="1400">
                <a:solidFill>
                  <a:srgbClr val="C9D803"/>
                </a:solidFill>
                <a:latin typeface="+mn-lt"/>
              </a:rPr>
              <a:t>Latch MODULE)</a:t>
            </a:r>
          </a:p>
        </p:txBody>
      </p:sp>
      <p:sp>
        <p:nvSpPr>
          <p:cNvPr id="4" name="Footer Placeholder 4">
            <a:extLst>
              <a:ext uri="{FF2B5EF4-FFF2-40B4-BE49-F238E27FC236}">
                <a16:creationId xmlns:a16="http://schemas.microsoft.com/office/drawing/2014/main" id="{B97D02EB-7511-D50B-C986-6B3030792E45}"/>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E643E19A-0737-D8B4-5320-2CE7585C6900}"/>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pic>
        <p:nvPicPr>
          <p:cNvPr id="11" name="Picture 10" descr="A close up of a speedometer&#10;&#10;AI-generated content may be incorrect.">
            <a:extLst>
              <a:ext uri="{FF2B5EF4-FFF2-40B4-BE49-F238E27FC236}">
                <a16:creationId xmlns:a16="http://schemas.microsoft.com/office/drawing/2014/main" id="{7DFE17C9-E6E7-91C3-562D-7F6239C5132C}"/>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8543405" y="1716150"/>
            <a:ext cx="2098338" cy="1385177"/>
          </a:xfrm>
          <a:prstGeom prst="rect">
            <a:avLst/>
          </a:prstGeom>
        </p:spPr>
      </p:pic>
      <p:pic>
        <p:nvPicPr>
          <p:cNvPr id="7" name="EnergyPod_Spring_Test_CROPPED">
            <a:hlinkClick r:id="" action="ppaction://media"/>
            <a:extLst>
              <a:ext uri="{FF2B5EF4-FFF2-40B4-BE49-F238E27FC236}">
                <a16:creationId xmlns:a16="http://schemas.microsoft.com/office/drawing/2014/main" id="{FBAE933A-24EC-C1A8-A7EE-5E804E43A348}"/>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7487729" y="3308229"/>
            <a:ext cx="4209691" cy="2367951"/>
          </a:xfrm>
          <a:prstGeom prst="rect">
            <a:avLst/>
          </a:prstGeom>
        </p:spPr>
      </p:pic>
    </p:spTree>
    <p:extLst>
      <p:ext uri="{BB962C8B-B14F-4D97-AF65-F5344CB8AC3E}">
        <p14:creationId xmlns:p14="http://schemas.microsoft.com/office/powerpoint/2010/main" val="1025614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4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show="0">
  <p:cSld>
    <p:bg>
      <p:bgPr>
        <a:blipFill dpi="0" rotWithShape="1">
          <a:blip r:embed="rId5">
            <a:lum/>
          </a:blip>
          <a:srcRect/>
          <a:stretch>
            <a:fillRect/>
          </a:stretch>
        </a:blipFill>
        <a:effectLst/>
      </p:bgPr>
    </p:bg>
    <p:spTree>
      <p:nvGrpSpPr>
        <p:cNvPr id="1" name="">
          <a:extLst>
            <a:ext uri="{FF2B5EF4-FFF2-40B4-BE49-F238E27FC236}">
              <a16:creationId xmlns:a16="http://schemas.microsoft.com/office/drawing/2014/main" id="{A93EE800-2CC9-0C5A-D4A3-0CFA866BBDB4}"/>
            </a:ext>
          </a:extLst>
        </p:cNvPr>
        <p:cNvGrpSpPr/>
        <p:nvPr/>
      </p:nvGrpSpPr>
      <p:grpSpPr>
        <a:xfrm>
          <a:off x="0" y="0"/>
          <a:ext cx="0" cy="0"/>
          <a:chOff x="0" y="0"/>
          <a:chExt cx="0" cy="0"/>
        </a:xfrm>
      </p:grpSpPr>
      <p:sp>
        <p:nvSpPr>
          <p:cNvPr id="3" name="Footer Placeholder 2">
            <a:extLst>
              <a:ext uri="{FF2B5EF4-FFF2-40B4-BE49-F238E27FC236}">
                <a16:creationId xmlns:a16="http://schemas.microsoft.com/office/drawing/2014/main" id="{490A3DD4-9703-B4E6-1ED1-B6E34BEBC54E}"/>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44</a:t>
            </a:fld>
            <a:endParaRPr lang="en-US">
              <a:solidFill>
                <a:schemeClr val="tx1">
                  <a:lumMod val="65000"/>
                  <a:lumOff val="35000"/>
                </a:schemeClr>
              </a:solidFill>
            </a:endParaRPr>
          </a:p>
        </p:txBody>
      </p:sp>
      <p:sp>
        <p:nvSpPr>
          <p:cNvPr id="2" name="Content Placeholder 1">
            <a:extLst>
              <a:ext uri="{FF2B5EF4-FFF2-40B4-BE49-F238E27FC236}">
                <a16:creationId xmlns:a16="http://schemas.microsoft.com/office/drawing/2014/main" id="{B7FB5774-C5E3-37C9-6250-1171A8FF46F5}"/>
              </a:ext>
            </a:extLst>
          </p:cNvPr>
          <p:cNvSpPr>
            <a:spLocks noGrp="1"/>
          </p:cNvSpPr>
          <p:nvPr>
            <p:ph sz="half" idx="1"/>
          </p:nvPr>
        </p:nvSpPr>
        <p:spPr>
          <a:xfrm>
            <a:off x="2445249" y="698882"/>
            <a:ext cx="9122424" cy="893612"/>
          </a:xfrm>
        </p:spPr>
        <p:txBody>
          <a:bodyPr>
            <a:normAutofit/>
          </a:bodyPr>
          <a:lstStyle/>
          <a:p>
            <a:r>
              <a:rPr lang="en-US">
                <a:latin typeface="Zilap Orion" panose="02000500000000000000" pitchFamily="2" charset="0"/>
              </a:rPr>
              <a:t>Closing force </a:t>
            </a:r>
            <a:r>
              <a:rPr lang="en-US" sz="1400">
                <a:solidFill>
                  <a:srgbClr val="C7D82B"/>
                </a:solidFill>
              </a:rPr>
              <a:t>(Latch MODULE)</a:t>
            </a:r>
          </a:p>
        </p:txBody>
      </p:sp>
      <p:sp>
        <p:nvSpPr>
          <p:cNvPr id="4" name="Footer Placeholder 4">
            <a:extLst>
              <a:ext uri="{FF2B5EF4-FFF2-40B4-BE49-F238E27FC236}">
                <a16:creationId xmlns:a16="http://schemas.microsoft.com/office/drawing/2014/main" id="{80F8AD9A-0D51-E7D0-4B98-894F7AA8F8F0}"/>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4581CD7D-3608-0B13-1A7D-CD3B28A407D6}"/>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
        <p:nvSpPr>
          <p:cNvPr id="10" name="Content Placeholder 4">
            <a:extLst>
              <a:ext uri="{FF2B5EF4-FFF2-40B4-BE49-F238E27FC236}">
                <a16:creationId xmlns:a16="http://schemas.microsoft.com/office/drawing/2014/main" id="{B4196722-33DC-6972-3064-18C964DF0471}"/>
              </a:ext>
            </a:extLst>
          </p:cNvPr>
          <p:cNvSpPr>
            <a:spLocks noGrp="1"/>
          </p:cNvSpPr>
          <p:nvPr>
            <p:ph sz="half" idx="2"/>
          </p:nvPr>
        </p:nvSpPr>
        <p:spPr>
          <a:xfrm>
            <a:off x="800100" y="1378913"/>
            <a:ext cx="6772275" cy="5498929"/>
          </a:xfrm>
        </p:spPr>
        <p:txBody>
          <a:bodyPr vert="horz" lIns="91440" tIns="45720" rIns="91440" bIns="45720" numCol="1" rtlCol="0" anchor="t">
            <a:normAutofit/>
          </a:bodyPr>
          <a:lstStyle/>
          <a:p>
            <a:pPr marL="0" indent="-285750">
              <a:lnSpc>
                <a:spcPct val="110000"/>
              </a:lnSpc>
              <a:spcBef>
                <a:spcPts val="0"/>
              </a:spcBef>
              <a:buFont typeface="Arial" panose="020B0604020202020204" pitchFamily="34" charset="0"/>
              <a:buChar char="•"/>
              <a:defRPr/>
            </a:pPr>
            <a:endParaRPr lang="en-US" sz="1200" b="1">
              <a:latin typeface="Bahnschrift"/>
            </a:endParaRPr>
          </a:p>
          <a:p>
            <a:pPr marL="0" indent="-285750">
              <a:lnSpc>
                <a:spcPct val="110000"/>
              </a:lnSpc>
              <a:spcBef>
                <a:spcPts val="0"/>
              </a:spcBef>
              <a:buFont typeface="Arial" panose="020B0604020202020204" pitchFamily="34" charset="0"/>
              <a:buChar char="•"/>
              <a:defRPr/>
            </a:pPr>
            <a:endParaRPr lang="en-US" sz="1400" b="1"/>
          </a:p>
          <a:p>
            <a:pPr marL="548640" indent="0">
              <a:lnSpc>
                <a:spcPct val="110000"/>
              </a:lnSpc>
              <a:spcBef>
                <a:spcPts val="0"/>
              </a:spcBef>
              <a:buNone/>
              <a:defRPr/>
            </a:pPr>
            <a:endParaRPr lang="en-US" sz="1400" b="1"/>
          </a:p>
          <a:p>
            <a:pPr marL="571500" lvl="3" indent="0">
              <a:lnSpc>
                <a:spcPct val="110000"/>
              </a:lnSpc>
              <a:spcBef>
                <a:spcPts val="0"/>
              </a:spcBef>
              <a:buNone/>
              <a:defRPr/>
            </a:pPr>
            <a:r>
              <a:rPr lang="en-US" sz="1600" b="1" i="1">
                <a:solidFill>
                  <a:srgbClr val="000000"/>
                </a:solidFill>
              </a:rPr>
              <a:t>Measure the force required to latch the door slowly.</a:t>
            </a:r>
          </a:p>
          <a:p>
            <a:pPr marL="571500" lvl="3" indent="0">
              <a:lnSpc>
                <a:spcPct val="110000"/>
              </a:lnSpc>
              <a:spcBef>
                <a:spcPts val="0"/>
              </a:spcBef>
              <a:buNone/>
              <a:defRPr/>
            </a:pPr>
            <a:endParaRPr lang="en-US" sz="1600" b="1" i="1">
              <a:solidFill>
                <a:srgbClr val="000000"/>
              </a:solidFill>
            </a:endParaRPr>
          </a:p>
          <a:p>
            <a:pPr marL="571500" lvl="3" indent="0">
              <a:lnSpc>
                <a:spcPct val="110000"/>
              </a:lnSpc>
              <a:spcBef>
                <a:spcPts val="0"/>
              </a:spcBef>
              <a:buNone/>
              <a:defRPr/>
            </a:pPr>
            <a:endParaRPr lang="en-US">
              <a:solidFill>
                <a:srgbClr val="000000"/>
              </a:solidFill>
            </a:endParaRPr>
          </a:p>
          <a:p>
            <a:pPr marL="548640" indent="0">
              <a:lnSpc>
                <a:spcPct val="110000"/>
              </a:lnSpc>
              <a:spcBef>
                <a:spcPts val="0"/>
              </a:spcBef>
              <a:buNone/>
              <a:defRPr/>
            </a:pPr>
            <a:r>
              <a:rPr lang="en-US" sz="1400" b="1" i="1"/>
              <a:t>Why?</a:t>
            </a:r>
          </a:p>
          <a:p>
            <a:pPr marL="914400" lvl="3" indent="0">
              <a:lnSpc>
                <a:spcPct val="110000"/>
              </a:lnSpc>
              <a:spcBef>
                <a:spcPts val="0"/>
              </a:spcBef>
              <a:buNone/>
              <a:defRPr/>
            </a:pPr>
            <a:r>
              <a:rPr lang="en-US">
                <a:solidFill>
                  <a:srgbClr val="000000"/>
                </a:solidFill>
              </a:rPr>
              <a:t>The peak force is representative for the static seal compression and can be indication of seal gap conformity or anomaly.</a:t>
            </a:r>
          </a:p>
          <a:p>
            <a:pPr marL="914400" lvl="3" indent="0">
              <a:lnSpc>
                <a:spcPct val="110000"/>
              </a:lnSpc>
              <a:spcBef>
                <a:spcPts val="0"/>
              </a:spcBef>
              <a:buNone/>
              <a:defRPr/>
            </a:pPr>
            <a:endParaRPr lang="en-US">
              <a:solidFill>
                <a:srgbClr val="000000"/>
              </a:solidFill>
            </a:endParaRPr>
          </a:p>
          <a:p>
            <a:pPr marL="548640" indent="0">
              <a:lnSpc>
                <a:spcPct val="110000"/>
              </a:lnSpc>
              <a:spcBef>
                <a:spcPts val="0"/>
              </a:spcBef>
              <a:buNone/>
              <a:defRPr/>
            </a:pPr>
            <a:r>
              <a:rPr kumimoji="0" lang="en-US" sz="1400" b="1" i="1" u="none" strike="noStrike" kern="1200" cap="none" spc="0" normalizeH="0" baseline="0" noProof="0">
                <a:ln>
                  <a:noFill/>
                </a:ln>
                <a:solidFill>
                  <a:srgbClr val="C9D803"/>
                </a:solidFill>
                <a:effectLst/>
                <a:uLnTx/>
                <a:uFillTx/>
                <a:ea typeface="+mn-ea"/>
                <a:cs typeface="+mn-cs"/>
              </a:rPr>
              <a:t>Technology Benefits</a:t>
            </a:r>
          </a:p>
          <a:p>
            <a:pPr marL="1203325" marR="0" lvl="0" indent="-285750" fontAlgn="auto">
              <a:lnSpc>
                <a:spcPct val="110000"/>
              </a:lnSpc>
              <a:spcBef>
                <a:spcPts val="0"/>
              </a:spcBef>
              <a:spcAft>
                <a:spcPts val="0"/>
              </a:spcAft>
              <a:buClrTx/>
              <a:buSzTx/>
              <a:buFont typeface="Arial" panose="020B0604020202020204" pitchFamily="34" charset="0"/>
              <a:buChar char="•"/>
              <a:tabLst/>
              <a:defRPr/>
            </a:pPr>
            <a:r>
              <a:rPr lang="en-US" sz="1400">
                <a:solidFill>
                  <a:srgbClr val="000000"/>
                </a:solidFill>
              </a:rPr>
              <a:t>Repeat the test to improve repeatability</a:t>
            </a:r>
          </a:p>
          <a:p>
            <a:pPr marL="1203325" marR="0" lvl="0" indent="-285750" fontAlgn="auto">
              <a:lnSpc>
                <a:spcPct val="110000"/>
              </a:lnSpc>
              <a:spcBef>
                <a:spcPts val="0"/>
              </a:spcBef>
              <a:spcAft>
                <a:spcPts val="0"/>
              </a:spcAft>
              <a:buClrTx/>
              <a:buSzTx/>
              <a:buFont typeface="Arial" panose="020B0604020202020204" pitchFamily="34" charset="0"/>
              <a:buChar char="•"/>
              <a:tabLst/>
              <a:defRPr/>
            </a:pPr>
            <a:r>
              <a:rPr lang="en-US" sz="1400">
                <a:solidFill>
                  <a:srgbClr val="000000"/>
                </a:solidFill>
              </a:rPr>
              <a:t>Retain the smallest force for optimal accuracy </a:t>
            </a:r>
          </a:p>
          <a:p>
            <a:pPr marL="1203325" marR="0" lvl="0" indent="-285750" fontAlgn="auto">
              <a:lnSpc>
                <a:spcPct val="110000"/>
              </a:lnSpc>
              <a:spcBef>
                <a:spcPts val="0"/>
              </a:spcBef>
              <a:spcAft>
                <a:spcPts val="0"/>
              </a:spcAft>
              <a:buClrTx/>
              <a:buSzTx/>
              <a:buFont typeface="Arial" panose="020B0604020202020204" pitchFamily="34" charset="0"/>
              <a:buChar char="•"/>
              <a:tabLst/>
              <a:defRPr/>
            </a:pPr>
            <a:r>
              <a:rPr lang="en-US" sz="1400">
                <a:solidFill>
                  <a:srgbClr val="000000"/>
                </a:solidFill>
              </a:rPr>
              <a:t>Maximum force 220N, or can be upgraded to 450N</a:t>
            </a:r>
          </a:p>
          <a:p>
            <a:pPr marL="1203325" marR="0" lvl="0" indent="-285750" fontAlgn="auto">
              <a:lnSpc>
                <a:spcPct val="110000"/>
              </a:lnSpc>
              <a:spcBef>
                <a:spcPts val="0"/>
              </a:spcBef>
              <a:spcAft>
                <a:spcPts val="0"/>
              </a:spcAft>
              <a:buClrTx/>
              <a:buSzTx/>
              <a:buFont typeface="Arial" panose="020B0604020202020204" pitchFamily="34" charset="0"/>
              <a:buChar char="•"/>
              <a:tabLst/>
              <a:defRPr/>
            </a:pPr>
            <a:endParaRPr lang="en-US" sz="1400">
              <a:solidFill>
                <a:srgbClr val="000000"/>
              </a:solidFill>
            </a:endParaRPr>
          </a:p>
          <a:p>
            <a:pPr marL="548640" indent="0">
              <a:lnSpc>
                <a:spcPct val="110000"/>
              </a:lnSpc>
              <a:spcBef>
                <a:spcPts val="0"/>
              </a:spcBef>
              <a:buNone/>
              <a:defRPr/>
            </a:pPr>
            <a:r>
              <a:rPr kumimoji="0" lang="en-US" sz="1400" b="1" i="1" u="none" strike="noStrike" kern="1200" cap="none" spc="0" normalizeH="0" baseline="0" noProof="0">
                <a:ln>
                  <a:noFill/>
                </a:ln>
                <a:solidFill>
                  <a:srgbClr val="C9D803"/>
                </a:solidFill>
                <a:effectLst/>
                <a:uLnTx/>
                <a:uFillTx/>
                <a:ea typeface="+mn-ea"/>
                <a:cs typeface="+mn-cs"/>
              </a:rPr>
              <a:t>Applications</a:t>
            </a:r>
          </a:p>
          <a:p>
            <a:pPr marL="1203325" marR="0" lvl="0" indent="-285750" fontAlgn="auto">
              <a:lnSpc>
                <a:spcPct val="110000"/>
              </a:lnSpc>
              <a:spcBef>
                <a:spcPts val="0"/>
              </a:spcBef>
              <a:spcAft>
                <a:spcPts val="0"/>
              </a:spcAft>
              <a:buClrTx/>
              <a:buSzTx/>
              <a:buFont typeface="Arial" panose="020B0604020202020204" pitchFamily="34" charset="0"/>
              <a:buChar char="•"/>
              <a:tabLst/>
              <a:defRPr/>
            </a:pPr>
            <a:r>
              <a:rPr lang="en-US" sz="1400">
                <a:solidFill>
                  <a:srgbClr val="000000"/>
                </a:solidFill>
              </a:rPr>
              <a:t>Seal compression force</a:t>
            </a:r>
          </a:p>
          <a:p>
            <a:pPr marL="1203325" marR="0" lvl="0" indent="-285750" fontAlgn="auto">
              <a:lnSpc>
                <a:spcPct val="110000"/>
              </a:lnSpc>
              <a:spcBef>
                <a:spcPts val="0"/>
              </a:spcBef>
              <a:spcAft>
                <a:spcPts val="0"/>
              </a:spcAft>
              <a:buClrTx/>
              <a:buSzTx/>
              <a:buFont typeface="Arial" panose="020B0604020202020204" pitchFamily="34" charset="0"/>
              <a:buChar char="•"/>
              <a:tabLst/>
              <a:defRPr/>
            </a:pPr>
            <a:r>
              <a:rPr lang="en-US" sz="1400">
                <a:solidFill>
                  <a:srgbClr val="000000"/>
                </a:solidFill>
              </a:rPr>
              <a:t>Force required to go out of a specific detent</a:t>
            </a:r>
          </a:p>
          <a:p>
            <a:pPr marL="1203325" marR="0" lvl="0" indent="-285750" fontAlgn="auto">
              <a:lnSpc>
                <a:spcPct val="110000"/>
              </a:lnSpc>
              <a:spcBef>
                <a:spcPts val="0"/>
              </a:spcBef>
              <a:spcAft>
                <a:spcPts val="0"/>
              </a:spcAft>
              <a:buClrTx/>
              <a:buSzTx/>
              <a:buFont typeface="Arial" panose="020B0604020202020204" pitchFamily="34" charset="0"/>
              <a:buChar char="•"/>
              <a:tabLst/>
              <a:defRPr/>
            </a:pPr>
            <a:endParaRPr lang="en-US" sz="1400">
              <a:solidFill>
                <a:srgbClr val="000000"/>
              </a:solidFill>
            </a:endParaRPr>
          </a:p>
          <a:p>
            <a:pPr marL="0" marR="0" lvl="0" indent="0" algn="l" defTabSz="914400" rtl="0" eaLnBrk="1" fontAlgn="auto" latinLnBrk="0" hangingPunct="1">
              <a:lnSpc>
                <a:spcPct val="110000"/>
              </a:lnSpc>
              <a:spcBef>
                <a:spcPts val="0"/>
              </a:spcBef>
              <a:spcAft>
                <a:spcPts val="0"/>
              </a:spcAft>
              <a:buClrTx/>
              <a:buSzTx/>
              <a:buFont typeface="+mj-lt"/>
              <a:buNone/>
              <a:tabLst/>
              <a:defRPr/>
            </a:pPr>
            <a:r>
              <a:rPr kumimoji="0" lang="en-US" sz="1400" b="0" i="0" u="none" strike="noStrike" kern="1200" cap="none" spc="0" normalizeH="0" baseline="0" noProof="0">
                <a:ln>
                  <a:noFill/>
                </a:ln>
                <a:solidFill>
                  <a:srgbClr val="000000"/>
                </a:solidFill>
                <a:effectLst/>
                <a:uLnTx/>
                <a:uFillTx/>
                <a:ea typeface="+mn-ea"/>
                <a:cs typeface="+mn-cs"/>
              </a:rPr>
              <a:t>	</a:t>
            </a:r>
          </a:p>
          <a:p>
            <a:pPr marL="0" marR="0" lvl="0" indent="0" algn="l" defTabSz="914400" rtl="0" eaLnBrk="1" fontAlgn="auto" latinLnBrk="0" hangingPunct="1">
              <a:lnSpc>
                <a:spcPct val="110000"/>
              </a:lnSpc>
              <a:spcBef>
                <a:spcPts val="0"/>
              </a:spcBef>
              <a:spcAft>
                <a:spcPts val="0"/>
              </a:spcAft>
              <a:buClrTx/>
              <a:buSzTx/>
              <a:buFont typeface="+mj-lt"/>
              <a:buNone/>
              <a:tabLst/>
              <a:defRPr/>
            </a:pPr>
            <a:endParaRPr lang="en-US" sz="1400"/>
          </a:p>
          <a:p>
            <a:pPr lvl="1">
              <a:defRPr/>
            </a:pPr>
            <a:endParaRPr lang="en-US" sz="1800"/>
          </a:p>
          <a:p>
            <a:pPr lvl="1">
              <a:defRPr/>
            </a:pPr>
            <a:endParaRPr lang="en-US" sz="1800"/>
          </a:p>
          <a:p>
            <a:pPr lvl="1">
              <a:defRPr/>
            </a:pPr>
            <a:endParaRPr lang="en-US" sz="1200">
              <a:solidFill>
                <a:srgbClr val="000000"/>
              </a:solidFill>
              <a:latin typeface="Bahnschrift"/>
            </a:endParaRPr>
          </a:p>
          <a:p>
            <a:pPr marL="457200" marR="0" lvl="0" indent="-457200" algn="l" defTabSz="914400" rtl="0" eaLnBrk="1" fontAlgn="auto" latinLnBrk="0" hangingPunct="1">
              <a:lnSpc>
                <a:spcPct val="90000"/>
              </a:lnSpc>
              <a:spcBef>
                <a:spcPts val="1000"/>
              </a:spcBef>
              <a:spcAft>
                <a:spcPts val="0"/>
              </a:spcAft>
              <a:buClrTx/>
              <a:buSzTx/>
              <a:buFont typeface="+mj-lt"/>
              <a:buAutoNum type="alphaUcPeriod"/>
              <a:tabLst/>
              <a:defRPr/>
            </a:pPr>
            <a:endParaRPr kumimoji="0" lang="en-US" sz="2000" b="0" i="0" u="none" strike="noStrike" kern="1200" cap="none" spc="0" normalizeH="0" baseline="0" noProof="0">
              <a:ln>
                <a:noFill/>
              </a:ln>
              <a:solidFill>
                <a:srgbClr val="C9D803"/>
              </a:solidFill>
              <a:effectLst/>
              <a:uLnTx/>
              <a:uFillTx/>
              <a:latin typeface="Bahnschrift"/>
              <a:ea typeface="+mn-ea"/>
              <a:cs typeface="+mn-cs"/>
            </a:endParaRPr>
          </a:p>
          <a:p>
            <a:pPr marL="182880" lvl="1" indent="0">
              <a:lnSpc>
                <a:spcPct val="100000"/>
              </a:lnSpc>
              <a:spcBef>
                <a:spcPts val="600"/>
              </a:spcBef>
              <a:buClr>
                <a:srgbClr val="C9D803"/>
              </a:buClr>
              <a:buFont typeface="Arial" panose="020B0604020202020204" pitchFamily="34" charset="0"/>
              <a:buNone/>
            </a:pPr>
            <a:endParaRPr lang="en-US" sz="2000"/>
          </a:p>
        </p:txBody>
      </p:sp>
      <p:pic>
        <p:nvPicPr>
          <p:cNvPr id="13" name="Picture 12">
            <a:extLst>
              <a:ext uri="{FF2B5EF4-FFF2-40B4-BE49-F238E27FC236}">
                <a16:creationId xmlns:a16="http://schemas.microsoft.com/office/drawing/2014/main" id="{C62ED89A-4CD4-7F44-01ED-AA9AD2BE92F5}"/>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7945824" y="625211"/>
            <a:ext cx="2190426" cy="1445967"/>
          </a:xfrm>
          <a:prstGeom prst="rect">
            <a:avLst/>
          </a:prstGeom>
        </p:spPr>
      </p:pic>
      <p:pic>
        <p:nvPicPr>
          <p:cNvPr id="15" name="Picture 14" descr="A circular yellow and white object with a white circle with black text&#10;&#10;AI-generated content may be incorrect.">
            <a:extLst>
              <a:ext uri="{FF2B5EF4-FFF2-40B4-BE49-F238E27FC236}">
                <a16:creationId xmlns:a16="http://schemas.microsoft.com/office/drawing/2014/main" id="{31BE036F-A302-D29E-3057-375524EB16AE}"/>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9632057" y="2210790"/>
            <a:ext cx="2190426" cy="1445967"/>
          </a:xfrm>
          <a:prstGeom prst="rect">
            <a:avLst/>
          </a:prstGeom>
        </p:spPr>
      </p:pic>
      <p:pic>
        <p:nvPicPr>
          <p:cNvPr id="5" name="EnergyPod_Push_Test_CROPPED">
            <a:hlinkClick r:id="" action="ppaction://media"/>
            <a:extLst>
              <a:ext uri="{FF2B5EF4-FFF2-40B4-BE49-F238E27FC236}">
                <a16:creationId xmlns:a16="http://schemas.microsoft.com/office/drawing/2014/main" id="{6140A4D0-2A76-7310-6C1C-44446001A616}"/>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7572374" y="3796369"/>
            <a:ext cx="4250109" cy="2390686"/>
          </a:xfrm>
          <a:prstGeom prst="rect">
            <a:avLst/>
          </a:prstGeom>
        </p:spPr>
      </p:pic>
    </p:spTree>
    <p:extLst>
      <p:ext uri="{BB962C8B-B14F-4D97-AF65-F5344CB8AC3E}">
        <p14:creationId xmlns:p14="http://schemas.microsoft.com/office/powerpoint/2010/main" val="2112927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20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show="0">
  <p:cSld>
    <p:bg>
      <p:bgPr>
        <a:blipFill dpi="0" rotWithShape="1">
          <a:blip r:embed="rId5">
            <a:lum/>
          </a:blip>
          <a:srcRect/>
          <a:stretch>
            <a:fillRect/>
          </a:stretch>
        </a:blipFill>
        <a:effectLst/>
      </p:bgPr>
    </p:bg>
    <p:spTree>
      <p:nvGrpSpPr>
        <p:cNvPr id="1" name="">
          <a:extLst>
            <a:ext uri="{FF2B5EF4-FFF2-40B4-BE49-F238E27FC236}">
              <a16:creationId xmlns:a16="http://schemas.microsoft.com/office/drawing/2014/main" id="{BC5928AA-0089-C6E6-609B-A8883AFD1193}"/>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2D56F46B-D98F-3D70-9562-570F8DE46254}"/>
              </a:ext>
            </a:extLst>
          </p:cNvPr>
          <p:cNvSpPr>
            <a:spLocks noGrp="1"/>
          </p:cNvSpPr>
          <p:nvPr>
            <p:ph sz="half" idx="2"/>
          </p:nvPr>
        </p:nvSpPr>
        <p:spPr>
          <a:xfrm>
            <a:off x="790956" y="1371600"/>
            <a:ext cx="6772275" cy="5498929"/>
          </a:xfrm>
        </p:spPr>
        <p:txBody>
          <a:bodyPr vert="horz" lIns="91440" tIns="45720" rIns="91440" bIns="45720" numCol="1" rtlCol="0" anchor="t">
            <a:normAutofit/>
          </a:bodyPr>
          <a:lstStyle/>
          <a:p>
            <a:pPr marL="0" indent="-285750">
              <a:lnSpc>
                <a:spcPct val="110000"/>
              </a:lnSpc>
              <a:spcBef>
                <a:spcPts val="0"/>
              </a:spcBef>
              <a:buFont typeface="Arial" panose="020B0604020202020204" pitchFamily="34" charset="0"/>
              <a:buChar char="•"/>
              <a:defRPr/>
            </a:pPr>
            <a:endParaRPr lang="en-US" sz="1200" b="1">
              <a:latin typeface="Bahnschrift"/>
            </a:endParaRPr>
          </a:p>
          <a:p>
            <a:pPr marL="0" indent="-285750">
              <a:lnSpc>
                <a:spcPct val="110000"/>
              </a:lnSpc>
              <a:spcBef>
                <a:spcPts val="0"/>
              </a:spcBef>
              <a:buFont typeface="Arial" panose="020B0604020202020204" pitchFamily="34" charset="0"/>
              <a:buChar char="•"/>
              <a:defRPr/>
            </a:pPr>
            <a:endParaRPr lang="en-US" sz="1400" b="1"/>
          </a:p>
          <a:p>
            <a:pPr marL="571500" lvl="3" indent="0">
              <a:lnSpc>
                <a:spcPct val="110000"/>
              </a:lnSpc>
              <a:spcBef>
                <a:spcPts val="0"/>
              </a:spcBef>
              <a:buNone/>
              <a:defRPr/>
            </a:pPr>
            <a:r>
              <a:rPr lang="en-US" sz="1600" b="1" i="1">
                <a:solidFill>
                  <a:srgbClr val="000000"/>
                </a:solidFill>
              </a:rPr>
              <a:t>Measure the amplitude of the vibration of a frameless window during opening of the door.</a:t>
            </a:r>
          </a:p>
          <a:p>
            <a:pPr marL="1188720" lvl="3" indent="-274320">
              <a:lnSpc>
                <a:spcPct val="110000"/>
              </a:lnSpc>
              <a:spcBef>
                <a:spcPts val="0"/>
              </a:spcBef>
              <a:defRPr/>
            </a:pPr>
            <a:endParaRPr lang="en-US">
              <a:solidFill>
                <a:srgbClr val="000000"/>
              </a:solidFill>
            </a:endParaRPr>
          </a:p>
          <a:p>
            <a:pPr marL="548640" indent="0">
              <a:lnSpc>
                <a:spcPct val="110000"/>
              </a:lnSpc>
              <a:spcBef>
                <a:spcPts val="0"/>
              </a:spcBef>
              <a:buNone/>
              <a:defRPr/>
            </a:pPr>
            <a:r>
              <a:rPr lang="en-US" sz="1400" b="1" i="1"/>
              <a:t>Why?</a:t>
            </a:r>
          </a:p>
          <a:p>
            <a:pPr marL="914400" lvl="3" indent="0">
              <a:lnSpc>
                <a:spcPct val="110000"/>
              </a:lnSpc>
              <a:spcBef>
                <a:spcPts val="0"/>
              </a:spcBef>
              <a:buNone/>
              <a:defRPr/>
            </a:pPr>
            <a:r>
              <a:rPr lang="en-US">
                <a:solidFill>
                  <a:srgbClr val="000000"/>
                </a:solidFill>
              </a:rPr>
              <a:t>Excessive vibration will be a sign of incorrect window seal assembly or window drop logic.</a:t>
            </a:r>
          </a:p>
          <a:p>
            <a:pPr marL="914400" lvl="3" indent="0">
              <a:lnSpc>
                <a:spcPct val="110000"/>
              </a:lnSpc>
              <a:spcBef>
                <a:spcPts val="0"/>
              </a:spcBef>
              <a:buNone/>
              <a:defRPr/>
            </a:pPr>
            <a:endParaRPr lang="en-US">
              <a:solidFill>
                <a:srgbClr val="000000"/>
              </a:solidFill>
            </a:endParaRPr>
          </a:p>
          <a:p>
            <a:pPr marL="548640" marR="0" lvl="0" indent="0" algn="l" defTabSz="914400" rtl="0" eaLnBrk="1" fontAlgn="auto" latinLnBrk="0" hangingPunct="1">
              <a:lnSpc>
                <a:spcPct val="110000"/>
              </a:lnSpc>
              <a:spcBef>
                <a:spcPts val="0"/>
              </a:spcBef>
              <a:spcAft>
                <a:spcPts val="0"/>
              </a:spcAft>
              <a:buClrTx/>
              <a:buSzTx/>
              <a:buNone/>
              <a:tabLst/>
              <a:defRPr/>
            </a:pPr>
            <a:r>
              <a:rPr kumimoji="0" lang="en-US" sz="1400" b="1" i="1" u="none" strike="noStrike" kern="1200" cap="none" spc="0" normalizeH="0" baseline="0" noProof="0">
                <a:ln>
                  <a:noFill/>
                </a:ln>
                <a:solidFill>
                  <a:srgbClr val="C9D803"/>
                </a:solidFill>
                <a:effectLst/>
                <a:uLnTx/>
                <a:uFillTx/>
                <a:ea typeface="+mn-ea"/>
                <a:cs typeface="+mn-cs"/>
              </a:rPr>
              <a:t>Applications</a:t>
            </a:r>
          </a:p>
          <a:p>
            <a:pPr marL="1203325" indent="-285750">
              <a:lnSpc>
                <a:spcPct val="110000"/>
              </a:lnSpc>
              <a:spcBef>
                <a:spcPts val="0"/>
              </a:spcBef>
              <a:buFont typeface="Arial" panose="020B0604020202020204" pitchFamily="34" charset="0"/>
              <a:buChar char="•"/>
              <a:defRPr/>
            </a:pPr>
            <a:r>
              <a:rPr lang="en-US" sz="1400">
                <a:solidFill>
                  <a:srgbClr val="000000"/>
                </a:solidFill>
              </a:rPr>
              <a:t>Detect fault in window - seal system</a:t>
            </a:r>
            <a:endParaRPr kumimoji="0" lang="en-US" sz="1400" b="0" i="0" u="none" strike="noStrike" kern="1200" cap="none" spc="0" normalizeH="0" baseline="0" noProof="0">
              <a:ln>
                <a:noFill/>
              </a:ln>
              <a:solidFill>
                <a:srgbClr val="000000"/>
              </a:solidFill>
              <a:effectLst/>
              <a:uLnTx/>
              <a:uFillTx/>
              <a:ea typeface="+mn-ea"/>
              <a:cs typeface="+mn-cs"/>
            </a:endParaRPr>
          </a:p>
          <a:p>
            <a:pPr marL="0" marR="0" lvl="0" indent="0" algn="l" defTabSz="914400" rtl="0" eaLnBrk="1" fontAlgn="auto" latinLnBrk="0" hangingPunct="1">
              <a:lnSpc>
                <a:spcPct val="110000"/>
              </a:lnSpc>
              <a:spcBef>
                <a:spcPts val="0"/>
              </a:spcBef>
              <a:spcAft>
                <a:spcPts val="0"/>
              </a:spcAft>
              <a:buClrTx/>
              <a:buSzTx/>
              <a:buFont typeface="+mj-lt"/>
              <a:buNone/>
              <a:tabLst/>
              <a:defRPr/>
            </a:pPr>
            <a:endParaRPr lang="en-US" sz="1400"/>
          </a:p>
          <a:p>
            <a:pPr lvl="1">
              <a:defRPr/>
            </a:pPr>
            <a:endParaRPr lang="en-US" sz="1800"/>
          </a:p>
          <a:p>
            <a:pPr lvl="1">
              <a:defRPr/>
            </a:pPr>
            <a:endParaRPr lang="en-US" sz="1800"/>
          </a:p>
          <a:p>
            <a:pPr lvl="1">
              <a:defRPr/>
            </a:pPr>
            <a:endParaRPr lang="en-US" sz="1200">
              <a:solidFill>
                <a:srgbClr val="000000"/>
              </a:solidFill>
              <a:latin typeface="Bahnschrift"/>
            </a:endParaRPr>
          </a:p>
          <a:p>
            <a:pPr marL="457200" marR="0" lvl="0" indent="-457200" algn="l" defTabSz="914400" rtl="0" eaLnBrk="1" fontAlgn="auto" latinLnBrk="0" hangingPunct="1">
              <a:lnSpc>
                <a:spcPct val="90000"/>
              </a:lnSpc>
              <a:spcBef>
                <a:spcPts val="1000"/>
              </a:spcBef>
              <a:spcAft>
                <a:spcPts val="0"/>
              </a:spcAft>
              <a:buClrTx/>
              <a:buSzTx/>
              <a:buFont typeface="+mj-lt"/>
              <a:buAutoNum type="alphaUcPeriod"/>
              <a:tabLst/>
              <a:defRPr/>
            </a:pPr>
            <a:endParaRPr kumimoji="0" lang="en-US" sz="2000" b="0" i="0" u="none" strike="noStrike" kern="1200" cap="none" spc="0" normalizeH="0" baseline="0" noProof="0">
              <a:ln>
                <a:noFill/>
              </a:ln>
              <a:solidFill>
                <a:srgbClr val="C9D803"/>
              </a:solidFill>
              <a:effectLst/>
              <a:uLnTx/>
              <a:uFillTx/>
              <a:latin typeface="Bahnschrift"/>
              <a:ea typeface="+mn-ea"/>
              <a:cs typeface="+mn-cs"/>
            </a:endParaRPr>
          </a:p>
          <a:p>
            <a:pPr marL="182880" lvl="1" indent="0">
              <a:lnSpc>
                <a:spcPct val="100000"/>
              </a:lnSpc>
              <a:spcBef>
                <a:spcPts val="600"/>
              </a:spcBef>
              <a:buClr>
                <a:srgbClr val="C9D803"/>
              </a:buClr>
              <a:buFont typeface="Arial" panose="020B0604020202020204" pitchFamily="34" charset="0"/>
              <a:buNone/>
            </a:pPr>
            <a:endParaRPr lang="en-US" sz="2000"/>
          </a:p>
        </p:txBody>
      </p:sp>
      <p:sp>
        <p:nvSpPr>
          <p:cNvPr id="3" name="Footer Placeholder 2">
            <a:extLst>
              <a:ext uri="{FF2B5EF4-FFF2-40B4-BE49-F238E27FC236}">
                <a16:creationId xmlns:a16="http://schemas.microsoft.com/office/drawing/2014/main" id="{D93AF07F-5993-F87B-302C-534160608727}"/>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45</a:t>
            </a:fld>
            <a:endParaRPr lang="en-US">
              <a:solidFill>
                <a:schemeClr val="tx1">
                  <a:lumMod val="65000"/>
                  <a:lumOff val="35000"/>
                </a:schemeClr>
              </a:solidFill>
            </a:endParaRPr>
          </a:p>
        </p:txBody>
      </p:sp>
      <p:sp>
        <p:nvSpPr>
          <p:cNvPr id="2" name="Content Placeholder 1">
            <a:extLst>
              <a:ext uri="{FF2B5EF4-FFF2-40B4-BE49-F238E27FC236}">
                <a16:creationId xmlns:a16="http://schemas.microsoft.com/office/drawing/2014/main" id="{5D407FFE-35A2-459A-F7E8-1796BB7587F9}"/>
              </a:ext>
            </a:extLst>
          </p:cNvPr>
          <p:cNvSpPr>
            <a:spLocks noGrp="1"/>
          </p:cNvSpPr>
          <p:nvPr>
            <p:ph sz="half" idx="1"/>
          </p:nvPr>
        </p:nvSpPr>
        <p:spPr>
          <a:xfrm>
            <a:off x="2445249" y="698882"/>
            <a:ext cx="9122424" cy="893612"/>
          </a:xfrm>
        </p:spPr>
        <p:txBody>
          <a:bodyPr>
            <a:normAutofit/>
          </a:bodyPr>
          <a:lstStyle/>
          <a:p>
            <a:r>
              <a:rPr lang="en-US">
                <a:latin typeface="Zilap Orion" panose="02000500000000000000" pitchFamily="2" charset="0"/>
              </a:rPr>
              <a:t>Window Shake </a:t>
            </a:r>
            <a:r>
              <a:rPr lang="en-US" sz="1400">
                <a:solidFill>
                  <a:srgbClr val="C7D82B"/>
                </a:solidFill>
              </a:rPr>
              <a:t>(FRAMELESS MODULE)</a:t>
            </a:r>
          </a:p>
        </p:txBody>
      </p:sp>
      <p:sp>
        <p:nvSpPr>
          <p:cNvPr id="4" name="Footer Placeholder 4">
            <a:extLst>
              <a:ext uri="{FF2B5EF4-FFF2-40B4-BE49-F238E27FC236}">
                <a16:creationId xmlns:a16="http://schemas.microsoft.com/office/drawing/2014/main" id="{1069DCC0-5056-4FAB-5360-D33DFAA9C01B}"/>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4E255122-D2A9-F5A4-3AB5-E4744B7679C8}"/>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pic>
        <p:nvPicPr>
          <p:cNvPr id="9" name="Picture 8" descr="A close up of a device&#10;&#10;AI-generated content may be incorrect.">
            <a:extLst>
              <a:ext uri="{FF2B5EF4-FFF2-40B4-BE49-F238E27FC236}">
                <a16:creationId xmlns:a16="http://schemas.microsoft.com/office/drawing/2014/main" id="{1145B0C8-1476-6A64-D849-B9B12A99797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88872" y="1185300"/>
            <a:ext cx="3249168" cy="2144875"/>
          </a:xfrm>
          <a:prstGeom prst="rect">
            <a:avLst/>
          </a:prstGeom>
        </p:spPr>
      </p:pic>
      <p:pic>
        <p:nvPicPr>
          <p:cNvPr id="7" name="EnergyPod_Window_Shake_CROPPED">
            <a:hlinkClick r:id="" action="ppaction://media"/>
            <a:extLst>
              <a:ext uri="{FF2B5EF4-FFF2-40B4-BE49-F238E27FC236}">
                <a16:creationId xmlns:a16="http://schemas.microsoft.com/office/drawing/2014/main" id="{581793E3-FB0C-C06B-3B2E-6E4B30DC1842}"/>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8388872" y="3553705"/>
            <a:ext cx="3249168" cy="1827657"/>
          </a:xfrm>
          <a:prstGeom prst="rect">
            <a:avLst/>
          </a:prstGeom>
        </p:spPr>
      </p:pic>
    </p:spTree>
    <p:extLst>
      <p:ext uri="{BB962C8B-B14F-4D97-AF65-F5344CB8AC3E}">
        <p14:creationId xmlns:p14="http://schemas.microsoft.com/office/powerpoint/2010/main" val="2054206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4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1CC402D2-F2FC-C5BD-7D4C-A32C0711006A}"/>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A747C7A-54DF-ECCF-10D1-AECEF23651A6}"/>
              </a:ext>
            </a:extLst>
          </p:cNvPr>
          <p:cNvSpPr>
            <a:spLocks noGrp="1"/>
          </p:cNvSpPr>
          <p:nvPr>
            <p:ph sz="half" idx="2"/>
          </p:nvPr>
        </p:nvSpPr>
        <p:spPr>
          <a:xfrm>
            <a:off x="873252" y="1516073"/>
            <a:ext cx="6772275" cy="4016047"/>
          </a:xfrm>
        </p:spPr>
        <p:txBody>
          <a:bodyPr vert="horz" lIns="91440" tIns="45720" rIns="91440" bIns="45720" numCol="1" rtlCol="0" anchor="t">
            <a:normAutofit/>
          </a:bodyPr>
          <a:lstStyle/>
          <a:p>
            <a:pPr marL="548640" indent="0">
              <a:lnSpc>
                <a:spcPct val="110000"/>
              </a:lnSpc>
              <a:spcBef>
                <a:spcPts val="0"/>
              </a:spcBef>
              <a:buNone/>
              <a:defRPr/>
            </a:pPr>
            <a:r>
              <a:rPr lang="en-US" sz="1400" b="1"/>
              <a:t> </a:t>
            </a:r>
          </a:p>
          <a:p>
            <a:pPr marL="519113" lvl="3" indent="0">
              <a:lnSpc>
                <a:spcPct val="110000"/>
              </a:lnSpc>
              <a:spcBef>
                <a:spcPts val="0"/>
              </a:spcBef>
              <a:buNone/>
              <a:defRPr/>
            </a:pPr>
            <a:r>
              <a:rPr lang="en-US" sz="1600" b="1" i="1">
                <a:solidFill>
                  <a:srgbClr val="000000"/>
                </a:solidFill>
              </a:rPr>
              <a:t>Easy to install and use the gauge on any door.</a:t>
            </a:r>
          </a:p>
          <a:p>
            <a:pPr marL="914400" lvl="3" indent="0">
              <a:lnSpc>
                <a:spcPct val="110000"/>
              </a:lnSpc>
              <a:spcBef>
                <a:spcPts val="0"/>
              </a:spcBef>
              <a:buNone/>
              <a:defRPr/>
            </a:pPr>
            <a:endParaRPr lang="en-US">
              <a:solidFill>
                <a:srgbClr val="000000"/>
              </a:solidFill>
            </a:endParaRPr>
          </a:p>
          <a:p>
            <a:pPr marL="548640" marR="0" lvl="0" indent="0" algn="l" defTabSz="914400" rtl="0" eaLnBrk="1" fontAlgn="auto" latinLnBrk="0" hangingPunct="1">
              <a:lnSpc>
                <a:spcPct val="110000"/>
              </a:lnSpc>
              <a:spcBef>
                <a:spcPts val="0"/>
              </a:spcBef>
              <a:spcAft>
                <a:spcPts val="0"/>
              </a:spcAft>
              <a:buClrTx/>
              <a:buSzTx/>
              <a:buFont typeface="+mj-lt"/>
              <a:buNone/>
              <a:tabLst/>
              <a:defRPr/>
            </a:pPr>
            <a:r>
              <a:rPr kumimoji="0" lang="en-US" sz="1400" b="1" i="1" u="none" strike="noStrike" kern="1200" cap="none" spc="0" normalizeH="0" baseline="0" noProof="0">
                <a:ln>
                  <a:noFill/>
                </a:ln>
                <a:solidFill>
                  <a:srgbClr val="C9D803"/>
                </a:solidFill>
                <a:effectLst/>
                <a:uLnTx/>
                <a:uFillTx/>
                <a:latin typeface="Bahnschrift"/>
                <a:ea typeface="+mn-ea"/>
                <a:cs typeface="+mn-cs"/>
              </a:rPr>
              <a:t>Characteristics</a:t>
            </a:r>
            <a:r>
              <a:rPr kumimoji="0" lang="en-US" sz="1400" b="1" i="0" u="none" strike="noStrike" kern="1200" cap="none" spc="0" normalizeH="0" baseline="0" noProof="0">
                <a:ln>
                  <a:noFill/>
                </a:ln>
                <a:solidFill>
                  <a:srgbClr val="C9D803"/>
                </a:solidFill>
                <a:effectLst/>
                <a:uLnTx/>
                <a:uFillTx/>
                <a:latin typeface="Bahnschrift"/>
                <a:ea typeface="+mn-ea"/>
                <a:cs typeface="+mn-cs"/>
              </a:rPr>
              <a:t> </a:t>
            </a:r>
          </a:p>
          <a:p>
            <a:pPr marL="1188720" lvl="3" indent="-274320">
              <a:lnSpc>
                <a:spcPct val="110000"/>
              </a:lnSpc>
              <a:spcBef>
                <a:spcPts val="0"/>
              </a:spcBef>
              <a:defRPr/>
            </a:pPr>
            <a:r>
              <a:rPr lang="en-US">
                <a:solidFill>
                  <a:srgbClr val="000000"/>
                </a:solidFill>
              </a:rPr>
              <a:t>Provide door speed without any conditions</a:t>
            </a:r>
          </a:p>
          <a:p>
            <a:pPr marL="1188720" lvl="3" indent="-274320">
              <a:lnSpc>
                <a:spcPct val="110000"/>
              </a:lnSpc>
              <a:spcBef>
                <a:spcPts val="0"/>
              </a:spcBef>
              <a:defRPr/>
            </a:pPr>
            <a:r>
              <a:rPr lang="en-US">
                <a:solidFill>
                  <a:srgbClr val="000000"/>
                </a:solidFill>
              </a:rPr>
              <a:t>No latched or not-latched evaluation</a:t>
            </a:r>
          </a:p>
          <a:p>
            <a:pPr marL="1188720" lvl="3" indent="-274320">
              <a:lnSpc>
                <a:spcPct val="110000"/>
              </a:lnSpc>
              <a:spcBef>
                <a:spcPts val="0"/>
              </a:spcBef>
              <a:defRPr/>
            </a:pPr>
            <a:r>
              <a:rPr lang="en-US">
                <a:solidFill>
                  <a:srgbClr val="000000"/>
                </a:solidFill>
              </a:rPr>
              <a:t>No tolerance required</a:t>
            </a:r>
          </a:p>
          <a:p>
            <a:pPr marL="1188720" lvl="3" indent="-274320">
              <a:lnSpc>
                <a:spcPct val="110000"/>
              </a:lnSpc>
              <a:spcBef>
                <a:spcPts val="0"/>
              </a:spcBef>
              <a:defRPr/>
            </a:pPr>
            <a:r>
              <a:rPr lang="en-US">
                <a:solidFill>
                  <a:srgbClr val="000000"/>
                </a:solidFill>
              </a:rPr>
              <a:t>No finished state</a:t>
            </a:r>
          </a:p>
          <a:p>
            <a:pPr marL="914400" lvl="3" indent="0">
              <a:lnSpc>
                <a:spcPct val="110000"/>
              </a:lnSpc>
              <a:spcBef>
                <a:spcPts val="0"/>
              </a:spcBef>
              <a:buNone/>
              <a:defRPr/>
            </a:pPr>
            <a:endParaRPr lang="en-US">
              <a:solidFill>
                <a:srgbClr val="000000"/>
              </a:solidFill>
            </a:endParaRPr>
          </a:p>
          <a:p>
            <a:pPr marL="548640" marR="0" lvl="0" indent="0" algn="l" defTabSz="914400" rtl="0" eaLnBrk="1" fontAlgn="auto" latinLnBrk="0" hangingPunct="1">
              <a:lnSpc>
                <a:spcPct val="110000"/>
              </a:lnSpc>
              <a:spcBef>
                <a:spcPts val="0"/>
              </a:spcBef>
              <a:spcAft>
                <a:spcPts val="0"/>
              </a:spcAft>
              <a:buClrTx/>
              <a:buSzTx/>
              <a:buNone/>
              <a:tabLst/>
              <a:defRPr/>
            </a:pPr>
            <a:r>
              <a:rPr kumimoji="0" lang="en-US" sz="1400" b="1" i="1" u="none" strike="noStrike" kern="1200" cap="none" spc="0" normalizeH="0" baseline="0" noProof="0">
                <a:ln>
                  <a:noFill/>
                </a:ln>
                <a:solidFill>
                  <a:srgbClr val="C9D803"/>
                </a:solidFill>
                <a:effectLst/>
                <a:uLnTx/>
                <a:uFillTx/>
                <a:ea typeface="+mn-ea"/>
                <a:cs typeface="+mn-cs"/>
              </a:rPr>
              <a:t>Applications</a:t>
            </a:r>
          </a:p>
          <a:p>
            <a:pPr marL="1203325" indent="-285750">
              <a:lnSpc>
                <a:spcPct val="110000"/>
              </a:lnSpc>
              <a:spcBef>
                <a:spcPts val="0"/>
              </a:spcBef>
              <a:buFont typeface="Arial" panose="020B0604020202020204" pitchFamily="34" charset="0"/>
              <a:buChar char="•"/>
              <a:defRPr/>
            </a:pPr>
            <a:r>
              <a:rPr lang="en-US" sz="1400">
                <a:solidFill>
                  <a:srgbClr val="000000"/>
                </a:solidFill>
              </a:rPr>
              <a:t>Quick visual evaluation</a:t>
            </a:r>
          </a:p>
          <a:p>
            <a:pPr marL="1203325" indent="-285750">
              <a:lnSpc>
                <a:spcPct val="110000"/>
              </a:lnSpc>
              <a:spcBef>
                <a:spcPts val="0"/>
              </a:spcBef>
              <a:buFont typeface="Arial" panose="020B0604020202020204" pitchFamily="34" charset="0"/>
              <a:buChar char="•"/>
              <a:defRPr/>
            </a:pPr>
            <a:r>
              <a:rPr lang="en-US" sz="1400">
                <a:solidFill>
                  <a:srgbClr val="000000"/>
                </a:solidFill>
              </a:rPr>
              <a:t>Tuning of a test stand</a:t>
            </a:r>
          </a:p>
          <a:p>
            <a:pPr marL="1203325" indent="-285750">
              <a:lnSpc>
                <a:spcPct val="110000"/>
              </a:lnSpc>
              <a:spcBef>
                <a:spcPts val="0"/>
              </a:spcBef>
              <a:buFont typeface="Arial" panose="020B0604020202020204" pitchFamily="34" charset="0"/>
              <a:buChar char="•"/>
              <a:defRPr/>
            </a:pPr>
            <a:r>
              <a:rPr lang="en-US" sz="1400">
                <a:solidFill>
                  <a:srgbClr val="000000"/>
                </a:solidFill>
              </a:rPr>
              <a:t>Sound testing </a:t>
            </a:r>
            <a:r>
              <a:rPr kumimoji="0" lang="en-US" sz="1400" b="0" i="0" u="none" strike="noStrike" kern="1200" cap="none" spc="0" normalizeH="0" baseline="0" noProof="0">
                <a:ln>
                  <a:noFill/>
                </a:ln>
                <a:solidFill>
                  <a:srgbClr val="000000"/>
                </a:solidFill>
                <a:effectLst/>
                <a:uLnTx/>
                <a:uFillTx/>
                <a:ea typeface="+mn-ea"/>
                <a:cs typeface="+mn-cs"/>
              </a:rPr>
              <a:t>in function of speed</a:t>
            </a:r>
          </a:p>
          <a:p>
            <a:pPr marL="0" marR="0" lvl="0" indent="0" algn="l" defTabSz="914400" rtl="0" eaLnBrk="1" fontAlgn="auto" latinLnBrk="0" hangingPunct="1">
              <a:lnSpc>
                <a:spcPct val="110000"/>
              </a:lnSpc>
              <a:spcBef>
                <a:spcPts val="0"/>
              </a:spcBef>
              <a:spcAft>
                <a:spcPts val="0"/>
              </a:spcAft>
              <a:buClrTx/>
              <a:buSzTx/>
              <a:buFont typeface="+mj-lt"/>
              <a:buNone/>
              <a:tabLst/>
              <a:defRPr/>
            </a:pPr>
            <a:endParaRPr lang="en-US" sz="1400"/>
          </a:p>
          <a:p>
            <a:pPr lvl="1">
              <a:defRPr/>
            </a:pPr>
            <a:endParaRPr lang="en-US" sz="1800"/>
          </a:p>
          <a:p>
            <a:pPr lvl="1">
              <a:defRPr/>
            </a:pPr>
            <a:endParaRPr lang="en-US" sz="1800"/>
          </a:p>
          <a:p>
            <a:pPr lvl="1">
              <a:defRPr/>
            </a:pPr>
            <a:endParaRPr lang="en-US" sz="1200">
              <a:solidFill>
                <a:srgbClr val="000000"/>
              </a:solidFill>
              <a:latin typeface="Bahnschrift"/>
            </a:endParaRPr>
          </a:p>
          <a:p>
            <a:pPr marL="457200" marR="0" lvl="0" indent="-457200" algn="l" defTabSz="914400" rtl="0" eaLnBrk="1" fontAlgn="auto" latinLnBrk="0" hangingPunct="1">
              <a:lnSpc>
                <a:spcPct val="90000"/>
              </a:lnSpc>
              <a:spcBef>
                <a:spcPts val="1000"/>
              </a:spcBef>
              <a:spcAft>
                <a:spcPts val="0"/>
              </a:spcAft>
              <a:buClrTx/>
              <a:buSzTx/>
              <a:buFont typeface="+mj-lt"/>
              <a:buAutoNum type="alphaUcPeriod"/>
              <a:tabLst/>
              <a:defRPr/>
            </a:pPr>
            <a:endParaRPr kumimoji="0" lang="en-US" sz="2000" b="0" i="0" u="none" strike="noStrike" kern="1200" cap="none" spc="0" normalizeH="0" baseline="0" noProof="0">
              <a:ln>
                <a:noFill/>
              </a:ln>
              <a:solidFill>
                <a:srgbClr val="C9D803"/>
              </a:solidFill>
              <a:effectLst/>
              <a:uLnTx/>
              <a:uFillTx/>
              <a:latin typeface="Bahnschrift"/>
              <a:ea typeface="+mn-ea"/>
              <a:cs typeface="+mn-cs"/>
            </a:endParaRPr>
          </a:p>
          <a:p>
            <a:pPr marL="182880" lvl="1" indent="0">
              <a:lnSpc>
                <a:spcPct val="100000"/>
              </a:lnSpc>
              <a:spcBef>
                <a:spcPts val="600"/>
              </a:spcBef>
              <a:buClr>
                <a:srgbClr val="C9D803"/>
              </a:buClr>
              <a:buFont typeface="Arial" panose="020B0604020202020204" pitchFamily="34" charset="0"/>
              <a:buNone/>
            </a:pPr>
            <a:endParaRPr lang="en-US" sz="2000"/>
          </a:p>
        </p:txBody>
      </p:sp>
      <p:sp>
        <p:nvSpPr>
          <p:cNvPr id="3" name="Footer Placeholder 2">
            <a:extLst>
              <a:ext uri="{FF2B5EF4-FFF2-40B4-BE49-F238E27FC236}">
                <a16:creationId xmlns:a16="http://schemas.microsoft.com/office/drawing/2014/main" id="{3AB01BB3-90EA-2E39-1ECB-1C9D490DBE58}"/>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46</a:t>
            </a:fld>
            <a:endParaRPr lang="en-US">
              <a:solidFill>
                <a:schemeClr val="tx1">
                  <a:lumMod val="65000"/>
                  <a:lumOff val="35000"/>
                </a:schemeClr>
              </a:solidFill>
            </a:endParaRPr>
          </a:p>
        </p:txBody>
      </p:sp>
      <p:sp>
        <p:nvSpPr>
          <p:cNvPr id="4" name="Footer Placeholder 4">
            <a:extLst>
              <a:ext uri="{FF2B5EF4-FFF2-40B4-BE49-F238E27FC236}">
                <a16:creationId xmlns:a16="http://schemas.microsoft.com/office/drawing/2014/main" id="{2CD0425F-5EC2-0E48-E6D2-797BB4BB0B5B}"/>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116EE19E-4072-87E0-3CDA-B77DA3093CA2}"/>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pic>
        <p:nvPicPr>
          <p:cNvPr id="9" name="Picture 8" descr="A truck parked on the side of the road&#10;&#10;AI-generated content may be incorrect.">
            <a:extLst>
              <a:ext uri="{FF2B5EF4-FFF2-40B4-BE49-F238E27FC236}">
                <a16:creationId xmlns:a16="http://schemas.microsoft.com/office/drawing/2014/main" id="{56CD97C9-00E7-F13E-0B7D-C12098716931}"/>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rot="5400000">
            <a:off x="6800900" y="1015658"/>
            <a:ext cx="5825362" cy="4369022"/>
          </a:xfrm>
          <a:prstGeom prst="rect">
            <a:avLst/>
          </a:prstGeom>
        </p:spPr>
      </p:pic>
      <p:pic>
        <p:nvPicPr>
          <p:cNvPr id="10" name="Picture 9" descr="A close up of a logo&#10;&#10;AI-generated content may be incorrect.">
            <a:extLst>
              <a:ext uri="{FF2B5EF4-FFF2-40B4-BE49-F238E27FC236}">
                <a16:creationId xmlns:a16="http://schemas.microsoft.com/office/drawing/2014/main" id="{75721BE6-46FB-F326-40EC-6DEF1C72AD2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27957" y="508783"/>
            <a:ext cx="3639058" cy="790685"/>
          </a:xfrm>
          <a:prstGeom prst="rect">
            <a:avLst/>
          </a:prstGeom>
        </p:spPr>
      </p:pic>
    </p:spTree>
    <p:extLst>
      <p:ext uri="{BB962C8B-B14F-4D97-AF65-F5344CB8AC3E}">
        <p14:creationId xmlns:p14="http://schemas.microsoft.com/office/powerpoint/2010/main" val="243803044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E66CBA9F-9856-D1B7-967D-1C63122E1BF3}"/>
            </a:ext>
          </a:extLst>
        </p:cNvPr>
        <p:cNvGrpSpPr/>
        <p:nvPr/>
      </p:nvGrpSpPr>
      <p:grpSpPr>
        <a:xfrm>
          <a:off x="0" y="0"/>
          <a:ext cx="0" cy="0"/>
          <a:chOff x="0" y="0"/>
          <a:chExt cx="0" cy="0"/>
        </a:xfrm>
      </p:grpSpPr>
      <p:sp>
        <p:nvSpPr>
          <p:cNvPr id="3" name="Footer Placeholder 2">
            <a:extLst>
              <a:ext uri="{FF2B5EF4-FFF2-40B4-BE49-F238E27FC236}">
                <a16:creationId xmlns:a16="http://schemas.microsoft.com/office/drawing/2014/main" id="{16DBB723-B606-E277-0A0B-CB23B6FDCB19}"/>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47</a:t>
            </a:fld>
            <a:endParaRPr lang="en-US">
              <a:solidFill>
                <a:schemeClr val="tx1">
                  <a:lumMod val="65000"/>
                  <a:lumOff val="35000"/>
                </a:schemeClr>
              </a:solidFill>
            </a:endParaRPr>
          </a:p>
        </p:txBody>
      </p:sp>
      <p:sp>
        <p:nvSpPr>
          <p:cNvPr id="4" name="Footer Placeholder 4">
            <a:extLst>
              <a:ext uri="{FF2B5EF4-FFF2-40B4-BE49-F238E27FC236}">
                <a16:creationId xmlns:a16="http://schemas.microsoft.com/office/drawing/2014/main" id="{F1396DE5-A1EE-150E-DD9F-EE57BD9B78E0}"/>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16656A81-8B7B-8AA9-6884-C9683B07C378}"/>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
        <p:nvSpPr>
          <p:cNvPr id="10" name="Content Placeholder 4">
            <a:extLst>
              <a:ext uri="{FF2B5EF4-FFF2-40B4-BE49-F238E27FC236}">
                <a16:creationId xmlns:a16="http://schemas.microsoft.com/office/drawing/2014/main" id="{4C2E44F2-18E8-AA1B-2E9F-B52A506AA58B}"/>
              </a:ext>
            </a:extLst>
          </p:cNvPr>
          <p:cNvSpPr txBox="1">
            <a:spLocks/>
          </p:cNvSpPr>
          <p:nvPr/>
        </p:nvSpPr>
        <p:spPr>
          <a:xfrm>
            <a:off x="873252" y="1516073"/>
            <a:ext cx="8874252" cy="4016047"/>
          </a:xfrm>
          <a:prstGeom prst="rect">
            <a:avLst/>
          </a:prstGeom>
        </p:spPr>
        <p:txBody>
          <a:bodyPr vert="horz" lIns="91440" tIns="45720" rIns="91440" bIns="45720" numCol="1" rtlCol="0" anchor="t">
            <a:noAutofit/>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71500" lvl="3" indent="0">
              <a:lnSpc>
                <a:spcPct val="130000"/>
              </a:lnSpc>
              <a:spcBef>
                <a:spcPts val="0"/>
              </a:spcBef>
              <a:buNone/>
              <a:defRPr/>
            </a:pPr>
            <a:r>
              <a:rPr lang="en-US" b="1" i="1">
                <a:solidFill>
                  <a:srgbClr val="000000"/>
                </a:solidFill>
              </a:rPr>
              <a:t>Reach a conclusion as fast as possible.</a:t>
            </a:r>
          </a:p>
          <a:p>
            <a:pPr marL="914400" lvl="3" indent="0">
              <a:lnSpc>
                <a:spcPct val="110000"/>
              </a:lnSpc>
              <a:spcBef>
                <a:spcPts val="0"/>
              </a:spcBef>
              <a:buNone/>
              <a:defRPr/>
            </a:pPr>
            <a:endParaRPr lang="en-US">
              <a:solidFill>
                <a:srgbClr val="000000"/>
              </a:solidFill>
            </a:endParaRPr>
          </a:p>
          <a:p>
            <a:pPr marL="548640" indent="0">
              <a:lnSpc>
                <a:spcPct val="110000"/>
              </a:lnSpc>
              <a:spcBef>
                <a:spcPts val="0"/>
              </a:spcBef>
              <a:buNone/>
              <a:defRPr/>
            </a:pPr>
            <a:r>
              <a:rPr lang="en-US" sz="1400" b="1" i="1"/>
              <a:t>Examples</a:t>
            </a:r>
          </a:p>
          <a:p>
            <a:pPr marL="1203325" lvl="1" indent="-285750">
              <a:buFont typeface="Arial" panose="020B0604020202020204" pitchFamily="34" charset="0"/>
              <a:buChar char="•"/>
              <a:tabLst>
                <a:tab pos="969963" algn="l"/>
              </a:tabLst>
              <a:defRPr/>
            </a:pPr>
            <a:r>
              <a:rPr lang="en-US" sz="1400" b="1">
                <a:solidFill>
                  <a:srgbClr val="00B050"/>
                </a:solidFill>
              </a:rPr>
              <a:t>One</a:t>
            </a:r>
            <a:r>
              <a:rPr lang="en-US" sz="1400" b="1">
                <a:solidFill>
                  <a:srgbClr val="000000"/>
                </a:solidFill>
              </a:rPr>
              <a:t> </a:t>
            </a:r>
            <a:r>
              <a:rPr lang="en-US" sz="1400">
                <a:solidFill>
                  <a:srgbClr val="000000"/>
                </a:solidFill>
              </a:rPr>
              <a:t>measurement</a:t>
            </a:r>
            <a:r>
              <a:rPr lang="en-US" sz="1400" b="1">
                <a:solidFill>
                  <a:srgbClr val="000000"/>
                </a:solidFill>
              </a:rPr>
              <a:t> </a:t>
            </a:r>
            <a:r>
              <a:rPr lang="en-US" sz="1400" b="1">
                <a:solidFill>
                  <a:srgbClr val="00B050"/>
                </a:solidFill>
              </a:rPr>
              <a:t>below</a:t>
            </a:r>
            <a:r>
              <a:rPr lang="en-US" sz="1400" b="1">
                <a:solidFill>
                  <a:srgbClr val="000000"/>
                </a:solidFill>
              </a:rPr>
              <a:t> </a:t>
            </a:r>
            <a:r>
              <a:rPr lang="en-US" sz="1400">
                <a:solidFill>
                  <a:srgbClr val="000000"/>
                </a:solidFill>
              </a:rPr>
              <a:t>tolerance</a:t>
            </a:r>
            <a:r>
              <a:rPr lang="en-US" sz="1400" b="1">
                <a:solidFill>
                  <a:srgbClr val="000000"/>
                </a:solidFill>
              </a:rPr>
              <a:t> </a:t>
            </a:r>
            <a:r>
              <a:rPr lang="en-US" sz="1400">
                <a:solidFill>
                  <a:srgbClr val="000000"/>
                </a:solidFill>
              </a:rPr>
              <a:t>where the door did </a:t>
            </a:r>
            <a:r>
              <a:rPr lang="en-US" sz="1400" b="1">
                <a:solidFill>
                  <a:srgbClr val="00B050"/>
                </a:solidFill>
              </a:rPr>
              <a:t>latch</a:t>
            </a:r>
            <a:r>
              <a:rPr lang="en-US" sz="1400">
                <a:solidFill>
                  <a:srgbClr val="000000"/>
                </a:solidFill>
              </a:rPr>
              <a:t> : </a:t>
            </a:r>
          </a:p>
          <a:p>
            <a:pPr lvl="1">
              <a:defRPr/>
            </a:pPr>
            <a:r>
              <a:rPr lang="en-US" sz="1400">
                <a:solidFill>
                  <a:srgbClr val="000000"/>
                </a:solidFill>
              </a:rPr>
              <a:t>		Finished as </a:t>
            </a:r>
            <a:r>
              <a:rPr lang="en-US" sz="1400" b="1">
                <a:solidFill>
                  <a:srgbClr val="00B050"/>
                </a:solidFill>
              </a:rPr>
              <a:t>Pass</a:t>
            </a:r>
          </a:p>
          <a:p>
            <a:pPr marL="1203325" lvl="2" indent="-285750">
              <a:lnSpc>
                <a:spcPct val="110000"/>
              </a:lnSpc>
              <a:spcBef>
                <a:spcPts val="0"/>
              </a:spcBef>
              <a:defRPr/>
            </a:pPr>
            <a:r>
              <a:rPr lang="en-US" sz="1400" b="1">
                <a:solidFill>
                  <a:srgbClr val="FF0000"/>
                </a:solidFill>
              </a:rPr>
              <a:t>One</a:t>
            </a:r>
            <a:r>
              <a:rPr lang="en-US" sz="1400" b="1">
                <a:solidFill>
                  <a:srgbClr val="000000"/>
                </a:solidFill>
              </a:rPr>
              <a:t> </a:t>
            </a:r>
            <a:r>
              <a:rPr lang="en-US" sz="1400">
                <a:solidFill>
                  <a:srgbClr val="000000"/>
                </a:solidFill>
              </a:rPr>
              <a:t>measurement</a:t>
            </a:r>
            <a:r>
              <a:rPr lang="en-US" sz="1400" b="1">
                <a:solidFill>
                  <a:srgbClr val="000000"/>
                </a:solidFill>
              </a:rPr>
              <a:t> </a:t>
            </a:r>
            <a:r>
              <a:rPr lang="en-US" sz="1400" b="1">
                <a:solidFill>
                  <a:srgbClr val="FF0000"/>
                </a:solidFill>
              </a:rPr>
              <a:t>above</a:t>
            </a:r>
            <a:r>
              <a:rPr lang="en-US" sz="1400" b="1">
                <a:solidFill>
                  <a:srgbClr val="000000"/>
                </a:solidFill>
              </a:rPr>
              <a:t> </a:t>
            </a:r>
            <a:r>
              <a:rPr lang="en-US" sz="1400">
                <a:solidFill>
                  <a:srgbClr val="000000"/>
                </a:solidFill>
              </a:rPr>
              <a:t>tolerance</a:t>
            </a:r>
            <a:r>
              <a:rPr lang="en-US" sz="1400" b="1">
                <a:solidFill>
                  <a:srgbClr val="000000"/>
                </a:solidFill>
              </a:rPr>
              <a:t> </a:t>
            </a:r>
            <a:r>
              <a:rPr lang="en-US" sz="1400">
                <a:solidFill>
                  <a:srgbClr val="000000"/>
                </a:solidFill>
              </a:rPr>
              <a:t>where the door did </a:t>
            </a:r>
            <a:r>
              <a:rPr lang="en-US" sz="1400" b="1">
                <a:solidFill>
                  <a:srgbClr val="FF0000"/>
                </a:solidFill>
              </a:rPr>
              <a:t>not-latch</a:t>
            </a:r>
            <a:r>
              <a:rPr lang="en-US" sz="1400">
                <a:solidFill>
                  <a:srgbClr val="000000"/>
                </a:solidFill>
              </a:rPr>
              <a:t>: </a:t>
            </a:r>
          </a:p>
          <a:p>
            <a:pPr marL="0" indent="0">
              <a:lnSpc>
                <a:spcPct val="110000"/>
              </a:lnSpc>
              <a:spcBef>
                <a:spcPts val="0"/>
              </a:spcBef>
              <a:buNone/>
              <a:defRPr/>
            </a:pPr>
            <a:r>
              <a:rPr lang="en-US" sz="1400">
                <a:solidFill>
                  <a:srgbClr val="000000"/>
                </a:solidFill>
              </a:rPr>
              <a:t>		Finished as </a:t>
            </a:r>
            <a:r>
              <a:rPr lang="en-US" sz="1400" b="1">
                <a:solidFill>
                  <a:srgbClr val="FF0000"/>
                </a:solidFill>
              </a:rPr>
              <a:t>Fail</a:t>
            </a:r>
          </a:p>
          <a:p>
            <a:pPr marL="1203325" lvl="1" indent="-285750">
              <a:buFont typeface="Arial" panose="020B0604020202020204" pitchFamily="34" charset="0"/>
              <a:buChar char="•"/>
              <a:defRPr/>
            </a:pPr>
            <a:r>
              <a:rPr lang="en-US" sz="1400">
                <a:solidFill>
                  <a:srgbClr val="000000"/>
                </a:solidFill>
              </a:rPr>
              <a:t>In the gray zone </a:t>
            </a:r>
            <a:r>
              <a:rPr lang="en-US" sz="1400" b="1">
                <a:solidFill>
                  <a:schemeClr val="accent3"/>
                </a:solidFill>
              </a:rPr>
              <a:t>around the tolerance</a:t>
            </a:r>
            <a:r>
              <a:rPr lang="en-US" sz="1400" b="1">
                <a:solidFill>
                  <a:srgbClr val="000000"/>
                </a:solidFill>
              </a:rPr>
              <a:t>,</a:t>
            </a:r>
            <a:r>
              <a:rPr lang="en-US" sz="1400">
                <a:solidFill>
                  <a:srgbClr val="000000"/>
                </a:solidFill>
              </a:rPr>
              <a:t> request another measurement:</a:t>
            </a:r>
          </a:p>
          <a:p>
            <a:pPr lvl="1">
              <a:defRPr/>
            </a:pPr>
            <a:r>
              <a:rPr lang="en-US" sz="1400">
                <a:solidFill>
                  <a:srgbClr val="000000"/>
                </a:solidFill>
              </a:rPr>
              <a:t>		</a:t>
            </a:r>
            <a:r>
              <a:rPr lang="en-US" sz="1400" b="1">
                <a:solidFill>
                  <a:schemeClr val="accent3"/>
                </a:solidFill>
              </a:rPr>
              <a:t>Repeat Sample</a:t>
            </a:r>
          </a:p>
          <a:p>
            <a:pPr marL="914400" lvl="3" indent="0">
              <a:lnSpc>
                <a:spcPct val="110000"/>
              </a:lnSpc>
              <a:spcBef>
                <a:spcPts val="0"/>
              </a:spcBef>
              <a:buNone/>
              <a:defRPr/>
            </a:pPr>
            <a:endParaRPr lang="en-US">
              <a:solidFill>
                <a:srgbClr val="000000"/>
              </a:solidFill>
            </a:endParaRPr>
          </a:p>
          <a:p>
            <a:pPr marL="548640" indent="0">
              <a:lnSpc>
                <a:spcPct val="110000"/>
              </a:lnSpc>
              <a:spcBef>
                <a:spcPts val="0"/>
              </a:spcBef>
              <a:buNone/>
              <a:defRPr/>
            </a:pPr>
            <a:r>
              <a:rPr kumimoji="0" lang="en-US" sz="1400" b="1" i="1" u="none" strike="noStrike" kern="1200" cap="none" spc="0" normalizeH="0" baseline="0" noProof="0">
                <a:ln>
                  <a:noFill/>
                </a:ln>
                <a:solidFill>
                  <a:srgbClr val="C9D803"/>
                </a:solidFill>
                <a:effectLst/>
                <a:uLnTx/>
                <a:uFillTx/>
                <a:latin typeface="Bahnschrift"/>
                <a:ea typeface="+mn-ea"/>
                <a:cs typeface="+mn-cs"/>
              </a:rPr>
              <a:t>Characteristics</a:t>
            </a:r>
            <a:r>
              <a:rPr kumimoji="0" lang="en-US" sz="1400" b="1" i="0" u="none" strike="noStrike" kern="1200" cap="none" spc="0" normalizeH="0" baseline="0" noProof="0">
                <a:ln>
                  <a:noFill/>
                </a:ln>
                <a:solidFill>
                  <a:srgbClr val="C9D803"/>
                </a:solidFill>
                <a:effectLst/>
                <a:uLnTx/>
                <a:uFillTx/>
                <a:latin typeface="Bahnschrift"/>
                <a:ea typeface="+mn-ea"/>
                <a:cs typeface="+mn-cs"/>
              </a:rPr>
              <a:t> </a:t>
            </a:r>
          </a:p>
          <a:p>
            <a:pPr marL="1188720" lvl="3" indent="-274320">
              <a:lnSpc>
                <a:spcPct val="110000"/>
              </a:lnSpc>
              <a:spcBef>
                <a:spcPts val="0"/>
              </a:spcBef>
              <a:defRPr/>
            </a:pPr>
            <a:r>
              <a:rPr lang="en-US">
                <a:solidFill>
                  <a:srgbClr val="000000"/>
                </a:solidFill>
              </a:rPr>
              <a:t>Latched or not-latched evaluation</a:t>
            </a:r>
          </a:p>
          <a:p>
            <a:pPr marL="1188720" lvl="3" indent="-274320">
              <a:lnSpc>
                <a:spcPct val="110000"/>
              </a:lnSpc>
              <a:spcBef>
                <a:spcPts val="0"/>
              </a:spcBef>
              <a:defRPr/>
            </a:pPr>
            <a:r>
              <a:rPr lang="en-US">
                <a:solidFill>
                  <a:srgbClr val="000000"/>
                </a:solidFill>
              </a:rPr>
              <a:t>Tolerance</a:t>
            </a:r>
          </a:p>
          <a:p>
            <a:pPr marL="1188720" lvl="3" indent="-274320">
              <a:lnSpc>
                <a:spcPct val="110000"/>
              </a:lnSpc>
              <a:spcBef>
                <a:spcPts val="0"/>
              </a:spcBef>
              <a:defRPr/>
            </a:pPr>
            <a:r>
              <a:rPr lang="en-US">
                <a:solidFill>
                  <a:srgbClr val="000000"/>
                </a:solidFill>
              </a:rPr>
              <a:t>Finished State</a:t>
            </a:r>
          </a:p>
          <a:p>
            <a:pPr marL="914400" lvl="3" indent="0">
              <a:lnSpc>
                <a:spcPct val="110000"/>
              </a:lnSpc>
              <a:spcBef>
                <a:spcPts val="0"/>
              </a:spcBef>
              <a:buFont typeface="Arial" panose="020B0604020202020204" pitchFamily="34" charset="0"/>
              <a:buNone/>
              <a:defRPr/>
            </a:pPr>
            <a:endParaRPr lang="en-US">
              <a:solidFill>
                <a:srgbClr val="000000"/>
              </a:solidFill>
            </a:endParaRPr>
          </a:p>
          <a:p>
            <a:pPr marL="548640" indent="0">
              <a:lnSpc>
                <a:spcPct val="110000"/>
              </a:lnSpc>
              <a:spcBef>
                <a:spcPts val="0"/>
              </a:spcBef>
              <a:buFont typeface="+mj-lt"/>
              <a:buNone/>
              <a:defRPr/>
            </a:pPr>
            <a:r>
              <a:rPr lang="en-US" sz="1400" b="1" i="1"/>
              <a:t>Applications</a:t>
            </a:r>
          </a:p>
          <a:p>
            <a:pPr marL="1188720" lvl="3" indent="-274320">
              <a:lnSpc>
                <a:spcPct val="110000"/>
              </a:lnSpc>
              <a:spcBef>
                <a:spcPts val="0"/>
              </a:spcBef>
              <a:defRPr/>
            </a:pPr>
            <a:r>
              <a:rPr lang="en-US">
                <a:solidFill>
                  <a:srgbClr val="000000"/>
                </a:solidFill>
              </a:rPr>
              <a:t>Production line situation: minimize cycle time</a:t>
            </a:r>
          </a:p>
        </p:txBody>
      </p:sp>
      <p:pic>
        <p:nvPicPr>
          <p:cNvPr id="12" name="Picture 11" descr="A close-up of a car door&#10;&#10;AI-generated content may be incorrect.">
            <a:extLst>
              <a:ext uri="{FF2B5EF4-FFF2-40B4-BE49-F238E27FC236}">
                <a16:creationId xmlns:a16="http://schemas.microsoft.com/office/drawing/2014/main" id="{C9CE7B36-D1A9-3F6C-6F3D-357BB7CE2D19}"/>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7969226" y="1724872"/>
            <a:ext cx="4016738" cy="1952581"/>
          </a:xfrm>
          <a:prstGeom prst="rect">
            <a:avLst/>
          </a:prstGeom>
        </p:spPr>
      </p:pic>
      <p:pic>
        <p:nvPicPr>
          <p:cNvPr id="14" name="Picture 13" descr="A machine with a reflection of a car in it&#10;&#10;AI-generated content may be incorrect.">
            <a:extLst>
              <a:ext uri="{FF2B5EF4-FFF2-40B4-BE49-F238E27FC236}">
                <a16:creationId xmlns:a16="http://schemas.microsoft.com/office/drawing/2014/main" id="{C3392988-33C3-A76F-7A6E-96F4C73552AE}"/>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7969225" y="3881856"/>
            <a:ext cx="4016738" cy="1952581"/>
          </a:xfrm>
          <a:prstGeom prst="rect">
            <a:avLst/>
          </a:prstGeom>
        </p:spPr>
      </p:pic>
      <p:pic>
        <p:nvPicPr>
          <p:cNvPr id="8" name="Picture 7" descr="A black and yellow text&#10;&#10;AI-generated content may be incorrect.">
            <a:extLst>
              <a:ext uri="{FF2B5EF4-FFF2-40B4-BE49-F238E27FC236}">
                <a16:creationId xmlns:a16="http://schemas.microsoft.com/office/drawing/2014/main" id="{D665B656-E199-8FAF-70FB-3F0E6A1E6A3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34775" y="498517"/>
            <a:ext cx="3639058" cy="800212"/>
          </a:xfrm>
          <a:prstGeom prst="rect">
            <a:avLst/>
          </a:prstGeom>
        </p:spPr>
      </p:pic>
    </p:spTree>
    <p:extLst>
      <p:ext uri="{BB962C8B-B14F-4D97-AF65-F5344CB8AC3E}">
        <p14:creationId xmlns:p14="http://schemas.microsoft.com/office/powerpoint/2010/main" val="54062916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793F2CDB-57DC-91EE-12C0-999B0984A8CB}"/>
            </a:ext>
          </a:extLst>
        </p:cNvPr>
        <p:cNvGrpSpPr/>
        <p:nvPr/>
      </p:nvGrpSpPr>
      <p:grpSpPr>
        <a:xfrm>
          <a:off x="0" y="0"/>
          <a:ext cx="0" cy="0"/>
          <a:chOff x="0" y="0"/>
          <a:chExt cx="0" cy="0"/>
        </a:xfrm>
      </p:grpSpPr>
      <p:sp>
        <p:nvSpPr>
          <p:cNvPr id="3" name="Footer Placeholder 2">
            <a:extLst>
              <a:ext uri="{FF2B5EF4-FFF2-40B4-BE49-F238E27FC236}">
                <a16:creationId xmlns:a16="http://schemas.microsoft.com/office/drawing/2014/main" id="{620E8F7A-B9EE-23A8-117A-9EED1CBB7E1C}"/>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48</a:t>
            </a:fld>
            <a:endParaRPr lang="en-US">
              <a:solidFill>
                <a:schemeClr val="tx1">
                  <a:lumMod val="65000"/>
                  <a:lumOff val="35000"/>
                </a:schemeClr>
              </a:solidFill>
            </a:endParaRPr>
          </a:p>
        </p:txBody>
      </p:sp>
      <p:sp>
        <p:nvSpPr>
          <p:cNvPr id="4" name="Footer Placeholder 4">
            <a:extLst>
              <a:ext uri="{FF2B5EF4-FFF2-40B4-BE49-F238E27FC236}">
                <a16:creationId xmlns:a16="http://schemas.microsoft.com/office/drawing/2014/main" id="{0A712BA6-5B13-7BFB-4AA4-725D73E03E63}"/>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C333B408-7C32-352E-8ADB-51ADADC7A4ED}"/>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
        <p:nvSpPr>
          <p:cNvPr id="10" name="Content Placeholder 4">
            <a:extLst>
              <a:ext uri="{FF2B5EF4-FFF2-40B4-BE49-F238E27FC236}">
                <a16:creationId xmlns:a16="http://schemas.microsoft.com/office/drawing/2014/main" id="{99FE86C4-A54F-5286-3E5F-DC9A310042D4}"/>
              </a:ext>
            </a:extLst>
          </p:cNvPr>
          <p:cNvSpPr>
            <a:spLocks noGrp="1"/>
          </p:cNvSpPr>
          <p:nvPr>
            <p:ph sz="half" idx="2"/>
          </p:nvPr>
        </p:nvSpPr>
        <p:spPr>
          <a:xfrm>
            <a:off x="873252" y="1516073"/>
            <a:ext cx="7685532" cy="4016047"/>
          </a:xfrm>
        </p:spPr>
        <p:txBody>
          <a:bodyPr vert="horz" lIns="91440" tIns="45720" rIns="91440" bIns="45720" numCol="1" rtlCol="0" anchor="t">
            <a:normAutofit/>
          </a:bodyPr>
          <a:lstStyle/>
          <a:p>
            <a:pPr marL="548640" indent="0">
              <a:lnSpc>
                <a:spcPct val="110000"/>
              </a:lnSpc>
              <a:spcBef>
                <a:spcPts val="0"/>
              </a:spcBef>
              <a:buNone/>
              <a:defRPr/>
            </a:pPr>
            <a:r>
              <a:rPr lang="en-US" sz="1400" b="1"/>
              <a:t> </a:t>
            </a:r>
          </a:p>
          <a:p>
            <a:pPr marL="571500" lvl="3" indent="0">
              <a:lnSpc>
                <a:spcPct val="110000"/>
              </a:lnSpc>
              <a:spcBef>
                <a:spcPts val="0"/>
              </a:spcBef>
              <a:buNone/>
              <a:defRPr/>
            </a:pPr>
            <a:r>
              <a:rPr lang="en-US" sz="1600" b="1" i="1">
                <a:solidFill>
                  <a:srgbClr val="000000"/>
                </a:solidFill>
              </a:rPr>
              <a:t>Find the absolute minimum closing energy or speed.</a:t>
            </a:r>
          </a:p>
          <a:p>
            <a:pPr marL="914400" lvl="3" indent="0">
              <a:lnSpc>
                <a:spcPct val="110000"/>
              </a:lnSpc>
              <a:spcBef>
                <a:spcPts val="0"/>
              </a:spcBef>
              <a:buNone/>
              <a:defRPr/>
            </a:pPr>
            <a:endParaRPr lang="en-US">
              <a:solidFill>
                <a:srgbClr val="000000"/>
              </a:solidFill>
            </a:endParaRPr>
          </a:p>
          <a:p>
            <a:pPr marL="548640" indent="0">
              <a:lnSpc>
                <a:spcPct val="110000"/>
              </a:lnSpc>
              <a:spcBef>
                <a:spcPts val="0"/>
              </a:spcBef>
              <a:buNone/>
              <a:defRPr/>
            </a:pPr>
            <a:r>
              <a:rPr kumimoji="0" lang="en-US" sz="1400" b="1" i="1" u="none" strike="noStrike" kern="1200" cap="none" spc="0" normalizeH="0" baseline="0" noProof="0">
                <a:ln>
                  <a:noFill/>
                </a:ln>
                <a:solidFill>
                  <a:srgbClr val="C9D803"/>
                </a:solidFill>
                <a:effectLst/>
                <a:uLnTx/>
                <a:uFillTx/>
                <a:latin typeface="Bahnschrift"/>
                <a:ea typeface="+mn-ea"/>
                <a:cs typeface="+mn-cs"/>
              </a:rPr>
              <a:t>Characteristics</a:t>
            </a:r>
            <a:r>
              <a:rPr kumimoji="0" lang="en-US" sz="1400" b="1" i="0" u="none" strike="noStrike" kern="1200" cap="none" spc="0" normalizeH="0" baseline="0" noProof="0">
                <a:ln>
                  <a:noFill/>
                </a:ln>
                <a:solidFill>
                  <a:srgbClr val="C9D803"/>
                </a:solidFill>
                <a:effectLst/>
                <a:uLnTx/>
                <a:uFillTx/>
                <a:latin typeface="Bahnschrift"/>
                <a:ea typeface="+mn-ea"/>
                <a:cs typeface="+mn-cs"/>
              </a:rPr>
              <a:t> </a:t>
            </a:r>
          </a:p>
          <a:p>
            <a:pPr marL="1188720" lvl="3" indent="-274320">
              <a:lnSpc>
                <a:spcPct val="110000"/>
              </a:lnSpc>
              <a:spcBef>
                <a:spcPts val="0"/>
              </a:spcBef>
              <a:defRPr/>
            </a:pPr>
            <a:r>
              <a:rPr lang="en-US">
                <a:solidFill>
                  <a:srgbClr val="000000"/>
                </a:solidFill>
              </a:rPr>
              <a:t>Latched or not-latched evaluation</a:t>
            </a:r>
          </a:p>
          <a:p>
            <a:pPr marL="1188720" lvl="3" indent="-274320">
              <a:lnSpc>
                <a:spcPct val="110000"/>
              </a:lnSpc>
              <a:spcBef>
                <a:spcPts val="0"/>
              </a:spcBef>
              <a:defRPr/>
            </a:pPr>
            <a:r>
              <a:rPr lang="en-US">
                <a:solidFill>
                  <a:srgbClr val="000000"/>
                </a:solidFill>
              </a:rPr>
              <a:t>Optional tolerance</a:t>
            </a:r>
          </a:p>
          <a:p>
            <a:pPr marL="1188720" lvl="3" indent="-274320">
              <a:lnSpc>
                <a:spcPct val="110000"/>
              </a:lnSpc>
              <a:spcBef>
                <a:spcPts val="0"/>
              </a:spcBef>
              <a:defRPr/>
            </a:pPr>
            <a:r>
              <a:rPr lang="en-US">
                <a:solidFill>
                  <a:srgbClr val="000000"/>
                </a:solidFill>
              </a:rPr>
              <a:t>Finished state when Gap Tolerance has been reached</a:t>
            </a:r>
          </a:p>
          <a:p>
            <a:pPr marL="914400" lvl="3" indent="0">
              <a:lnSpc>
                <a:spcPct val="110000"/>
              </a:lnSpc>
              <a:spcBef>
                <a:spcPts val="0"/>
              </a:spcBef>
              <a:buNone/>
              <a:defRPr/>
            </a:pPr>
            <a:endParaRPr lang="en-US">
              <a:solidFill>
                <a:srgbClr val="000000"/>
              </a:solidFill>
            </a:endParaRPr>
          </a:p>
          <a:p>
            <a:pPr marL="548640" indent="0">
              <a:lnSpc>
                <a:spcPct val="110000"/>
              </a:lnSpc>
              <a:spcBef>
                <a:spcPts val="0"/>
              </a:spcBef>
              <a:buNone/>
              <a:defRPr/>
            </a:pPr>
            <a:r>
              <a:rPr kumimoji="0" lang="en-US" sz="1400" b="1" i="1" u="none" strike="noStrike" kern="1200" cap="none" spc="0" normalizeH="0" baseline="0" noProof="0">
                <a:ln>
                  <a:noFill/>
                </a:ln>
                <a:solidFill>
                  <a:srgbClr val="C9D803"/>
                </a:solidFill>
                <a:effectLst/>
                <a:uLnTx/>
                <a:uFillTx/>
                <a:ea typeface="+mn-ea"/>
                <a:cs typeface="+mn-cs"/>
              </a:rPr>
              <a:t>Technology Benefits</a:t>
            </a:r>
          </a:p>
          <a:p>
            <a:pPr marL="1203325" indent="-285750">
              <a:lnSpc>
                <a:spcPct val="110000"/>
              </a:lnSpc>
              <a:spcBef>
                <a:spcPts val="0"/>
              </a:spcBef>
              <a:buFont typeface="Arial" panose="020B0604020202020204" pitchFamily="34" charset="0"/>
              <a:buChar char="•"/>
              <a:defRPr/>
            </a:pPr>
            <a:r>
              <a:rPr lang="en-US" sz="1400">
                <a:solidFill>
                  <a:srgbClr val="000000"/>
                </a:solidFill>
              </a:rPr>
              <a:t>Confirming result with </a:t>
            </a:r>
          </a:p>
          <a:p>
            <a:pPr marL="1889125" lvl="2" indent="-285750">
              <a:lnSpc>
                <a:spcPct val="110000"/>
              </a:lnSpc>
              <a:spcBef>
                <a:spcPts val="0"/>
              </a:spcBef>
              <a:defRPr/>
            </a:pPr>
            <a:r>
              <a:rPr lang="en-US" sz="1400">
                <a:solidFill>
                  <a:srgbClr val="000000"/>
                </a:solidFill>
              </a:rPr>
              <a:t>Lowest closed energy/speed (</a:t>
            </a:r>
            <a:r>
              <a:rPr lang="en-US" sz="1400">
                <a:solidFill>
                  <a:srgbClr val="00B050"/>
                </a:solidFill>
              </a:rPr>
              <a:t>Green</a:t>
            </a:r>
            <a:r>
              <a:rPr lang="en-US" sz="1400">
                <a:solidFill>
                  <a:srgbClr val="000000"/>
                </a:solidFill>
              </a:rPr>
              <a:t>)</a:t>
            </a:r>
          </a:p>
          <a:p>
            <a:pPr marL="1889125" lvl="2" indent="-285750">
              <a:lnSpc>
                <a:spcPct val="110000"/>
              </a:lnSpc>
              <a:spcBef>
                <a:spcPts val="0"/>
              </a:spcBef>
              <a:defRPr/>
            </a:pPr>
            <a:r>
              <a:rPr lang="en-US" sz="1400">
                <a:solidFill>
                  <a:srgbClr val="000000"/>
                </a:solidFill>
              </a:rPr>
              <a:t>Highest not-closed energy/speed (</a:t>
            </a:r>
            <a:r>
              <a:rPr lang="en-US" sz="1400">
                <a:solidFill>
                  <a:srgbClr val="FF0000"/>
                </a:solidFill>
              </a:rPr>
              <a:t>Red</a:t>
            </a:r>
            <a:r>
              <a:rPr lang="en-US" sz="1400">
                <a:solidFill>
                  <a:srgbClr val="000000"/>
                </a:solidFill>
              </a:rPr>
              <a:t>)</a:t>
            </a:r>
          </a:p>
          <a:p>
            <a:pPr marL="1203325" indent="-285750">
              <a:lnSpc>
                <a:spcPct val="110000"/>
              </a:lnSpc>
              <a:spcBef>
                <a:spcPts val="0"/>
              </a:spcBef>
              <a:buFont typeface="Arial" panose="020B0604020202020204" pitchFamily="34" charset="0"/>
              <a:buChar char="•"/>
              <a:defRPr/>
            </a:pPr>
            <a:r>
              <a:rPr lang="en-US" sz="1400">
                <a:solidFill>
                  <a:srgbClr val="000000"/>
                </a:solidFill>
              </a:rPr>
              <a:t>Predetermined uncertainty of final process</a:t>
            </a:r>
          </a:p>
          <a:p>
            <a:pPr marL="1203325" indent="-285750">
              <a:lnSpc>
                <a:spcPct val="110000"/>
              </a:lnSpc>
              <a:spcBef>
                <a:spcPts val="0"/>
              </a:spcBef>
              <a:buFont typeface="Arial" panose="020B0604020202020204" pitchFamily="34" charset="0"/>
              <a:buChar char="•"/>
              <a:defRPr/>
            </a:pPr>
            <a:r>
              <a:rPr lang="en-US" sz="1400">
                <a:solidFill>
                  <a:srgbClr val="000000"/>
                </a:solidFill>
              </a:rPr>
              <a:t>Multi Gap: Improve reproducibility </a:t>
            </a:r>
            <a:r>
              <a:rPr kumimoji="0" lang="en-US" sz="1400" b="0" i="0" u="none" strike="noStrike" kern="1200" cap="none" spc="0" normalizeH="0" baseline="0" noProof="0">
                <a:ln>
                  <a:noFill/>
                </a:ln>
                <a:solidFill>
                  <a:srgbClr val="000000"/>
                </a:solidFill>
                <a:effectLst/>
                <a:uLnTx/>
                <a:uFillTx/>
                <a:ea typeface="+mn-ea"/>
                <a:cs typeface="+mn-cs"/>
              </a:rPr>
              <a:t>with built-in repetitions</a:t>
            </a:r>
          </a:p>
          <a:p>
            <a:pPr marL="182880" lvl="1" indent="0">
              <a:lnSpc>
                <a:spcPct val="100000"/>
              </a:lnSpc>
              <a:spcBef>
                <a:spcPts val="600"/>
              </a:spcBef>
              <a:buClr>
                <a:srgbClr val="C9D803"/>
              </a:buClr>
              <a:buFont typeface="Arial" panose="020B0604020202020204" pitchFamily="34" charset="0"/>
              <a:buNone/>
            </a:pPr>
            <a:endParaRPr lang="en-US" sz="2000"/>
          </a:p>
        </p:txBody>
      </p:sp>
      <p:pic>
        <p:nvPicPr>
          <p:cNvPr id="12" name="Picture 11">
            <a:extLst>
              <a:ext uri="{FF2B5EF4-FFF2-40B4-BE49-F238E27FC236}">
                <a16:creationId xmlns:a16="http://schemas.microsoft.com/office/drawing/2014/main" id="{3EC18C4F-DE05-9568-CF68-4CA5C9EADA71}"/>
              </a:ext>
            </a:extLst>
          </p:cNvPr>
          <p:cNvPicPr>
            <a:picLocks noChangeAspect="1"/>
          </p:cNvPicPr>
          <p:nvPr/>
        </p:nvPicPr>
        <p:blipFill>
          <a:blip r:embed="rId4"/>
          <a:stretch>
            <a:fillRect/>
          </a:stretch>
        </p:blipFill>
        <p:spPr>
          <a:xfrm>
            <a:off x="7361587" y="2239973"/>
            <a:ext cx="4761796" cy="1456626"/>
          </a:xfrm>
          <a:prstGeom prst="rect">
            <a:avLst/>
          </a:prstGeom>
        </p:spPr>
      </p:pic>
      <p:pic>
        <p:nvPicPr>
          <p:cNvPr id="8" name="Picture 7">
            <a:extLst>
              <a:ext uri="{FF2B5EF4-FFF2-40B4-BE49-F238E27FC236}">
                <a16:creationId xmlns:a16="http://schemas.microsoft.com/office/drawing/2014/main" id="{BA7E7764-4FB9-509B-9AE6-9AD3445FB0F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35056" y="523425"/>
            <a:ext cx="3639058" cy="771633"/>
          </a:xfrm>
          <a:prstGeom prst="rect">
            <a:avLst/>
          </a:prstGeom>
        </p:spPr>
      </p:pic>
      <p:sp>
        <p:nvSpPr>
          <p:cNvPr id="2" name="Content Placeholder 4">
            <a:extLst>
              <a:ext uri="{FF2B5EF4-FFF2-40B4-BE49-F238E27FC236}">
                <a16:creationId xmlns:a16="http://schemas.microsoft.com/office/drawing/2014/main" id="{7888D8FC-3A86-5DC7-2084-65DC15A2350E}"/>
              </a:ext>
            </a:extLst>
          </p:cNvPr>
          <p:cNvSpPr txBox="1">
            <a:spLocks/>
          </p:cNvSpPr>
          <p:nvPr/>
        </p:nvSpPr>
        <p:spPr>
          <a:xfrm>
            <a:off x="7300087" y="3711738"/>
            <a:ext cx="5071930" cy="708761"/>
          </a:xfrm>
          <a:prstGeom prst="rect">
            <a:avLst/>
          </a:prstGeom>
        </p:spPr>
        <p:txBody>
          <a:bodyPr vert="horz" lIns="91440" tIns="45720" rIns="91440" bIns="45720" numCol="1" rtlCol="0" anchor="t">
            <a:normAutofit/>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None/>
              <a:defRPr/>
            </a:pPr>
            <a:r>
              <a:rPr lang="en-US" sz="1000">
                <a:solidFill>
                  <a:srgbClr val="000000"/>
                </a:solidFill>
              </a:rPr>
              <a:t>Determine gap after each measurement. Finished when the gap is in tolerance.</a:t>
            </a:r>
          </a:p>
        </p:txBody>
      </p:sp>
    </p:spTree>
    <p:extLst>
      <p:ext uri="{BB962C8B-B14F-4D97-AF65-F5344CB8AC3E}">
        <p14:creationId xmlns:p14="http://schemas.microsoft.com/office/powerpoint/2010/main" val="325398951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67DA9690-0F66-1793-55DF-43F3E04103FC}"/>
            </a:ext>
          </a:extLst>
        </p:cNvPr>
        <p:cNvGrpSpPr/>
        <p:nvPr/>
      </p:nvGrpSpPr>
      <p:grpSpPr>
        <a:xfrm>
          <a:off x="0" y="0"/>
          <a:ext cx="0" cy="0"/>
          <a:chOff x="0" y="0"/>
          <a:chExt cx="0" cy="0"/>
        </a:xfrm>
      </p:grpSpPr>
      <p:sp>
        <p:nvSpPr>
          <p:cNvPr id="3" name="Footer Placeholder 2">
            <a:extLst>
              <a:ext uri="{FF2B5EF4-FFF2-40B4-BE49-F238E27FC236}">
                <a16:creationId xmlns:a16="http://schemas.microsoft.com/office/drawing/2014/main" id="{3B880CE4-4B60-45AD-C7F7-CFBC0C002798}"/>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49</a:t>
            </a:fld>
            <a:endParaRPr lang="en-US">
              <a:solidFill>
                <a:schemeClr val="tx1">
                  <a:lumMod val="65000"/>
                  <a:lumOff val="35000"/>
                </a:schemeClr>
              </a:solidFill>
            </a:endParaRPr>
          </a:p>
        </p:txBody>
      </p:sp>
      <p:sp>
        <p:nvSpPr>
          <p:cNvPr id="4" name="Footer Placeholder 4">
            <a:extLst>
              <a:ext uri="{FF2B5EF4-FFF2-40B4-BE49-F238E27FC236}">
                <a16:creationId xmlns:a16="http://schemas.microsoft.com/office/drawing/2014/main" id="{78E9A39B-E833-8023-4D1A-5B82E9D10422}"/>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5" name="Footer Placeholder 4">
            <a:extLst>
              <a:ext uri="{FF2B5EF4-FFF2-40B4-BE49-F238E27FC236}">
                <a16:creationId xmlns:a16="http://schemas.microsoft.com/office/drawing/2014/main" id="{852A9361-4B43-681A-CC00-0A20411C55E7}"/>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
        <p:nvSpPr>
          <p:cNvPr id="11" name="Content Placeholder 4">
            <a:extLst>
              <a:ext uri="{FF2B5EF4-FFF2-40B4-BE49-F238E27FC236}">
                <a16:creationId xmlns:a16="http://schemas.microsoft.com/office/drawing/2014/main" id="{C9F98E1B-AE34-B295-7CD0-F0DF7973FD62}"/>
              </a:ext>
            </a:extLst>
          </p:cNvPr>
          <p:cNvSpPr txBox="1">
            <a:spLocks/>
          </p:cNvSpPr>
          <p:nvPr/>
        </p:nvSpPr>
        <p:spPr>
          <a:xfrm>
            <a:off x="909637" y="1581912"/>
            <a:ext cx="6772275" cy="4016047"/>
          </a:xfrm>
          <a:prstGeom prst="rect">
            <a:avLst/>
          </a:prstGeom>
        </p:spPr>
        <p:txBody>
          <a:bodyPr vert="horz" lIns="91440" tIns="45720" rIns="91440" bIns="45720" numCol="1" rtlCol="0" anchor="t">
            <a:normAutofit/>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71500" indent="0">
              <a:lnSpc>
                <a:spcPct val="110000"/>
              </a:lnSpc>
              <a:spcBef>
                <a:spcPts val="0"/>
              </a:spcBef>
              <a:buNone/>
              <a:defRPr/>
            </a:pPr>
            <a:r>
              <a:rPr lang="en-US" sz="1400" b="1" i="1">
                <a:solidFill>
                  <a:srgbClr val="000000"/>
                </a:solidFill>
              </a:rPr>
              <a:t>No logging. User can perform the test until the checkered Finish Flag is shown on the display.</a:t>
            </a:r>
          </a:p>
          <a:p>
            <a:pPr marL="548640" indent="0">
              <a:lnSpc>
                <a:spcPct val="110000"/>
              </a:lnSpc>
              <a:spcBef>
                <a:spcPts val="0"/>
              </a:spcBef>
              <a:buFont typeface="+mj-lt"/>
              <a:buNone/>
              <a:defRPr/>
            </a:pPr>
            <a:endParaRPr lang="en-US" sz="1400" b="1"/>
          </a:p>
          <a:p>
            <a:pPr marL="548640" indent="0">
              <a:lnSpc>
                <a:spcPct val="110000"/>
              </a:lnSpc>
              <a:spcBef>
                <a:spcPts val="0"/>
              </a:spcBef>
              <a:buFont typeface="+mj-lt"/>
              <a:buNone/>
              <a:defRPr/>
            </a:pPr>
            <a:r>
              <a:rPr lang="en-US" sz="1400" b="1" i="1"/>
              <a:t>Single Values </a:t>
            </a:r>
          </a:p>
          <a:p>
            <a:pPr marL="1188720" lvl="3" indent="-274320">
              <a:lnSpc>
                <a:spcPct val="110000"/>
              </a:lnSpc>
              <a:spcBef>
                <a:spcPts val="0"/>
              </a:spcBef>
              <a:defRPr/>
            </a:pPr>
            <a:r>
              <a:rPr lang="en-US">
                <a:solidFill>
                  <a:srgbClr val="000000"/>
                </a:solidFill>
              </a:rPr>
              <a:t>Finish state and final value are shown when procedure has been completed</a:t>
            </a:r>
          </a:p>
          <a:p>
            <a:pPr marL="1188720" lvl="3" indent="-274320">
              <a:lnSpc>
                <a:spcPct val="110000"/>
              </a:lnSpc>
              <a:spcBef>
                <a:spcPts val="0"/>
              </a:spcBef>
              <a:defRPr/>
            </a:pPr>
            <a:r>
              <a:rPr lang="en-US">
                <a:solidFill>
                  <a:srgbClr val="000000"/>
                </a:solidFill>
              </a:rPr>
              <a:t>Colored lights will indicate status with respect to tolerances</a:t>
            </a:r>
          </a:p>
          <a:p>
            <a:pPr marL="914400" lvl="3" indent="0">
              <a:lnSpc>
                <a:spcPct val="110000"/>
              </a:lnSpc>
              <a:spcBef>
                <a:spcPts val="0"/>
              </a:spcBef>
              <a:buFont typeface="Arial" panose="020B0604020202020204" pitchFamily="34" charset="0"/>
              <a:buNone/>
              <a:defRPr/>
            </a:pPr>
            <a:endParaRPr lang="en-US">
              <a:solidFill>
                <a:srgbClr val="000000"/>
              </a:solidFill>
            </a:endParaRPr>
          </a:p>
          <a:p>
            <a:pPr marL="548640" indent="0">
              <a:lnSpc>
                <a:spcPct val="110000"/>
              </a:lnSpc>
              <a:spcBef>
                <a:spcPts val="0"/>
              </a:spcBef>
              <a:buFont typeface="+mj-lt"/>
              <a:buNone/>
              <a:defRPr/>
            </a:pPr>
            <a:r>
              <a:rPr lang="en-US" sz="1400" b="1" i="1"/>
              <a:t>Characteristics</a:t>
            </a:r>
          </a:p>
          <a:p>
            <a:pPr marL="1203325" indent="-285750">
              <a:lnSpc>
                <a:spcPct val="110000"/>
              </a:lnSpc>
              <a:spcBef>
                <a:spcPts val="0"/>
              </a:spcBef>
              <a:buFont typeface="Arial" panose="020B0604020202020204" pitchFamily="34" charset="0"/>
              <a:buChar char="•"/>
              <a:defRPr/>
            </a:pPr>
            <a:r>
              <a:rPr lang="en-US" sz="1400">
                <a:solidFill>
                  <a:srgbClr val="000000"/>
                </a:solidFill>
              </a:rPr>
              <a:t>Evaluation on the spot</a:t>
            </a:r>
          </a:p>
          <a:p>
            <a:pPr marL="1203325" indent="-285750">
              <a:lnSpc>
                <a:spcPct val="110000"/>
              </a:lnSpc>
              <a:spcBef>
                <a:spcPts val="0"/>
              </a:spcBef>
              <a:buFont typeface="Arial" panose="020B0604020202020204" pitchFamily="34" charset="0"/>
              <a:buChar char="•"/>
              <a:defRPr/>
            </a:pPr>
            <a:r>
              <a:rPr lang="en-US" sz="1400">
                <a:solidFill>
                  <a:srgbClr val="000000"/>
                </a:solidFill>
              </a:rPr>
              <a:t>No traceability</a:t>
            </a:r>
          </a:p>
          <a:p>
            <a:pPr marL="0" indent="0">
              <a:lnSpc>
                <a:spcPct val="110000"/>
              </a:lnSpc>
              <a:spcBef>
                <a:spcPts val="0"/>
              </a:spcBef>
              <a:buFont typeface="+mj-lt"/>
              <a:buNone/>
              <a:defRPr/>
            </a:pPr>
            <a:endParaRPr lang="en-US" sz="1400">
              <a:solidFill>
                <a:srgbClr val="000000"/>
              </a:solidFill>
            </a:endParaRPr>
          </a:p>
          <a:p>
            <a:pPr marL="0" indent="0">
              <a:lnSpc>
                <a:spcPct val="110000"/>
              </a:lnSpc>
              <a:spcBef>
                <a:spcPts val="0"/>
              </a:spcBef>
              <a:buFont typeface="+mj-lt"/>
              <a:buNone/>
              <a:defRPr/>
            </a:pPr>
            <a:endParaRPr lang="en-US" sz="1400">
              <a:solidFill>
                <a:srgbClr val="000000"/>
              </a:solidFill>
            </a:endParaRPr>
          </a:p>
          <a:p>
            <a:pPr marL="0" indent="0">
              <a:lnSpc>
                <a:spcPct val="110000"/>
              </a:lnSpc>
              <a:spcBef>
                <a:spcPts val="0"/>
              </a:spcBef>
              <a:buFont typeface="+mj-lt"/>
              <a:buNone/>
              <a:defRPr/>
            </a:pPr>
            <a:endParaRPr lang="en-US" sz="1400">
              <a:solidFill>
                <a:srgbClr val="000000"/>
              </a:solidFill>
            </a:endParaRPr>
          </a:p>
          <a:p>
            <a:pPr marL="0" indent="0">
              <a:lnSpc>
                <a:spcPct val="110000"/>
              </a:lnSpc>
              <a:spcBef>
                <a:spcPts val="0"/>
              </a:spcBef>
              <a:buFont typeface="+mj-lt"/>
              <a:buNone/>
              <a:defRPr/>
            </a:pPr>
            <a:endParaRPr lang="en-US" sz="1400"/>
          </a:p>
          <a:p>
            <a:pPr lvl="1">
              <a:defRPr/>
            </a:pPr>
            <a:endParaRPr lang="en-US"/>
          </a:p>
          <a:p>
            <a:pPr lvl="1">
              <a:defRPr/>
            </a:pPr>
            <a:endParaRPr lang="en-US"/>
          </a:p>
          <a:p>
            <a:pPr lvl="1">
              <a:defRPr/>
            </a:pPr>
            <a:endParaRPr lang="en-US" sz="1200">
              <a:solidFill>
                <a:srgbClr val="000000"/>
              </a:solidFill>
              <a:latin typeface="Bahnschrift"/>
            </a:endParaRPr>
          </a:p>
          <a:p>
            <a:pPr>
              <a:defRPr/>
            </a:pPr>
            <a:endParaRPr lang="en-US">
              <a:latin typeface="Bahnschrift"/>
            </a:endParaRPr>
          </a:p>
          <a:p>
            <a:pPr marL="182880" lvl="1">
              <a:lnSpc>
                <a:spcPct val="100000"/>
              </a:lnSpc>
              <a:spcBef>
                <a:spcPts val="600"/>
              </a:spcBef>
              <a:buClr>
                <a:srgbClr val="C9D803"/>
              </a:buClr>
              <a:buFont typeface="Arial" panose="020B0604020202020204" pitchFamily="34" charset="0"/>
              <a:buNone/>
            </a:pPr>
            <a:endParaRPr lang="en-US" sz="2000"/>
          </a:p>
          <a:p>
            <a:pPr marL="182880" lvl="1">
              <a:lnSpc>
                <a:spcPct val="100000"/>
              </a:lnSpc>
              <a:spcBef>
                <a:spcPts val="600"/>
              </a:spcBef>
              <a:buClr>
                <a:srgbClr val="C9D803"/>
              </a:buClr>
              <a:buFont typeface="Arial" panose="020B0604020202020204" pitchFamily="34" charset="0"/>
              <a:buNone/>
            </a:pPr>
            <a:endParaRPr lang="en-US" sz="2000"/>
          </a:p>
        </p:txBody>
      </p:sp>
      <p:pic>
        <p:nvPicPr>
          <p:cNvPr id="13" name="Picture 12">
            <a:extLst>
              <a:ext uri="{FF2B5EF4-FFF2-40B4-BE49-F238E27FC236}">
                <a16:creationId xmlns:a16="http://schemas.microsoft.com/office/drawing/2014/main" id="{AF4AE3F4-94DB-E7EB-7ED2-654947815C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74750" y="475649"/>
            <a:ext cx="4458322" cy="438211"/>
          </a:xfrm>
          <a:prstGeom prst="rect">
            <a:avLst/>
          </a:prstGeom>
        </p:spPr>
      </p:pic>
      <p:pic>
        <p:nvPicPr>
          <p:cNvPr id="6" name="Picture 5" descr="A car door with a yellow lock&#10;&#10;AI-generated content may be incorrect.">
            <a:extLst>
              <a:ext uri="{FF2B5EF4-FFF2-40B4-BE49-F238E27FC236}">
                <a16:creationId xmlns:a16="http://schemas.microsoft.com/office/drawing/2014/main" id="{EB92883A-1E66-E052-2EB3-DED110371A50}"/>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60836" y="1581912"/>
            <a:ext cx="3956695" cy="3161212"/>
          </a:xfrm>
          <a:prstGeom prst="rect">
            <a:avLst/>
          </a:prstGeom>
        </p:spPr>
      </p:pic>
    </p:spTree>
    <p:extLst>
      <p:ext uri="{BB962C8B-B14F-4D97-AF65-F5344CB8AC3E}">
        <p14:creationId xmlns:p14="http://schemas.microsoft.com/office/powerpoint/2010/main" val="75118073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1CBD6E6E-8656-ACAB-62D4-2817CF2CC20F}"/>
            </a:ext>
          </a:extLst>
        </p:cNvPr>
        <p:cNvGrpSpPr/>
        <p:nvPr/>
      </p:nvGrpSpPr>
      <p:grpSpPr>
        <a:xfrm>
          <a:off x="0" y="0"/>
          <a:ext cx="0" cy="0"/>
          <a:chOff x="0" y="0"/>
          <a:chExt cx="0" cy="0"/>
        </a:xfrm>
      </p:grpSpPr>
      <p:sp>
        <p:nvSpPr>
          <p:cNvPr id="3" name="Footer Placeholder 2">
            <a:extLst>
              <a:ext uri="{FF2B5EF4-FFF2-40B4-BE49-F238E27FC236}">
                <a16:creationId xmlns:a16="http://schemas.microsoft.com/office/drawing/2014/main" id="{02A12CB2-FC14-39FD-71A3-DE0147D46CA4}"/>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50</a:t>
            </a:fld>
            <a:endParaRPr lang="en-US">
              <a:solidFill>
                <a:schemeClr val="tx1">
                  <a:lumMod val="65000"/>
                  <a:lumOff val="35000"/>
                </a:schemeClr>
              </a:solidFill>
            </a:endParaRPr>
          </a:p>
        </p:txBody>
      </p:sp>
      <p:sp>
        <p:nvSpPr>
          <p:cNvPr id="4" name="Footer Placeholder 4">
            <a:extLst>
              <a:ext uri="{FF2B5EF4-FFF2-40B4-BE49-F238E27FC236}">
                <a16:creationId xmlns:a16="http://schemas.microsoft.com/office/drawing/2014/main" id="{A598B57E-C3B6-FA88-023A-8E4A249DE4E7}"/>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5" name="Footer Placeholder 4">
            <a:extLst>
              <a:ext uri="{FF2B5EF4-FFF2-40B4-BE49-F238E27FC236}">
                <a16:creationId xmlns:a16="http://schemas.microsoft.com/office/drawing/2014/main" id="{D524E664-FEA4-8994-6EA6-EA32EB0D54FC}"/>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pic>
        <p:nvPicPr>
          <p:cNvPr id="6" name="Picture 5">
            <a:extLst>
              <a:ext uri="{FF2B5EF4-FFF2-40B4-BE49-F238E27FC236}">
                <a16:creationId xmlns:a16="http://schemas.microsoft.com/office/drawing/2014/main" id="{011DDD2E-3526-24E9-D5E7-9CBB091E2706}"/>
              </a:ext>
            </a:extLst>
          </p:cNvPr>
          <p:cNvPicPr>
            <a:picLocks noChangeAspect="1"/>
          </p:cNvPicPr>
          <p:nvPr/>
        </p:nvPicPr>
        <p:blipFill>
          <a:blip r:embed="rId4"/>
          <a:stretch>
            <a:fillRect/>
          </a:stretch>
        </p:blipFill>
        <p:spPr>
          <a:xfrm>
            <a:off x="9145044" y="1317639"/>
            <a:ext cx="2634205" cy="1421575"/>
          </a:xfrm>
          <a:prstGeom prst="rect">
            <a:avLst/>
          </a:prstGeom>
        </p:spPr>
      </p:pic>
      <p:sp>
        <p:nvSpPr>
          <p:cNvPr id="11" name="Content Placeholder 4">
            <a:extLst>
              <a:ext uri="{FF2B5EF4-FFF2-40B4-BE49-F238E27FC236}">
                <a16:creationId xmlns:a16="http://schemas.microsoft.com/office/drawing/2014/main" id="{6634D2D3-7917-3CF8-437C-069CDE0C0503}"/>
              </a:ext>
            </a:extLst>
          </p:cNvPr>
          <p:cNvSpPr txBox="1">
            <a:spLocks/>
          </p:cNvSpPr>
          <p:nvPr/>
        </p:nvSpPr>
        <p:spPr>
          <a:xfrm>
            <a:off x="1458278" y="1581912"/>
            <a:ext cx="5540400" cy="4016047"/>
          </a:xfrm>
          <a:prstGeom prst="rect">
            <a:avLst/>
          </a:prstGeom>
        </p:spPr>
        <p:txBody>
          <a:bodyPr vert="horz" lIns="91440" tIns="45720" rIns="91440" bIns="45720" numCol="1" rtlCol="0" anchor="t">
            <a:normAutofit lnSpcReduction="10000"/>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None/>
              <a:defRPr/>
            </a:pPr>
            <a:r>
              <a:rPr lang="en-US" sz="1400" b="1" i="1">
                <a:solidFill>
                  <a:srgbClr val="000000"/>
                </a:solidFill>
              </a:rPr>
              <a:t>Values can be saved to computer for graphing, analysis or future processing. </a:t>
            </a:r>
          </a:p>
          <a:p>
            <a:pPr marL="0" indent="0">
              <a:lnSpc>
                <a:spcPct val="110000"/>
              </a:lnSpc>
              <a:spcBef>
                <a:spcPts val="0"/>
              </a:spcBef>
              <a:buNone/>
              <a:defRPr/>
            </a:pPr>
            <a:endParaRPr lang="en-US" sz="1400" b="1" i="1">
              <a:solidFill>
                <a:srgbClr val="000000"/>
              </a:solidFill>
            </a:endParaRPr>
          </a:p>
          <a:p>
            <a:pPr marL="0" indent="0">
              <a:lnSpc>
                <a:spcPct val="110000"/>
              </a:lnSpc>
              <a:spcBef>
                <a:spcPts val="0"/>
              </a:spcBef>
              <a:buNone/>
              <a:defRPr/>
            </a:pPr>
            <a:r>
              <a:rPr lang="en-US" sz="1400" b="1" i="1"/>
              <a:t>For Single Values </a:t>
            </a:r>
          </a:p>
          <a:p>
            <a:pPr marL="798513" lvl="3" indent="-273050">
              <a:lnSpc>
                <a:spcPct val="110000"/>
              </a:lnSpc>
              <a:spcBef>
                <a:spcPts val="0"/>
              </a:spcBef>
              <a:defRPr/>
            </a:pPr>
            <a:r>
              <a:rPr lang="en-US">
                <a:solidFill>
                  <a:srgbClr val="000000"/>
                </a:solidFill>
              </a:rPr>
              <a:t>Metric Values</a:t>
            </a:r>
          </a:p>
          <a:p>
            <a:pPr marL="798513" lvl="3" indent="-273050">
              <a:lnSpc>
                <a:spcPct val="110000"/>
              </a:lnSpc>
              <a:spcBef>
                <a:spcPts val="0"/>
              </a:spcBef>
              <a:defRPr/>
            </a:pPr>
            <a:r>
              <a:rPr lang="en-US">
                <a:solidFill>
                  <a:srgbClr val="000000"/>
                </a:solidFill>
              </a:rPr>
              <a:t>Log to CSV file</a:t>
            </a:r>
          </a:p>
          <a:p>
            <a:pPr marL="798513" lvl="3" indent="-273050">
              <a:lnSpc>
                <a:spcPct val="110000"/>
              </a:lnSpc>
              <a:spcBef>
                <a:spcPts val="0"/>
              </a:spcBef>
              <a:defRPr/>
            </a:pPr>
            <a:r>
              <a:rPr lang="en-US">
                <a:solidFill>
                  <a:srgbClr val="000000"/>
                </a:solidFill>
              </a:rPr>
              <a:t>Include a 6-digit car identification</a:t>
            </a:r>
          </a:p>
          <a:p>
            <a:pPr marL="798513" lvl="3" indent="-273050">
              <a:lnSpc>
                <a:spcPct val="110000"/>
              </a:lnSpc>
              <a:spcBef>
                <a:spcPts val="0"/>
              </a:spcBef>
              <a:defRPr/>
            </a:pPr>
            <a:r>
              <a:rPr lang="en-US">
                <a:solidFill>
                  <a:srgbClr val="000000"/>
                </a:solidFill>
              </a:rPr>
              <a:t>Door Location</a:t>
            </a:r>
          </a:p>
          <a:p>
            <a:pPr marL="798513" lvl="3" indent="-273050">
              <a:lnSpc>
                <a:spcPct val="110000"/>
              </a:lnSpc>
              <a:spcBef>
                <a:spcPts val="0"/>
              </a:spcBef>
              <a:defRPr/>
            </a:pPr>
            <a:r>
              <a:rPr lang="en-US">
                <a:solidFill>
                  <a:srgbClr val="000000"/>
                </a:solidFill>
              </a:rPr>
              <a:t>Tolerance</a:t>
            </a:r>
          </a:p>
          <a:p>
            <a:pPr marL="798513" lvl="3" indent="-273050">
              <a:lnSpc>
                <a:spcPct val="110000"/>
              </a:lnSpc>
              <a:spcBef>
                <a:spcPts val="0"/>
              </a:spcBef>
              <a:defRPr/>
            </a:pPr>
            <a:r>
              <a:rPr lang="en-US">
                <a:solidFill>
                  <a:srgbClr val="000000"/>
                </a:solidFill>
              </a:rPr>
              <a:t>Finished State</a:t>
            </a:r>
          </a:p>
          <a:p>
            <a:pPr marL="914400" lvl="3" indent="0">
              <a:lnSpc>
                <a:spcPct val="110000"/>
              </a:lnSpc>
              <a:spcBef>
                <a:spcPts val="0"/>
              </a:spcBef>
              <a:buFont typeface="Arial" panose="020B0604020202020204" pitchFamily="34" charset="0"/>
              <a:buNone/>
              <a:defRPr/>
            </a:pPr>
            <a:endParaRPr lang="en-US">
              <a:solidFill>
                <a:srgbClr val="000000"/>
              </a:solidFill>
            </a:endParaRPr>
          </a:p>
          <a:p>
            <a:pPr marL="0" indent="0">
              <a:lnSpc>
                <a:spcPct val="110000"/>
              </a:lnSpc>
              <a:spcBef>
                <a:spcPts val="0"/>
              </a:spcBef>
              <a:buFont typeface="+mj-lt"/>
              <a:buNone/>
              <a:defRPr/>
            </a:pPr>
            <a:r>
              <a:rPr lang="en-US" sz="1400" b="1" i="1"/>
              <a:t>For Raw Data</a:t>
            </a:r>
          </a:p>
          <a:p>
            <a:pPr marL="798513" lvl="3" indent="-273050">
              <a:lnSpc>
                <a:spcPct val="110000"/>
              </a:lnSpc>
              <a:spcBef>
                <a:spcPts val="0"/>
              </a:spcBef>
              <a:defRPr/>
            </a:pPr>
            <a:r>
              <a:rPr lang="en-US">
                <a:solidFill>
                  <a:srgbClr val="000000"/>
                </a:solidFill>
              </a:rPr>
              <a:t>Save raw sensor values to CSV file </a:t>
            </a:r>
          </a:p>
          <a:p>
            <a:pPr marL="798513" lvl="3" indent="-273050">
              <a:lnSpc>
                <a:spcPct val="110000"/>
              </a:lnSpc>
              <a:spcBef>
                <a:spcPts val="0"/>
              </a:spcBef>
              <a:defRPr/>
            </a:pPr>
            <a:r>
              <a:rPr lang="en-US">
                <a:solidFill>
                  <a:srgbClr val="000000"/>
                </a:solidFill>
              </a:rPr>
              <a:t>Processing in (for example) Excel</a:t>
            </a:r>
          </a:p>
          <a:p>
            <a:pPr marL="1188720" lvl="3" indent="-274320">
              <a:lnSpc>
                <a:spcPct val="110000"/>
              </a:lnSpc>
              <a:spcBef>
                <a:spcPts val="0"/>
              </a:spcBef>
              <a:defRPr/>
            </a:pPr>
            <a:endParaRPr lang="en-US">
              <a:solidFill>
                <a:srgbClr val="000000"/>
              </a:solidFill>
            </a:endParaRPr>
          </a:p>
          <a:p>
            <a:pPr marL="0" marR="0" lvl="0" indent="0" algn="l" defTabSz="914400" rtl="0" eaLnBrk="1" fontAlgn="auto" latinLnBrk="0" hangingPunct="1">
              <a:lnSpc>
                <a:spcPct val="110000"/>
              </a:lnSpc>
              <a:spcBef>
                <a:spcPts val="0"/>
              </a:spcBef>
              <a:spcAft>
                <a:spcPts val="0"/>
              </a:spcAft>
              <a:buClrTx/>
              <a:buSzTx/>
              <a:buFont typeface="+mj-lt"/>
              <a:buNone/>
              <a:tabLst/>
              <a:defRPr/>
            </a:pPr>
            <a:r>
              <a:rPr lang="en-US" sz="1400" b="1" i="1"/>
              <a:t>Software</a:t>
            </a:r>
            <a:r>
              <a:rPr lang="en-US" sz="1400" b="1"/>
              <a:t> </a:t>
            </a:r>
          </a:p>
          <a:p>
            <a:pPr marL="798513" lvl="3" indent="-227013">
              <a:lnSpc>
                <a:spcPct val="110000"/>
              </a:lnSpc>
              <a:spcBef>
                <a:spcPts val="0"/>
              </a:spcBef>
              <a:defRPr/>
            </a:pPr>
            <a:r>
              <a:rPr lang="en-US">
                <a:solidFill>
                  <a:srgbClr val="000000"/>
                </a:solidFill>
              </a:rPr>
              <a:t>Requires </a:t>
            </a:r>
            <a:r>
              <a:rPr lang="en-US" b="1" i="1">
                <a:solidFill>
                  <a:srgbClr val="000000"/>
                </a:solidFill>
              </a:rPr>
              <a:t>Data Logging Module </a:t>
            </a:r>
            <a:r>
              <a:rPr lang="en-US">
                <a:solidFill>
                  <a:srgbClr val="000000"/>
                </a:solidFill>
              </a:rPr>
              <a:t>(</a:t>
            </a:r>
            <a:r>
              <a:rPr lang="en-US" b="1" i="1">
                <a:solidFill>
                  <a:srgbClr val="000000"/>
                </a:solidFill>
              </a:rPr>
              <a:t>MyPod</a:t>
            </a:r>
            <a:r>
              <a:rPr lang="en-US">
                <a:solidFill>
                  <a:srgbClr val="000000"/>
                </a:solidFill>
              </a:rPr>
              <a:t>)</a:t>
            </a:r>
          </a:p>
          <a:p>
            <a:pPr marL="798513" lvl="3" indent="-227013">
              <a:lnSpc>
                <a:spcPct val="110000"/>
              </a:lnSpc>
              <a:spcBef>
                <a:spcPts val="0"/>
              </a:spcBef>
              <a:defRPr/>
            </a:pPr>
            <a:r>
              <a:rPr lang="en-US">
                <a:solidFill>
                  <a:srgbClr val="000000"/>
                </a:solidFill>
              </a:rPr>
              <a:t>No additional software</a:t>
            </a:r>
          </a:p>
        </p:txBody>
      </p:sp>
      <p:pic>
        <p:nvPicPr>
          <p:cNvPr id="12" name="Picture 11" descr="A screenshot of a computer&#10;&#10;AI-generated content may be incorrect.">
            <a:extLst>
              <a:ext uri="{FF2B5EF4-FFF2-40B4-BE49-F238E27FC236}">
                <a16:creationId xmlns:a16="http://schemas.microsoft.com/office/drawing/2014/main" id="{F98C83A6-ABCC-69F1-804F-15C960F0430C}"/>
              </a:ext>
            </a:extLst>
          </p:cNvPr>
          <p:cNvPicPr>
            <a:picLocks noChangeAspect="1"/>
          </p:cNvPicPr>
          <p:nvPr/>
        </p:nvPicPr>
        <p:blipFill>
          <a:blip r:embed="rId5"/>
          <a:stretch>
            <a:fillRect/>
          </a:stretch>
        </p:blipFill>
        <p:spPr>
          <a:xfrm>
            <a:off x="7434070" y="2875197"/>
            <a:ext cx="4345179" cy="791357"/>
          </a:xfrm>
          <a:prstGeom prst="rect">
            <a:avLst/>
          </a:prstGeom>
          <a:ln>
            <a:solidFill>
              <a:schemeClr val="tx1"/>
            </a:solidFill>
          </a:ln>
        </p:spPr>
      </p:pic>
      <p:pic>
        <p:nvPicPr>
          <p:cNvPr id="13" name="Picture 12" descr="A screenshot of a graph&#10;&#10;AI-generated content may be incorrect.">
            <a:extLst>
              <a:ext uri="{FF2B5EF4-FFF2-40B4-BE49-F238E27FC236}">
                <a16:creationId xmlns:a16="http://schemas.microsoft.com/office/drawing/2014/main" id="{3F77770F-8562-AAA4-4F6E-E00942E75634}"/>
              </a:ext>
            </a:extLst>
          </p:cNvPr>
          <p:cNvPicPr>
            <a:picLocks noChangeAspect="1"/>
          </p:cNvPicPr>
          <p:nvPr/>
        </p:nvPicPr>
        <p:blipFill rotWithShape="1">
          <a:blip r:embed="rId6"/>
          <a:srcRect r="1010"/>
          <a:stretch/>
        </p:blipFill>
        <p:spPr bwMode="auto">
          <a:xfrm>
            <a:off x="7434072" y="3894309"/>
            <a:ext cx="4345178" cy="2167665"/>
          </a:xfrm>
          <a:prstGeom prst="rect">
            <a:avLst/>
          </a:prstGeom>
          <a:ln w="9525" cap="flat" cmpd="sng" algn="ctr">
            <a:solidFill>
              <a:sysClr val="windowText" lastClr="000000"/>
            </a:solidFill>
            <a:prstDash val="solid"/>
            <a:round/>
            <a:headEnd type="none" w="med" len="med"/>
            <a:tailEnd type="none" w="med" len="med"/>
            <a:extLst>
              <a:ext uri="{C807C97D-BFC1-408E-A445-0C87EB9F89A2}">
                <ask:lineSketchStyleProps xmlns:ask="http://schemas.microsoft.com/office/drawing/2018/sketchyshapes" sd="0">
                  <a:custGeom>
                    <a:avLst/>
                    <a:gdLst/>
                    <a:ahLst/>
                    <a:cxnLst/>
                    <a:rect l="0" t="0" r="0" b="0"/>
                    <a:pathLst/>
                  </a:custGeom>
                  <ask:type/>
                </ask:lineSketchStyleProps>
              </a:ext>
            </a:extLst>
          </a:ln>
          <a:extLst>
            <a:ext uri="{53640926-AAD7-44D8-BBD7-CCE9431645EC}">
              <a14:shadowObscured xmlns:a14="http://schemas.microsoft.com/office/drawing/2010/main"/>
            </a:ext>
          </a:extLst>
        </p:spPr>
      </p:pic>
      <p:pic>
        <p:nvPicPr>
          <p:cNvPr id="16" name="Picture 15">
            <a:extLst>
              <a:ext uri="{FF2B5EF4-FFF2-40B4-BE49-F238E27FC236}">
                <a16:creationId xmlns:a16="http://schemas.microsoft.com/office/drawing/2014/main" id="{34AD60D1-1358-B19D-DB85-A3CEDE53480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59389" y="488728"/>
            <a:ext cx="4458322" cy="390580"/>
          </a:xfrm>
          <a:prstGeom prst="rect">
            <a:avLst/>
          </a:prstGeom>
        </p:spPr>
      </p:pic>
      <p:pic>
        <p:nvPicPr>
          <p:cNvPr id="2" name="Picture 1" descr="A grey square with white and green letters&#10;&#10;AI-generated content may be incorrect.">
            <a:extLst>
              <a:ext uri="{FF2B5EF4-FFF2-40B4-BE49-F238E27FC236}">
                <a16:creationId xmlns:a16="http://schemas.microsoft.com/office/drawing/2014/main" id="{8488F0D3-5637-6AE2-2510-63526F78306B}"/>
              </a:ext>
            </a:extLst>
          </p:cNvPr>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7165288" y="2083150"/>
            <a:ext cx="1320934" cy="656064"/>
          </a:xfrm>
          <a:prstGeom prst="rect">
            <a:avLst/>
          </a:prstGeom>
        </p:spPr>
      </p:pic>
    </p:spTree>
    <p:extLst>
      <p:ext uri="{BB962C8B-B14F-4D97-AF65-F5344CB8AC3E}">
        <p14:creationId xmlns:p14="http://schemas.microsoft.com/office/powerpoint/2010/main" val="138180219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51</a:t>
            </a:fld>
            <a:endParaRPr lang="en-US">
              <a:solidFill>
                <a:schemeClr val="tx1">
                  <a:lumMod val="65000"/>
                  <a:lumOff val="35000"/>
                </a:schemeClr>
              </a:solidFill>
            </a:endParaRPr>
          </a:p>
        </p:txBody>
      </p:sp>
      <p:pic>
        <p:nvPicPr>
          <p:cNvPr id="19" name="Picture 18">
            <a:extLst>
              <a:ext uri="{FF2B5EF4-FFF2-40B4-BE49-F238E27FC236}">
                <a16:creationId xmlns:a16="http://schemas.microsoft.com/office/drawing/2014/main" id="{0973B0B9-B755-A639-C7F0-271726BB2356}"/>
              </a:ext>
            </a:extLst>
          </p:cNvPr>
          <p:cNvPicPr>
            <a:picLocks noChangeAspect="1"/>
          </p:cNvPicPr>
          <p:nvPr/>
        </p:nvPicPr>
        <p:blipFill>
          <a:blip r:embed="rId4"/>
          <a:srcRect l="721" t="1474" r="484" b="1662"/>
          <a:stretch/>
        </p:blipFill>
        <p:spPr>
          <a:xfrm>
            <a:off x="8239124" y="4604843"/>
            <a:ext cx="3538247" cy="1867395"/>
          </a:xfrm>
          <a:prstGeom prst="rect">
            <a:avLst/>
          </a:prstGeom>
        </p:spPr>
      </p:pic>
      <p:pic>
        <p:nvPicPr>
          <p:cNvPr id="21" name="Picture 20">
            <a:extLst>
              <a:ext uri="{FF2B5EF4-FFF2-40B4-BE49-F238E27FC236}">
                <a16:creationId xmlns:a16="http://schemas.microsoft.com/office/drawing/2014/main" id="{D08AE6C1-BF15-A0D2-9963-F74C147D9D34}"/>
              </a:ext>
            </a:extLst>
          </p:cNvPr>
          <p:cNvPicPr>
            <a:picLocks noChangeAspect="1"/>
          </p:cNvPicPr>
          <p:nvPr/>
        </p:nvPicPr>
        <p:blipFill>
          <a:blip r:embed="rId5"/>
          <a:srcRect l="720" t="784" r="695" b="1462"/>
          <a:stretch/>
        </p:blipFill>
        <p:spPr>
          <a:xfrm>
            <a:off x="8239124" y="2567786"/>
            <a:ext cx="3538247" cy="1899439"/>
          </a:xfrm>
          <a:prstGeom prst="rect">
            <a:avLst/>
          </a:prstGeom>
        </p:spPr>
      </p:pic>
      <p:sp>
        <p:nvSpPr>
          <p:cNvPr id="4" name="Footer Placeholder 4">
            <a:extLst>
              <a:ext uri="{FF2B5EF4-FFF2-40B4-BE49-F238E27FC236}">
                <a16:creationId xmlns:a16="http://schemas.microsoft.com/office/drawing/2014/main" id="{EE299F8C-5645-7412-A234-8B75C72E89A3}"/>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C5A3A99C-8823-3B2F-C414-0F406096EF9F}"/>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sp>
        <p:nvSpPr>
          <p:cNvPr id="10" name="Content Placeholder 4">
            <a:extLst>
              <a:ext uri="{FF2B5EF4-FFF2-40B4-BE49-F238E27FC236}">
                <a16:creationId xmlns:a16="http://schemas.microsoft.com/office/drawing/2014/main" id="{2EE9E76D-F35A-D33C-35D0-ECF7751E91B0}"/>
              </a:ext>
            </a:extLst>
          </p:cNvPr>
          <p:cNvSpPr txBox="1">
            <a:spLocks/>
          </p:cNvSpPr>
          <p:nvPr/>
        </p:nvSpPr>
        <p:spPr>
          <a:xfrm>
            <a:off x="873252" y="1516073"/>
            <a:ext cx="6772275" cy="4016047"/>
          </a:xfrm>
          <a:prstGeom prst="rect">
            <a:avLst/>
          </a:prstGeom>
        </p:spPr>
        <p:txBody>
          <a:bodyPr vert="horz" lIns="91440" tIns="45720" rIns="91440" bIns="45720" numCol="1" rtlCol="0" anchor="t">
            <a:normAutofit/>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48640" indent="0">
              <a:lnSpc>
                <a:spcPct val="110000"/>
              </a:lnSpc>
              <a:spcBef>
                <a:spcPts val="0"/>
              </a:spcBef>
              <a:buFont typeface="+mj-lt"/>
              <a:buNone/>
              <a:defRPr/>
            </a:pPr>
            <a:r>
              <a:rPr lang="en-US" sz="1400" b="1" i="1">
                <a:solidFill>
                  <a:schemeClr val="tx1"/>
                </a:solidFill>
              </a:rPr>
              <a:t>Automated data logging with predefined inspection routines per model.</a:t>
            </a:r>
          </a:p>
          <a:p>
            <a:pPr marL="548640" indent="0">
              <a:lnSpc>
                <a:spcPct val="110000"/>
              </a:lnSpc>
              <a:spcBef>
                <a:spcPts val="0"/>
              </a:spcBef>
              <a:buFont typeface="+mj-lt"/>
              <a:buNone/>
              <a:defRPr/>
            </a:pPr>
            <a:endParaRPr lang="en-US" sz="1400" b="1"/>
          </a:p>
          <a:p>
            <a:pPr marL="548640" indent="0">
              <a:lnSpc>
                <a:spcPct val="110000"/>
              </a:lnSpc>
              <a:spcBef>
                <a:spcPts val="0"/>
              </a:spcBef>
              <a:buFont typeface="+mj-lt"/>
              <a:buNone/>
              <a:defRPr/>
            </a:pPr>
            <a:r>
              <a:rPr lang="en-US" sz="1400" b="1" i="1"/>
              <a:t>Automated Process </a:t>
            </a:r>
          </a:p>
          <a:p>
            <a:pPr marL="1188720" lvl="3" indent="-274320">
              <a:lnSpc>
                <a:spcPct val="110000"/>
              </a:lnSpc>
              <a:spcBef>
                <a:spcPts val="0"/>
              </a:spcBef>
              <a:defRPr/>
            </a:pPr>
            <a:r>
              <a:rPr lang="en-US">
                <a:solidFill>
                  <a:srgbClr val="000000"/>
                </a:solidFill>
              </a:rPr>
              <a:t>Scan and decode the VIN</a:t>
            </a:r>
          </a:p>
          <a:p>
            <a:pPr marL="1188720" lvl="3" indent="-274320">
              <a:lnSpc>
                <a:spcPct val="110000"/>
              </a:lnSpc>
              <a:spcBef>
                <a:spcPts val="0"/>
              </a:spcBef>
              <a:defRPr/>
            </a:pPr>
            <a:r>
              <a:rPr lang="en-US">
                <a:solidFill>
                  <a:srgbClr val="000000"/>
                </a:solidFill>
              </a:rPr>
              <a:t>Load matching inspection plan</a:t>
            </a:r>
          </a:p>
          <a:p>
            <a:pPr marL="1188720" lvl="3" indent="-274320">
              <a:lnSpc>
                <a:spcPct val="110000"/>
              </a:lnSpc>
              <a:spcBef>
                <a:spcPts val="0"/>
              </a:spcBef>
              <a:defRPr/>
            </a:pPr>
            <a:r>
              <a:rPr lang="en-US">
                <a:solidFill>
                  <a:srgbClr val="000000"/>
                </a:solidFill>
              </a:rPr>
              <a:t>Execute inspection plan</a:t>
            </a:r>
          </a:p>
          <a:p>
            <a:pPr marL="1188720" lvl="3" indent="-274320">
              <a:lnSpc>
                <a:spcPct val="110000"/>
              </a:lnSpc>
              <a:spcBef>
                <a:spcPts val="0"/>
              </a:spcBef>
              <a:defRPr/>
            </a:pPr>
            <a:r>
              <a:rPr lang="en-US">
                <a:solidFill>
                  <a:srgbClr val="000000"/>
                </a:solidFill>
              </a:rPr>
              <a:t>Report results to an internal or external database</a:t>
            </a:r>
          </a:p>
          <a:p>
            <a:pPr marL="914400" lvl="3" indent="0">
              <a:lnSpc>
                <a:spcPct val="110000"/>
              </a:lnSpc>
              <a:spcBef>
                <a:spcPts val="0"/>
              </a:spcBef>
              <a:buFont typeface="Arial" panose="020B0604020202020204" pitchFamily="34" charset="0"/>
              <a:buNone/>
              <a:defRPr/>
            </a:pPr>
            <a:endParaRPr lang="en-US">
              <a:solidFill>
                <a:srgbClr val="000000"/>
              </a:solidFill>
            </a:endParaRPr>
          </a:p>
          <a:p>
            <a:pPr marL="548640" indent="0">
              <a:lnSpc>
                <a:spcPct val="110000"/>
              </a:lnSpc>
              <a:spcBef>
                <a:spcPts val="0"/>
              </a:spcBef>
              <a:buFont typeface="+mj-lt"/>
              <a:buNone/>
              <a:defRPr/>
            </a:pPr>
            <a:r>
              <a:rPr lang="en-US" sz="1400" b="1" i="1"/>
              <a:t>Applications</a:t>
            </a:r>
          </a:p>
          <a:p>
            <a:pPr marL="1188720" lvl="3" indent="-274320">
              <a:lnSpc>
                <a:spcPct val="110000"/>
              </a:lnSpc>
              <a:spcBef>
                <a:spcPts val="0"/>
              </a:spcBef>
              <a:defRPr/>
            </a:pPr>
            <a:r>
              <a:rPr lang="en-US">
                <a:solidFill>
                  <a:srgbClr val="000000"/>
                </a:solidFill>
              </a:rPr>
              <a:t>Frequent Product Audit using a fixed inspection protocol</a:t>
            </a:r>
          </a:p>
          <a:p>
            <a:pPr marL="1188720" lvl="3" indent="-274320">
              <a:lnSpc>
                <a:spcPct val="110000"/>
              </a:lnSpc>
              <a:spcBef>
                <a:spcPts val="0"/>
              </a:spcBef>
              <a:defRPr/>
            </a:pPr>
            <a:r>
              <a:rPr lang="en-US">
                <a:solidFill>
                  <a:srgbClr val="000000"/>
                </a:solidFill>
              </a:rPr>
              <a:t>In-line 100% inspection</a:t>
            </a:r>
          </a:p>
          <a:p>
            <a:pPr marL="1188720" lvl="3" indent="-274320">
              <a:lnSpc>
                <a:spcPct val="110000"/>
              </a:lnSpc>
              <a:spcBef>
                <a:spcPts val="0"/>
              </a:spcBef>
              <a:defRPr/>
            </a:pPr>
            <a:endParaRPr lang="en-US">
              <a:solidFill>
                <a:srgbClr val="000000"/>
              </a:solidFill>
            </a:endParaRPr>
          </a:p>
          <a:p>
            <a:pPr marL="571500" marR="0" lvl="0" indent="0" algn="l" defTabSz="914400" rtl="0" eaLnBrk="1" fontAlgn="auto" latinLnBrk="0" hangingPunct="1">
              <a:lnSpc>
                <a:spcPct val="110000"/>
              </a:lnSpc>
              <a:spcBef>
                <a:spcPts val="0"/>
              </a:spcBef>
              <a:spcAft>
                <a:spcPts val="0"/>
              </a:spcAft>
              <a:buClrTx/>
              <a:buSzTx/>
              <a:buFont typeface="+mj-lt"/>
              <a:buNone/>
              <a:tabLst/>
              <a:defRPr/>
            </a:pPr>
            <a:r>
              <a:rPr lang="en-US" sz="1400" b="1" i="1"/>
              <a:t>Software</a:t>
            </a:r>
            <a:r>
              <a:rPr lang="en-US" sz="1400" b="1"/>
              <a:t> </a:t>
            </a:r>
          </a:p>
          <a:p>
            <a:pPr marL="1203325" lvl="3" indent="-227013">
              <a:lnSpc>
                <a:spcPct val="110000"/>
              </a:lnSpc>
              <a:spcBef>
                <a:spcPts val="0"/>
              </a:spcBef>
              <a:defRPr/>
            </a:pPr>
            <a:r>
              <a:rPr lang="en-US">
                <a:solidFill>
                  <a:srgbClr val="000000"/>
                </a:solidFill>
              </a:rPr>
              <a:t>Requires </a:t>
            </a:r>
            <a:r>
              <a:rPr lang="en-US" b="1" i="1">
                <a:solidFill>
                  <a:srgbClr val="000000"/>
                </a:solidFill>
              </a:rPr>
              <a:t>PLS License</a:t>
            </a:r>
          </a:p>
          <a:p>
            <a:pPr marL="1203325" lvl="3" indent="-227013">
              <a:lnSpc>
                <a:spcPct val="110000"/>
              </a:lnSpc>
              <a:spcBef>
                <a:spcPts val="0"/>
              </a:spcBef>
              <a:defRPr/>
            </a:pPr>
            <a:r>
              <a:rPr lang="en-US">
                <a:solidFill>
                  <a:srgbClr val="000000"/>
                </a:solidFill>
              </a:rPr>
              <a:t>Potential integration for database logging</a:t>
            </a:r>
          </a:p>
          <a:p>
            <a:pPr marL="0" indent="0">
              <a:lnSpc>
                <a:spcPct val="110000"/>
              </a:lnSpc>
              <a:spcBef>
                <a:spcPts val="0"/>
              </a:spcBef>
              <a:buFont typeface="+mj-lt"/>
              <a:buNone/>
              <a:defRPr/>
            </a:pPr>
            <a:endParaRPr lang="en-US" sz="1400"/>
          </a:p>
          <a:p>
            <a:pPr lvl="1">
              <a:defRPr/>
            </a:pPr>
            <a:endParaRPr lang="en-US" sz="1400"/>
          </a:p>
          <a:p>
            <a:pPr lvl="1">
              <a:defRPr/>
            </a:pPr>
            <a:endParaRPr lang="en-US" sz="1400"/>
          </a:p>
          <a:p>
            <a:pPr lvl="1">
              <a:defRPr/>
            </a:pPr>
            <a:endParaRPr lang="en-US" sz="1400">
              <a:solidFill>
                <a:srgbClr val="000000"/>
              </a:solidFill>
              <a:latin typeface="Bahnschrift"/>
            </a:endParaRPr>
          </a:p>
          <a:p>
            <a:pPr>
              <a:defRPr/>
            </a:pPr>
            <a:endParaRPr lang="en-US" sz="1400">
              <a:latin typeface="Bahnschrift"/>
            </a:endParaRPr>
          </a:p>
          <a:p>
            <a:pPr marL="182880" lvl="1">
              <a:lnSpc>
                <a:spcPct val="100000"/>
              </a:lnSpc>
              <a:spcBef>
                <a:spcPts val="600"/>
              </a:spcBef>
              <a:buClr>
                <a:srgbClr val="C9D803"/>
              </a:buClr>
              <a:buFont typeface="Arial" panose="020B0604020202020204" pitchFamily="34" charset="0"/>
              <a:buNone/>
            </a:pPr>
            <a:endParaRPr lang="en-US" sz="1400"/>
          </a:p>
        </p:txBody>
      </p:sp>
      <p:pic>
        <p:nvPicPr>
          <p:cNvPr id="12" name="Picture 11" descr="A car in a car wash&#10;&#10;AI-generated content may be incorrect.">
            <a:extLst>
              <a:ext uri="{FF2B5EF4-FFF2-40B4-BE49-F238E27FC236}">
                <a16:creationId xmlns:a16="http://schemas.microsoft.com/office/drawing/2014/main" id="{E6E7EBED-7FBE-595E-423F-9BF14DAE7365}"/>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9242023" y="724156"/>
            <a:ext cx="2535348" cy="1782667"/>
          </a:xfrm>
          <a:prstGeom prst="rect">
            <a:avLst/>
          </a:prstGeom>
        </p:spPr>
      </p:pic>
      <p:pic>
        <p:nvPicPr>
          <p:cNvPr id="14" name="Picture 13">
            <a:extLst>
              <a:ext uri="{FF2B5EF4-FFF2-40B4-BE49-F238E27FC236}">
                <a16:creationId xmlns:a16="http://schemas.microsoft.com/office/drawing/2014/main" id="{89EFB6BD-AAC2-ED91-0176-65C8095AB37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82886" y="542066"/>
            <a:ext cx="4458322" cy="390580"/>
          </a:xfrm>
          <a:prstGeom prst="rect">
            <a:avLst/>
          </a:prstGeom>
        </p:spPr>
      </p:pic>
      <p:pic>
        <p:nvPicPr>
          <p:cNvPr id="2" name="Picture 1" descr="A grey logo with white text&#10;&#10;AI-generated content may be incorrect.">
            <a:extLst>
              <a:ext uri="{FF2B5EF4-FFF2-40B4-BE49-F238E27FC236}">
                <a16:creationId xmlns:a16="http://schemas.microsoft.com/office/drawing/2014/main" id="{DFC0E4ED-9967-C0A3-1611-68F18F3C0B9E}"/>
              </a:ext>
            </a:extLst>
          </p:cNvPr>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7863063" y="1506096"/>
            <a:ext cx="1378960" cy="694077"/>
          </a:xfrm>
          <a:prstGeom prst="rect">
            <a:avLst/>
          </a:prstGeom>
        </p:spPr>
      </p:pic>
    </p:spTree>
    <p:extLst>
      <p:ext uri="{BB962C8B-B14F-4D97-AF65-F5344CB8AC3E}">
        <p14:creationId xmlns:p14="http://schemas.microsoft.com/office/powerpoint/2010/main" val="24580121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a:xfrm>
            <a:off x="180975" y="6495853"/>
            <a:ext cx="4114800" cy="365125"/>
          </a:xfrm>
        </p:spPr>
        <p:txBody>
          <a:bodyPr/>
          <a:lstStyle/>
          <a:p>
            <a:r>
              <a:rPr lang="en-US">
                <a:solidFill>
                  <a:schemeClr val="tx1">
                    <a:lumMod val="65000"/>
                    <a:lumOff val="35000"/>
                  </a:schemeClr>
                </a:solidFill>
              </a:rPr>
              <a:t>SEPP016, Slide </a:t>
            </a:r>
            <a:fld id="{55AE94E2-01AD-4F44-B701-725E8CE3ADFF}" type="slidenum">
              <a:rPr lang="en-US" smtClean="0">
                <a:solidFill>
                  <a:schemeClr val="tx1">
                    <a:lumMod val="65000"/>
                    <a:lumOff val="35000"/>
                  </a:schemeClr>
                </a:solidFill>
              </a:rPr>
              <a:pPr/>
              <a:t>52</a:t>
            </a:fld>
            <a:endParaRPr lang="en-US">
              <a:solidFill>
                <a:schemeClr val="tx1">
                  <a:lumMod val="65000"/>
                  <a:lumOff val="35000"/>
                </a:schemeClr>
              </a:solidFill>
            </a:endParaRPr>
          </a:p>
        </p:txBody>
      </p:sp>
      <p:sp>
        <p:nvSpPr>
          <p:cNvPr id="4" name="Footer Placeholder 4">
            <a:extLst>
              <a:ext uri="{FF2B5EF4-FFF2-40B4-BE49-F238E27FC236}">
                <a16:creationId xmlns:a16="http://schemas.microsoft.com/office/drawing/2014/main" id="{E54FBA90-28C6-E85E-869B-9D93AF0C26EB}"/>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5" name="Footer Placeholder 4">
            <a:extLst>
              <a:ext uri="{FF2B5EF4-FFF2-40B4-BE49-F238E27FC236}">
                <a16:creationId xmlns:a16="http://schemas.microsoft.com/office/drawing/2014/main" id="{A1ECE589-5BF0-58A9-5DDF-077779C5AB6C}"/>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2025</a:t>
            </a:fld>
            <a:r>
              <a:rPr lang="en-US" baseline="0">
                <a:solidFill>
                  <a:schemeClr val="tx1">
                    <a:lumMod val="65000"/>
                    <a:lumOff val="35000"/>
                  </a:schemeClr>
                </a:solidFill>
              </a:rPr>
              <a:t> EZMetrology</a:t>
            </a:r>
          </a:p>
        </p:txBody>
      </p:sp>
      <p:pic>
        <p:nvPicPr>
          <p:cNvPr id="11" name="Picture 10" descr="A graph showing different colored lines&#10;&#10;AI-generated content may be incorrect.">
            <a:extLst>
              <a:ext uri="{FF2B5EF4-FFF2-40B4-BE49-F238E27FC236}">
                <a16:creationId xmlns:a16="http://schemas.microsoft.com/office/drawing/2014/main" id="{637F54A2-22F3-4E08-09F4-13E22B30C563}"/>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9266196" y="4138684"/>
            <a:ext cx="1734828" cy="2245072"/>
          </a:xfrm>
          <a:prstGeom prst="rect">
            <a:avLst/>
          </a:prstGeom>
          <a:ln>
            <a:solidFill>
              <a:schemeClr val="accent2"/>
            </a:solidFill>
          </a:ln>
        </p:spPr>
      </p:pic>
      <p:pic>
        <p:nvPicPr>
          <p:cNvPr id="13" name="Picture 12" descr="A screenshot of a computer&#10;&#10;AI-generated content may be incorrect.">
            <a:extLst>
              <a:ext uri="{FF2B5EF4-FFF2-40B4-BE49-F238E27FC236}">
                <a16:creationId xmlns:a16="http://schemas.microsoft.com/office/drawing/2014/main" id="{70DDD835-02ED-447E-8ABC-5B46F51DA5F2}"/>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8330046" y="142038"/>
            <a:ext cx="3692631" cy="1991876"/>
          </a:xfrm>
          <a:prstGeom prst="rect">
            <a:avLst/>
          </a:prstGeom>
        </p:spPr>
      </p:pic>
      <p:sp>
        <p:nvSpPr>
          <p:cNvPr id="14" name="Content Placeholder 4">
            <a:extLst>
              <a:ext uri="{FF2B5EF4-FFF2-40B4-BE49-F238E27FC236}">
                <a16:creationId xmlns:a16="http://schemas.microsoft.com/office/drawing/2014/main" id="{E30E29E6-3383-4F2F-B6A9-17A4570B66D1}"/>
              </a:ext>
            </a:extLst>
          </p:cNvPr>
          <p:cNvSpPr txBox="1">
            <a:spLocks/>
          </p:cNvSpPr>
          <p:nvPr/>
        </p:nvSpPr>
        <p:spPr>
          <a:xfrm>
            <a:off x="873252" y="1516073"/>
            <a:ext cx="6772275" cy="4289446"/>
          </a:xfrm>
          <a:prstGeom prst="rect">
            <a:avLst/>
          </a:prstGeom>
        </p:spPr>
        <p:txBody>
          <a:bodyPr vert="horz" lIns="91440" tIns="45720" rIns="91440" bIns="45720" numCol="1" rtlCol="0" anchor="t">
            <a:normAutofit/>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48640" indent="0">
              <a:lnSpc>
                <a:spcPct val="110000"/>
              </a:lnSpc>
              <a:spcBef>
                <a:spcPts val="0"/>
              </a:spcBef>
              <a:buFont typeface="+mj-lt"/>
              <a:buNone/>
              <a:defRPr/>
            </a:pPr>
            <a:r>
              <a:rPr lang="en-US" sz="1400" b="1" i="1">
                <a:solidFill>
                  <a:schemeClr val="tx1"/>
                </a:solidFill>
              </a:rPr>
              <a:t>Analysis platform for detailed view and troubleshooting.</a:t>
            </a:r>
          </a:p>
          <a:p>
            <a:pPr marL="548640" indent="0">
              <a:lnSpc>
                <a:spcPct val="110000"/>
              </a:lnSpc>
              <a:spcBef>
                <a:spcPts val="0"/>
              </a:spcBef>
              <a:buFont typeface="+mj-lt"/>
              <a:buNone/>
              <a:defRPr/>
            </a:pPr>
            <a:endParaRPr lang="en-US" sz="1400" b="1"/>
          </a:p>
          <a:p>
            <a:pPr marL="548640" indent="0">
              <a:lnSpc>
                <a:spcPct val="110000"/>
              </a:lnSpc>
              <a:spcBef>
                <a:spcPts val="0"/>
              </a:spcBef>
              <a:buFont typeface="+mj-lt"/>
              <a:buNone/>
              <a:defRPr/>
            </a:pPr>
            <a:r>
              <a:rPr lang="en-US" sz="1400" b="1" i="1"/>
              <a:t>Objective</a:t>
            </a:r>
            <a:r>
              <a:rPr lang="en-US" sz="1400" b="1"/>
              <a:t> </a:t>
            </a:r>
          </a:p>
          <a:p>
            <a:pPr marL="1188720" lvl="3" indent="-274320">
              <a:lnSpc>
                <a:spcPct val="110000"/>
              </a:lnSpc>
              <a:spcBef>
                <a:spcPts val="0"/>
              </a:spcBef>
              <a:defRPr/>
            </a:pPr>
            <a:r>
              <a:rPr lang="en-US">
                <a:solidFill>
                  <a:srgbClr val="000000"/>
                </a:solidFill>
              </a:rPr>
              <a:t>Connect to multiple Pods at the same time</a:t>
            </a:r>
          </a:p>
          <a:p>
            <a:pPr marL="1188720" lvl="3" indent="-274320">
              <a:lnSpc>
                <a:spcPct val="110000"/>
              </a:lnSpc>
              <a:spcBef>
                <a:spcPts val="0"/>
              </a:spcBef>
              <a:defRPr/>
            </a:pPr>
            <a:r>
              <a:rPr lang="en-US">
                <a:solidFill>
                  <a:srgbClr val="000000"/>
                </a:solidFill>
              </a:rPr>
              <a:t>Configure processing for custom analysis</a:t>
            </a:r>
          </a:p>
          <a:p>
            <a:pPr marL="1188720" lvl="3" indent="-274320">
              <a:lnSpc>
                <a:spcPct val="110000"/>
              </a:lnSpc>
              <a:spcBef>
                <a:spcPts val="0"/>
              </a:spcBef>
              <a:defRPr/>
            </a:pPr>
            <a:r>
              <a:rPr lang="en-US">
                <a:solidFill>
                  <a:srgbClr val="000000"/>
                </a:solidFill>
              </a:rPr>
              <a:t>Use Acquisition, Processing and Reporting templates</a:t>
            </a:r>
          </a:p>
          <a:p>
            <a:pPr marL="914400" lvl="3" indent="0">
              <a:lnSpc>
                <a:spcPct val="110000"/>
              </a:lnSpc>
              <a:spcBef>
                <a:spcPts val="0"/>
              </a:spcBef>
              <a:buFont typeface="Arial" panose="020B0604020202020204" pitchFamily="34" charset="0"/>
              <a:buNone/>
              <a:defRPr/>
            </a:pPr>
            <a:endParaRPr lang="en-US">
              <a:solidFill>
                <a:srgbClr val="000000"/>
              </a:solidFill>
            </a:endParaRPr>
          </a:p>
          <a:p>
            <a:pPr marL="548640" indent="0">
              <a:lnSpc>
                <a:spcPct val="110000"/>
              </a:lnSpc>
              <a:spcBef>
                <a:spcPts val="0"/>
              </a:spcBef>
              <a:buFont typeface="+mj-lt"/>
              <a:buNone/>
              <a:defRPr/>
            </a:pPr>
            <a:r>
              <a:rPr lang="en-US" sz="1400" b="1" i="1"/>
              <a:t>Applications</a:t>
            </a:r>
          </a:p>
          <a:p>
            <a:pPr marL="1203325" indent="-285750">
              <a:lnSpc>
                <a:spcPct val="110000"/>
              </a:lnSpc>
              <a:spcBef>
                <a:spcPts val="0"/>
              </a:spcBef>
              <a:buFont typeface="Arial" panose="020B0604020202020204" pitchFamily="34" charset="0"/>
              <a:buChar char="•"/>
              <a:defRPr/>
            </a:pPr>
            <a:r>
              <a:rPr lang="en-US" sz="1400">
                <a:solidFill>
                  <a:srgbClr val="000000"/>
                </a:solidFill>
              </a:rPr>
              <a:t>Use templates to generate a custom report </a:t>
            </a:r>
          </a:p>
          <a:p>
            <a:pPr marL="1890713" indent="-285750">
              <a:lnSpc>
                <a:spcPct val="110000"/>
              </a:lnSpc>
              <a:spcBef>
                <a:spcPts val="0"/>
              </a:spcBef>
              <a:buFont typeface="Arial" panose="020B0604020202020204" pitchFamily="34" charset="0"/>
              <a:buChar char="•"/>
              <a:defRPr/>
            </a:pPr>
            <a:r>
              <a:rPr lang="en-US" sz="1400">
                <a:solidFill>
                  <a:srgbClr val="000000"/>
                </a:solidFill>
              </a:rPr>
              <a:t>Speed vs. Angle</a:t>
            </a:r>
          </a:p>
          <a:p>
            <a:pPr marL="1890713" indent="-285750">
              <a:lnSpc>
                <a:spcPct val="110000"/>
              </a:lnSpc>
              <a:spcBef>
                <a:spcPts val="0"/>
              </a:spcBef>
              <a:buFont typeface="Arial" panose="020B0604020202020204" pitchFamily="34" charset="0"/>
              <a:buChar char="•"/>
              <a:defRPr/>
            </a:pPr>
            <a:r>
              <a:rPr lang="en-US" sz="1400">
                <a:solidFill>
                  <a:srgbClr val="000000"/>
                </a:solidFill>
              </a:rPr>
              <a:t>Pressure vs. Speed (with PressurePod)</a:t>
            </a:r>
          </a:p>
          <a:p>
            <a:pPr marL="1890713" indent="-285750">
              <a:lnSpc>
                <a:spcPct val="110000"/>
              </a:lnSpc>
              <a:spcBef>
                <a:spcPts val="0"/>
              </a:spcBef>
              <a:buFont typeface="Arial" panose="020B0604020202020204" pitchFamily="34" charset="0"/>
              <a:buChar char="•"/>
              <a:defRPr/>
            </a:pPr>
            <a:r>
              <a:rPr lang="en-US" sz="1400">
                <a:solidFill>
                  <a:srgbClr val="000000"/>
                </a:solidFill>
              </a:rPr>
              <a:t>Force vs. Angle (with ForcePod)</a:t>
            </a:r>
          </a:p>
          <a:p>
            <a:pPr marL="1890713" indent="-285750">
              <a:lnSpc>
                <a:spcPct val="110000"/>
              </a:lnSpc>
              <a:spcBef>
                <a:spcPts val="0"/>
              </a:spcBef>
              <a:buFont typeface="Arial" panose="020B0604020202020204" pitchFamily="34" charset="0"/>
              <a:buChar char="•"/>
              <a:defRPr/>
            </a:pPr>
            <a:r>
              <a:rPr lang="en-US" sz="1400">
                <a:solidFill>
                  <a:srgbClr val="000000"/>
                </a:solidFill>
              </a:rPr>
              <a:t>…</a:t>
            </a:r>
          </a:p>
          <a:p>
            <a:pPr marL="0" indent="0">
              <a:lnSpc>
                <a:spcPct val="110000"/>
              </a:lnSpc>
              <a:spcBef>
                <a:spcPts val="0"/>
              </a:spcBef>
              <a:buFont typeface="+mj-lt"/>
              <a:buNone/>
              <a:defRPr/>
            </a:pPr>
            <a:endParaRPr lang="en-US" sz="1400">
              <a:solidFill>
                <a:srgbClr val="000000"/>
              </a:solidFill>
            </a:endParaRPr>
          </a:p>
          <a:p>
            <a:pPr marL="571500" marR="0" lvl="0" indent="0" algn="l" defTabSz="914400" rtl="0" eaLnBrk="1" fontAlgn="auto" latinLnBrk="0" hangingPunct="1">
              <a:lnSpc>
                <a:spcPct val="110000"/>
              </a:lnSpc>
              <a:spcBef>
                <a:spcPts val="0"/>
              </a:spcBef>
              <a:spcAft>
                <a:spcPts val="0"/>
              </a:spcAft>
              <a:buClrTx/>
              <a:buSzTx/>
              <a:buFont typeface="+mj-lt"/>
              <a:buNone/>
              <a:tabLst/>
              <a:defRPr/>
            </a:pPr>
            <a:r>
              <a:rPr lang="en-US" sz="1400" b="1" i="1"/>
              <a:t>Software </a:t>
            </a:r>
          </a:p>
          <a:p>
            <a:pPr marL="1203325" lvl="3" indent="-227013">
              <a:lnSpc>
                <a:spcPct val="110000"/>
              </a:lnSpc>
              <a:spcBef>
                <a:spcPts val="0"/>
              </a:spcBef>
              <a:defRPr/>
            </a:pPr>
            <a:r>
              <a:rPr lang="en-US">
                <a:solidFill>
                  <a:srgbClr val="000000"/>
                </a:solidFill>
              </a:rPr>
              <a:t>Requires </a:t>
            </a:r>
            <a:r>
              <a:rPr lang="en-US" b="1" i="1">
                <a:solidFill>
                  <a:srgbClr val="000000"/>
                </a:solidFill>
              </a:rPr>
              <a:t>IOManager License</a:t>
            </a:r>
          </a:p>
          <a:p>
            <a:pPr marL="1203325" lvl="3" indent="-227013">
              <a:lnSpc>
                <a:spcPct val="110000"/>
              </a:lnSpc>
              <a:spcBef>
                <a:spcPts val="0"/>
              </a:spcBef>
              <a:defRPr/>
            </a:pPr>
            <a:r>
              <a:rPr lang="en-US">
                <a:solidFill>
                  <a:srgbClr val="000000"/>
                </a:solidFill>
              </a:rPr>
              <a:t>Requires </a:t>
            </a:r>
            <a:r>
              <a:rPr lang="en-US" b="1" i="1">
                <a:solidFill>
                  <a:srgbClr val="000000"/>
                </a:solidFill>
              </a:rPr>
              <a:t>Streaming Module</a:t>
            </a:r>
          </a:p>
          <a:p>
            <a:pPr marL="0" indent="0">
              <a:lnSpc>
                <a:spcPct val="110000"/>
              </a:lnSpc>
              <a:spcBef>
                <a:spcPts val="0"/>
              </a:spcBef>
              <a:buFont typeface="+mj-lt"/>
              <a:buNone/>
              <a:defRPr/>
            </a:pPr>
            <a:endParaRPr lang="en-US" sz="1400">
              <a:solidFill>
                <a:srgbClr val="000000"/>
              </a:solidFill>
            </a:endParaRPr>
          </a:p>
          <a:p>
            <a:pPr marL="182880" lvl="1">
              <a:lnSpc>
                <a:spcPct val="100000"/>
              </a:lnSpc>
              <a:spcBef>
                <a:spcPts val="600"/>
              </a:spcBef>
              <a:buClr>
                <a:srgbClr val="C9D803"/>
              </a:buClr>
              <a:buFont typeface="Arial" panose="020B0604020202020204" pitchFamily="34" charset="0"/>
              <a:buNone/>
            </a:pPr>
            <a:endParaRPr lang="en-US" sz="2000"/>
          </a:p>
        </p:txBody>
      </p:sp>
      <p:pic>
        <p:nvPicPr>
          <p:cNvPr id="6" name="Picture 5">
            <a:extLst>
              <a:ext uri="{FF2B5EF4-FFF2-40B4-BE49-F238E27FC236}">
                <a16:creationId xmlns:a16="http://schemas.microsoft.com/office/drawing/2014/main" id="{68CEF2A7-27C9-0F52-0158-7D08074FD19E}"/>
              </a:ext>
            </a:extLst>
          </p:cNvPr>
          <p:cNvPicPr>
            <a:picLocks noChangeAspect="1"/>
          </p:cNvPicPr>
          <p:nvPr/>
        </p:nvPicPr>
        <p:blipFill>
          <a:blip r:embed="rId6"/>
          <a:stretch>
            <a:fillRect/>
          </a:stretch>
        </p:blipFill>
        <p:spPr>
          <a:xfrm>
            <a:off x="10176362" y="2358345"/>
            <a:ext cx="1689502" cy="1181199"/>
          </a:xfrm>
          <a:prstGeom prst="rect">
            <a:avLst/>
          </a:prstGeom>
        </p:spPr>
      </p:pic>
      <p:pic>
        <p:nvPicPr>
          <p:cNvPr id="8" name="Picture 7">
            <a:extLst>
              <a:ext uri="{FF2B5EF4-FFF2-40B4-BE49-F238E27FC236}">
                <a16:creationId xmlns:a16="http://schemas.microsoft.com/office/drawing/2014/main" id="{F20FBF19-E190-EA5B-2121-54CD85739F77}"/>
              </a:ext>
            </a:extLst>
          </p:cNvPr>
          <p:cNvPicPr>
            <a:picLocks noChangeAspect="1"/>
          </p:cNvPicPr>
          <p:nvPr/>
        </p:nvPicPr>
        <p:blipFill>
          <a:blip r:embed="rId7"/>
          <a:stretch>
            <a:fillRect/>
          </a:stretch>
        </p:blipFill>
        <p:spPr>
          <a:xfrm>
            <a:off x="8356029" y="2338599"/>
            <a:ext cx="1546409" cy="1081157"/>
          </a:xfrm>
          <a:prstGeom prst="rect">
            <a:avLst/>
          </a:prstGeom>
        </p:spPr>
      </p:pic>
      <p:pic>
        <p:nvPicPr>
          <p:cNvPr id="9" name="Picture 8">
            <a:extLst>
              <a:ext uri="{FF2B5EF4-FFF2-40B4-BE49-F238E27FC236}">
                <a16:creationId xmlns:a16="http://schemas.microsoft.com/office/drawing/2014/main" id="{BFDE3267-C1F7-2D9B-A4AA-4B560B224CEF}"/>
              </a:ext>
            </a:extLst>
          </p:cNvPr>
          <p:cNvPicPr>
            <a:picLocks noChangeAspect="1"/>
          </p:cNvPicPr>
          <p:nvPr/>
        </p:nvPicPr>
        <p:blipFill>
          <a:blip r:embed="rId8"/>
          <a:stretch>
            <a:fillRect/>
          </a:stretch>
        </p:blipFill>
        <p:spPr>
          <a:xfrm>
            <a:off x="9266196" y="2807208"/>
            <a:ext cx="1689501" cy="1177531"/>
          </a:xfrm>
          <a:prstGeom prst="rect">
            <a:avLst/>
          </a:prstGeom>
        </p:spPr>
      </p:pic>
      <p:pic>
        <p:nvPicPr>
          <p:cNvPr id="18" name="Picture 17">
            <a:extLst>
              <a:ext uri="{FF2B5EF4-FFF2-40B4-BE49-F238E27FC236}">
                <a16:creationId xmlns:a16="http://schemas.microsoft.com/office/drawing/2014/main" id="{7F096E8F-1D8A-4D44-E118-827480FD75C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541473" y="511244"/>
            <a:ext cx="4458322" cy="400106"/>
          </a:xfrm>
          <a:prstGeom prst="rect">
            <a:avLst/>
          </a:prstGeom>
        </p:spPr>
      </p:pic>
      <p:pic>
        <p:nvPicPr>
          <p:cNvPr id="2" name="Picture 1" descr="A grey arrows pointing to a triangle&#10;&#10;AI-generated content may be incorrect.">
            <a:extLst>
              <a:ext uri="{FF2B5EF4-FFF2-40B4-BE49-F238E27FC236}">
                <a16:creationId xmlns:a16="http://schemas.microsoft.com/office/drawing/2014/main" id="{3BB627D4-9463-C4D3-C8F3-28ECCEF6E37A}"/>
              </a:ext>
            </a:extLst>
          </p:cNvPr>
          <p:cNvPicPr>
            <a:picLocks noChangeAspect="1"/>
          </p:cNvPicPr>
          <p:nvPr/>
        </p:nvPicPr>
        <p:blipFill>
          <a:blip r:embed="rId10" cstate="email">
            <a:extLst>
              <a:ext uri="{28A0092B-C50C-407E-A947-70E740481C1C}">
                <a14:useLocalDpi xmlns:a14="http://schemas.microsoft.com/office/drawing/2010/main" val="0"/>
              </a:ext>
            </a:extLst>
          </a:blip>
          <a:stretch>
            <a:fillRect/>
          </a:stretch>
        </p:blipFill>
        <p:spPr>
          <a:xfrm>
            <a:off x="8039116" y="4193626"/>
            <a:ext cx="1378960" cy="698673"/>
          </a:xfrm>
          <a:prstGeom prst="rect">
            <a:avLst/>
          </a:prstGeom>
        </p:spPr>
      </p:pic>
    </p:spTree>
    <p:extLst>
      <p:ext uri="{BB962C8B-B14F-4D97-AF65-F5344CB8AC3E}">
        <p14:creationId xmlns:p14="http://schemas.microsoft.com/office/powerpoint/2010/main" val="3005938382"/>
      </p:ext>
    </p:extLst>
  </p:cSld>
  <p:clrMapOvr>
    <a:masterClrMapping/>
  </p:clrMapOvr>
</p:sld>
</file>

<file path=ppt/theme/theme1.xml><?xml version="1.0" encoding="utf-8"?>
<a:theme xmlns:a="http://schemas.openxmlformats.org/drawingml/2006/main" name="EZM_trainings">
  <a:themeElements>
    <a:clrScheme name="Table Chart">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EZM Presentation fonts">
      <a:majorFont>
        <a:latin typeface="Bahnschrift SemiBold"/>
        <a:ea typeface=""/>
        <a:cs typeface=""/>
      </a:majorFont>
      <a:minorFont>
        <a:latin typeface="Bahnschrif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3" id="{D1017169-8B86-4833-8AB0-9CF7373C9D7C}" vid="{C77193D5-A2F4-48E3-8AAB-B6542F52AA6D}"/>
    </a:ext>
  </a:extLst>
</a:theme>
</file>

<file path=ppt/theme/theme2.xml><?xml version="1.0" encoding="utf-8"?>
<a:theme xmlns:a="http://schemas.openxmlformats.org/drawingml/2006/main" name="2_EZM_trainings">
  <a:themeElements>
    <a:clrScheme name="Table Chart">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EZM Presentation fonts">
      <a:majorFont>
        <a:latin typeface="Bahnschrift SemiBold"/>
        <a:ea typeface=""/>
        <a:cs typeface=""/>
      </a:majorFont>
      <a:minorFont>
        <a:latin typeface="Bahnschrif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E3FDD303-1974-4895-940B-16CA8BFFD5D5}" vid="{737DD923-1AD8-4CB4-B2E6-957E26E2A67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CD77B110160054ABB4C9D2CCC5F3D8B" ma:contentTypeVersion="15" ma:contentTypeDescription="Create a new document." ma:contentTypeScope="" ma:versionID="2354c0ff24782f3ad1282078a6fdab43">
  <xsd:schema xmlns:xsd="http://www.w3.org/2001/XMLSchema" xmlns:xs="http://www.w3.org/2001/XMLSchema" xmlns:p="http://schemas.microsoft.com/office/2006/metadata/properties" xmlns:ns2="d313afc7-3eb4-405f-897d-f4e2c5d17a1f" xmlns:ns3="eac98e98-ece4-44f5-aca7-f23ceeb65f6f" targetNamespace="http://schemas.microsoft.com/office/2006/metadata/properties" ma:root="true" ma:fieldsID="6293bc3bdfdf947651d7dd998f038d15" ns2:_="" ns3:_="">
    <xsd:import namespace="d313afc7-3eb4-405f-897d-f4e2c5d17a1f"/>
    <xsd:import namespace="eac98e98-ece4-44f5-aca7-f23ceeb65f6f"/>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OCR"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13afc7-3eb4-405f-897d-f4e2c5d17a1f"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b3d10022-8ef4-49b5-87be-fba42a0ed186"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ac98e98-ece4-44f5-aca7-f23ceeb65f6f"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d3e94fc7-17e5-40b2-a77a-35b3c6e08b13}" ma:internalName="TaxCatchAll" ma:showField="CatchAllData" ma:web="eac98e98-ece4-44f5-aca7-f23ceeb65f6f">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313afc7-3eb4-405f-897d-f4e2c5d17a1f">
      <Terms xmlns="http://schemas.microsoft.com/office/infopath/2007/PartnerControls"/>
    </lcf76f155ced4ddcb4097134ff3c332f>
    <TaxCatchAll xmlns="eac98e98-ece4-44f5-aca7-f23ceeb65f6f" xsi:nil="true"/>
    <SharedWithUsers xmlns="eac98e98-ece4-44f5-aca7-f23ceeb65f6f">
      <UserInfo>
        <DisplayName/>
        <AccountId xsi:nil="true"/>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DC89294-4AA2-4831-960B-1DEA9FBCA172}"/>
</file>

<file path=customXml/itemProps2.xml><?xml version="1.0" encoding="utf-8"?>
<ds:datastoreItem xmlns:ds="http://schemas.openxmlformats.org/officeDocument/2006/customXml" ds:itemID="{EA076D67-AFEC-46B1-BA45-07662D777D3F}">
  <ds:schemaRefs>
    <ds:schemaRef ds:uri="http://purl.org/dc/dcmitype/"/>
    <ds:schemaRef ds:uri="19aad6ec-c734-43a9-9135-0e28367fcc05"/>
    <ds:schemaRef ds:uri="http://schemas.openxmlformats.org/package/2006/metadata/core-properties"/>
    <ds:schemaRef ds:uri="http://purl.org/dc/elements/1.1/"/>
    <ds:schemaRef ds:uri="http://schemas.microsoft.com/office/infopath/2007/PartnerControls"/>
    <ds:schemaRef ds:uri="b855a5ad-b2f0-47c5-8eb8-17d500768fc6"/>
    <ds:schemaRef ds:uri="http://schemas.microsoft.com/office/2006/documentManagement/types"/>
    <ds:schemaRef ds:uri="http://schemas.microsoft.com/office/2006/metadata/properties"/>
    <ds:schemaRef ds:uri="http://www.w3.org/XML/1998/namespace"/>
    <ds:schemaRef ds:uri="http://purl.org/dc/terms/"/>
  </ds:schemaRefs>
</ds:datastoreItem>
</file>

<file path=customXml/itemProps3.xml><?xml version="1.0" encoding="utf-8"?>
<ds:datastoreItem xmlns:ds="http://schemas.openxmlformats.org/officeDocument/2006/customXml" ds:itemID="{15EC4FD4-1AA5-428D-9A1A-973A0DAEA1A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EZM-Template-2</Template>
  <TotalTime>1</TotalTime>
  <Words>3017</Words>
  <Application>Microsoft Office PowerPoint</Application>
  <PresentationFormat>Widescreen</PresentationFormat>
  <Paragraphs>937</Paragraphs>
  <Slides>52</Slides>
  <Notes>38</Notes>
  <HiddenSlides>23</HiddenSlides>
  <MMClips>9</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52</vt:i4>
      </vt:variant>
    </vt:vector>
  </HeadingPairs>
  <TitlesOfParts>
    <vt:vector size="60" baseType="lpstr">
      <vt:lpstr>Arial</vt:lpstr>
      <vt:lpstr>Bahnschrift</vt:lpstr>
      <vt:lpstr>Bahnschrift SemiBold</vt:lpstr>
      <vt:lpstr>Calibri</vt:lpstr>
      <vt:lpstr>Wingdings</vt:lpstr>
      <vt:lpstr>Zilap Orion</vt:lpstr>
      <vt:lpstr>EZM_trainings</vt:lpstr>
      <vt:lpstr>2_EZM_trainings</vt:lpstr>
      <vt:lpstr>PowerPoint Presentation</vt:lpstr>
      <vt:lpstr>INDEX</vt:lpstr>
      <vt:lpstr>1. Introduction</vt:lpstr>
      <vt:lpstr>1. Introduction</vt:lpstr>
      <vt:lpstr>2. Innovations</vt:lpstr>
      <vt:lpstr>2. innovations</vt:lpstr>
      <vt:lpstr>2. innovations</vt:lpstr>
      <vt:lpstr>2. innovations</vt:lpstr>
      <vt:lpstr>2. innovations</vt:lpstr>
      <vt:lpstr>3. Operation</vt:lpstr>
      <vt:lpstr>3. operation</vt:lpstr>
      <vt:lpstr>3. operation</vt:lpstr>
      <vt:lpstr>4. Key Metrics</vt:lpstr>
      <vt:lpstr>4. Key metrics</vt:lpstr>
      <vt:lpstr>5. Operation Mode</vt:lpstr>
      <vt:lpstr>5. Operation mode</vt:lpstr>
      <vt:lpstr>6. Data Management</vt:lpstr>
      <vt:lpstr>6. Data management</vt:lpstr>
      <vt:lpstr>7. Support and Service</vt:lpstr>
      <vt:lpstr>7. Support and service</vt:lpstr>
      <vt:lpstr>7. Support and service</vt:lpstr>
      <vt:lpstr>7. Support and service</vt:lpstr>
      <vt:lpstr>7. Support and service</vt:lpstr>
      <vt:lpstr>7. Support and service</vt:lpstr>
      <vt:lpstr>8. EnergyPod Variants</vt:lpstr>
      <vt:lpstr>8. energypod variants</vt:lpstr>
      <vt:lpstr>8. energypod variants</vt:lpstr>
      <vt:lpstr>8. energypod variants</vt:lpstr>
      <vt:lpstr>Thank you.</vt:lpstr>
      <vt:lpstr>PowerPoint Presentation</vt:lpstr>
      <vt:lpstr>COMPANY OVERVIEW</vt:lpstr>
      <vt:lpstr>SHARING OUR PASSION WORLDWIDE WITH CUSTOMERS AT</vt:lpstr>
      <vt:lpstr>PowerPoint Presentation</vt:lpstr>
      <vt:lpstr>1. Introduction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Tiffany Warner</dc:creator>
  <cp:lastModifiedBy>Tom Van Esch</cp:lastModifiedBy>
  <cp:revision>2</cp:revision>
  <dcterms:created xsi:type="dcterms:W3CDTF">2021-03-19T13:49:46Z</dcterms:created>
  <dcterms:modified xsi:type="dcterms:W3CDTF">2025-03-18T14:55:13Z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0x010100ECD77B110160054ABB4C9D2CCC5F3D8B</vt:lpwstr>
  </property>
  <property fmtid="{D5CDD505-2E9C-101B-9397-08002B2CF9AE}" pid="4" name="Order">
    <vt:lpwstr>3558500.00000000</vt:lpwstr>
  </property>
  <property fmtid="{D5CDD505-2E9C-101B-9397-08002B2CF9AE}" pid="5" name="xd_ProgID">
    <vt:lpwstr/>
  </property>
  <property fmtid="{D5CDD505-2E9C-101B-9397-08002B2CF9AE}" pid="6" name="ComplianceAssetId">
    <vt:lpwstr/>
  </property>
  <property fmtid="{D5CDD505-2E9C-101B-9397-08002B2CF9AE}" pid="7" name="TemplateUrl">
    <vt:lpwstr/>
  </property>
  <property fmtid="{D5CDD505-2E9C-101B-9397-08002B2CF9AE}" pid="8" name="_ExtendedDescription">
    <vt:lpwstr/>
  </property>
  <property fmtid="{D5CDD505-2E9C-101B-9397-08002B2CF9AE}" pid="9" name="TriggerFlowInfo">
    <vt:lpwstr/>
  </property>
  <property fmtid="{D5CDD505-2E9C-101B-9397-08002B2CF9AE}" pid="10" name="xd_Signature">
    <vt:lpwstr/>
  </property>
</Properties>
</file>