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72" r:id="rId4"/>
    <p:sldMasterId id="2147483697" r:id="rId5"/>
  </p:sldMasterIdLst>
  <p:notesMasterIdLst>
    <p:notesMasterId r:id="rId47"/>
  </p:notesMasterIdLst>
  <p:handoutMasterIdLst>
    <p:handoutMasterId r:id="rId48"/>
  </p:handoutMasterIdLst>
  <p:sldIdLst>
    <p:sldId id="282" r:id="rId6"/>
    <p:sldId id="283" r:id="rId7"/>
    <p:sldId id="411" r:id="rId8"/>
    <p:sldId id="484" r:id="rId9"/>
    <p:sldId id="412" r:id="rId10"/>
    <p:sldId id="389" r:id="rId11"/>
    <p:sldId id="391" r:id="rId12"/>
    <p:sldId id="409" r:id="rId13"/>
    <p:sldId id="480" r:id="rId14"/>
    <p:sldId id="485" r:id="rId15"/>
    <p:sldId id="481" r:id="rId16"/>
    <p:sldId id="476" r:id="rId17"/>
    <p:sldId id="395" r:id="rId18"/>
    <p:sldId id="396" r:id="rId19"/>
    <p:sldId id="479" r:id="rId20"/>
    <p:sldId id="477" r:id="rId21"/>
    <p:sldId id="410" r:id="rId22"/>
    <p:sldId id="400" r:id="rId23"/>
    <p:sldId id="486" r:id="rId24"/>
    <p:sldId id="482" r:id="rId25"/>
    <p:sldId id="392" r:id="rId26"/>
    <p:sldId id="468" r:id="rId27"/>
    <p:sldId id="483" r:id="rId28"/>
    <p:sldId id="399" r:id="rId29"/>
    <p:sldId id="487" r:id="rId30"/>
    <p:sldId id="488" r:id="rId31"/>
    <p:sldId id="280" r:id="rId32"/>
    <p:sldId id="413" r:id="rId33"/>
    <p:sldId id="407" r:id="rId34"/>
    <p:sldId id="408" r:id="rId35"/>
    <p:sldId id="475" r:id="rId36"/>
    <p:sldId id="469" r:id="rId37"/>
    <p:sldId id="401" r:id="rId38"/>
    <p:sldId id="489" r:id="rId39"/>
    <p:sldId id="490" r:id="rId40"/>
    <p:sldId id="491" r:id="rId41"/>
    <p:sldId id="495" r:id="rId42"/>
    <p:sldId id="492" r:id="rId43"/>
    <p:sldId id="496" r:id="rId44"/>
    <p:sldId id="493" r:id="rId45"/>
    <p:sldId id="494" r:id="rId46"/>
  </p:sldIdLst>
  <p:sldSz cx="12192000" cy="6858000"/>
  <p:notesSz cx="6858000" cy="9144000"/>
  <p:embeddedFontLst>
    <p:embeddedFont>
      <p:font typeface="Bahnschrift" panose="020B0502040204020203" pitchFamily="34" charset="0"/>
      <p:regular r:id="rId49"/>
      <p:bold r:id="rId50"/>
    </p:embeddedFont>
    <p:embeddedFont>
      <p:font typeface="Bahnschrift SemiBold" panose="020B0502040204020203" pitchFamily="34" charset="0"/>
      <p:bold r:id="rId51"/>
    </p:embeddedFont>
    <p:embeddedFont>
      <p:font typeface="Times" panose="02020603050405020304" pitchFamily="18" charset="0"/>
      <p:regular r:id="rId52"/>
      <p:bold r:id="rId53"/>
      <p:italic r:id="rId54"/>
      <p:boldItalic r:id="rId55"/>
    </p:embeddedFont>
    <p:embeddedFont>
      <p:font typeface="Zilap Orion" panose="020B0604020202020204" charset="0"/>
      <p:regular r:id="rId5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123C67D-6D8C-40E2-A9CA-5B39394B727A}">
          <p14:sldIdLst>
            <p14:sldId id="282"/>
            <p14:sldId id="283"/>
            <p14:sldId id="411"/>
            <p14:sldId id="484"/>
            <p14:sldId id="412"/>
            <p14:sldId id="389"/>
            <p14:sldId id="391"/>
            <p14:sldId id="409"/>
            <p14:sldId id="480"/>
            <p14:sldId id="485"/>
            <p14:sldId id="481"/>
            <p14:sldId id="476"/>
            <p14:sldId id="395"/>
            <p14:sldId id="396"/>
            <p14:sldId id="479"/>
            <p14:sldId id="477"/>
            <p14:sldId id="410"/>
            <p14:sldId id="400"/>
            <p14:sldId id="486"/>
            <p14:sldId id="482"/>
            <p14:sldId id="392"/>
            <p14:sldId id="468"/>
            <p14:sldId id="483"/>
            <p14:sldId id="399"/>
            <p14:sldId id="487"/>
            <p14:sldId id="488"/>
            <p14:sldId id="280"/>
          </p14:sldIdLst>
        </p14:section>
        <p14:section name="Company Pages" id="{F6B24956-B447-45B8-8988-92822142DBC7}">
          <p14:sldIdLst>
            <p14:sldId id="413"/>
            <p14:sldId id="407"/>
            <p14:sldId id="408"/>
            <p14:sldId id="475"/>
          </p14:sldIdLst>
        </p14:section>
        <p14:section name="EZSlam DNA" id="{13574869-CD2A-49B9-81BE-03D7ABBE4DF7}">
          <p14:sldIdLst>
            <p14:sldId id="469"/>
          </p14:sldIdLst>
        </p14:section>
        <p14:section name="ForcePod Connections" id="{0C4958CA-EDF7-4681-A1A1-DED588C6DDA1}">
          <p14:sldIdLst>
            <p14:sldId id="401"/>
            <p14:sldId id="489"/>
          </p14:sldIdLst>
        </p14:section>
        <p14:section name="SensorPod Connections" id="{286F0460-75B3-42FB-986A-AA293DD1EC8A}">
          <p14:sldIdLst>
            <p14:sldId id="490"/>
          </p14:sldIdLst>
        </p14:section>
        <p14:section name="EZSlam Energy" id="{E5A18821-A277-4534-A3E1-9BA4053DE108}">
          <p14:sldIdLst>
            <p14:sldId id="491"/>
            <p14:sldId id="495"/>
          </p14:sldIdLst>
        </p14:section>
        <p14:section name="EZSlam Speed" id="{80B6BDCD-9FEE-4AC6-9E43-7357871055FB}">
          <p14:sldIdLst>
            <p14:sldId id="492"/>
            <p14:sldId id="496"/>
          </p14:sldIdLst>
        </p14:section>
        <p14:section name="IOManager Live" id="{B338641D-8885-49C4-9D49-0C213F0C4D02}">
          <p14:sldIdLst>
            <p14:sldId id="493"/>
            <p14:sldId id="49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  <p:cmAuthor id="2" name="Carine Woldanski" initials="CW" lastIdx="5" clrIdx="1">
    <p:extLst>
      <p:ext uri="{19B8F6BF-5375-455C-9EA6-DF929625EA0E}">
        <p15:presenceInfo xmlns:p15="http://schemas.microsoft.com/office/powerpoint/2012/main" userId="S::cwoldanski@ezmetrology.com::bf7584f9-3c43-4d21-861e-68ed152757ea" providerId="AD"/>
      </p:ext>
    </p:extLst>
  </p:cmAuthor>
  <p:cmAuthor id="3" name="Tom Van Esch" initials="TV" lastIdx="1" clrIdx="2">
    <p:extLst>
      <p:ext uri="{19B8F6BF-5375-455C-9EA6-DF929625EA0E}">
        <p15:presenceInfo xmlns:p15="http://schemas.microsoft.com/office/powerpoint/2012/main" userId="S::TVanEsch@ezmetrology.com::4d30ed6e-d590-4a57-9a48-739ccdd5321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282828"/>
    <a:srgbClr val="DDDDDD"/>
    <a:srgbClr val="F3FD77"/>
    <a:srgbClr val="B4C10F"/>
    <a:srgbClr val="EEFC3E"/>
    <a:srgbClr val="98A30D"/>
    <a:srgbClr val="FFFFFF"/>
    <a:srgbClr val="F9FEBE"/>
    <a:srgbClr val="FDFFE7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B1F650-2CE1-4D5C-BA36-AF15EF6CB7F0}" v="11" dt="2024-04-02T16:38:10.080"/>
    <p1510:client id="{3BED386F-B57C-D6B8-1230-65D091986443}" v="2" dt="2024-04-01T20:15:56.060"/>
    <p1510:client id="{940C2D52-8301-6637-EED7-1EAF35636F61}" v="2" dt="2024-04-02T15:39:19.282"/>
    <p1510:client id="{AFDE6909-0454-4268-AD6F-1430CB607AF0}" v="21" dt="2024-04-01T18:39:06.218"/>
    <p1510:client id="{EBF8769E-B4F5-4A77-A75D-3449F6F3E038}" v="35" dt="2024-04-02T02:14:17.5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73" d="100"/>
          <a:sy n="73" d="100"/>
        </p:scale>
        <p:origin x="2081" y="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font" Target="fonts/font5.fntdata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61" Type="http://schemas.openxmlformats.org/officeDocument/2006/relationships/tableStyles" Target="tableStyles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handoutMaster" Target="handoutMasters/handoutMaster1.xml"/><Relationship Id="rId56" Type="http://schemas.openxmlformats.org/officeDocument/2006/relationships/font" Target="fonts/font8.fntdata"/><Relationship Id="rId8" Type="http://schemas.openxmlformats.org/officeDocument/2006/relationships/slide" Target="slides/slide3.xml"/><Relationship Id="rId51" Type="http://schemas.openxmlformats.org/officeDocument/2006/relationships/font" Target="fonts/font3.fntdata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font" Target="fonts/font6.fntdata"/><Relationship Id="rId62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1.fntdata"/><Relationship Id="rId57" Type="http://schemas.openxmlformats.org/officeDocument/2006/relationships/commentAuthors" Target="commentAuthor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font" Target="fonts/font4.fntdata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10-11T15:21:36.737" idx="1">
    <p:pos x="7680" y="0"/>
    <p:text>this picture is not validated bc of the writing in the back
</p:text>
    <p:extLst>
      <p:ext uri="{C676402C-5697-4E1C-873F-D02D1690AC5C}">
        <p15:threadingInfo xmlns:p15="http://schemas.microsoft.com/office/powerpoint/2012/main" timeZoneBias="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47A321-4ECC-4879-AB8F-9EEDB3FDFF79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5718D6D-BAB9-489A-B38D-305CFF062674}">
      <dgm:prSet phldrT="[Text]" custT="1"/>
      <dgm:spPr>
        <a:solidFill>
          <a:schemeClr val="accent3"/>
        </a:solidFill>
      </dgm:spPr>
      <dgm:t>
        <a:bodyPr/>
        <a:lstStyle/>
        <a:p>
          <a:pPr algn="ctr" eaLnBrk="1" latinLnBrk="0"/>
          <a:r>
            <a:rPr lang="en-US" sz="1100"/>
            <a:t>DYNAMICS</a:t>
          </a:r>
        </a:p>
      </dgm:t>
    </dgm:pt>
    <dgm:pt modelId="{6A8F96D3-5B56-4A35-9354-F2D49502882A}" type="parTrans" cxnId="{0B028B72-A3A8-4F80-8EBC-8E8BBB7C015B}">
      <dgm:prSet/>
      <dgm:spPr/>
      <dgm:t>
        <a:bodyPr/>
        <a:lstStyle/>
        <a:p>
          <a:endParaRPr lang="en-US"/>
        </a:p>
      </dgm:t>
    </dgm:pt>
    <dgm:pt modelId="{A9A349EE-8821-4A97-853C-90A256B10616}" type="sibTrans" cxnId="{0B028B72-A3A8-4F80-8EBC-8E8BBB7C015B}">
      <dgm:prSet/>
      <dgm:spPr/>
      <dgm:t>
        <a:bodyPr/>
        <a:lstStyle/>
        <a:p>
          <a:endParaRPr lang="en-US"/>
        </a:p>
      </dgm:t>
    </dgm:pt>
    <dgm:pt modelId="{661CE6D5-FC77-421F-893B-A0C58518DC38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Closing Speed</a:t>
          </a:r>
        </a:p>
      </dgm:t>
    </dgm:pt>
    <dgm:pt modelId="{BDA8CB64-8439-4878-8F3B-DDD26A945D48}" type="parTrans" cxnId="{104654D6-5C7E-4FBF-9331-70FB842A91CB}">
      <dgm:prSet/>
      <dgm:spPr/>
      <dgm:t>
        <a:bodyPr/>
        <a:lstStyle/>
        <a:p>
          <a:endParaRPr lang="en-US"/>
        </a:p>
      </dgm:t>
    </dgm:pt>
    <dgm:pt modelId="{804E09D6-E51E-4C76-8640-D8585E762100}" type="sibTrans" cxnId="{104654D6-5C7E-4FBF-9331-70FB842A91CB}">
      <dgm:prSet/>
      <dgm:spPr/>
      <dgm:t>
        <a:bodyPr/>
        <a:lstStyle/>
        <a:p>
          <a:endParaRPr lang="en-US"/>
        </a:p>
      </dgm:t>
    </dgm:pt>
    <dgm:pt modelId="{551632F8-DEA6-4458-8545-5FF0FDD07C2B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Kinetic Energy</a:t>
          </a:r>
        </a:p>
      </dgm:t>
    </dgm:pt>
    <dgm:pt modelId="{5BE8A8D1-F6CF-4958-BFC0-1621B0A309D3}" type="parTrans" cxnId="{E602D47B-C645-4F90-85E6-D23F92C4A052}">
      <dgm:prSet/>
      <dgm:spPr/>
      <dgm:t>
        <a:bodyPr/>
        <a:lstStyle/>
        <a:p>
          <a:endParaRPr lang="en-US"/>
        </a:p>
      </dgm:t>
    </dgm:pt>
    <dgm:pt modelId="{A3BE7D90-3E0F-4AF6-933D-A230B1E21EB8}" type="sibTrans" cxnId="{E602D47B-C645-4F90-85E6-D23F92C4A052}">
      <dgm:prSet/>
      <dgm:spPr/>
      <dgm:t>
        <a:bodyPr/>
        <a:lstStyle/>
        <a:p>
          <a:endParaRPr lang="en-US"/>
        </a:p>
      </dgm:t>
    </dgm:pt>
    <dgm:pt modelId="{A057BB69-F0AD-4FB8-A74F-029E1A80FB43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User Energy</a:t>
          </a:r>
        </a:p>
      </dgm:t>
    </dgm:pt>
    <dgm:pt modelId="{E7752E8C-AEEA-4362-9695-664108B88432}" type="parTrans" cxnId="{666072D0-8978-4FE8-89F4-D58858261DB4}">
      <dgm:prSet/>
      <dgm:spPr/>
      <dgm:t>
        <a:bodyPr/>
        <a:lstStyle/>
        <a:p>
          <a:endParaRPr lang="en-US"/>
        </a:p>
      </dgm:t>
    </dgm:pt>
    <dgm:pt modelId="{ED9B9686-D0AF-48EB-9103-D889AAC93DC2}" type="sibTrans" cxnId="{666072D0-8978-4FE8-89F4-D58858261DB4}">
      <dgm:prSet/>
      <dgm:spPr/>
      <dgm:t>
        <a:bodyPr/>
        <a:lstStyle/>
        <a:p>
          <a:endParaRPr lang="en-US"/>
        </a:p>
      </dgm:t>
    </dgm:pt>
    <dgm:pt modelId="{BB0C5D2C-D43F-471F-8BD9-FDE9499F6F4E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Energy from 1st Detent</a:t>
          </a:r>
        </a:p>
      </dgm:t>
    </dgm:pt>
    <dgm:pt modelId="{D0E78086-E916-4C3E-98D9-5A71AB1CE45D}" type="parTrans" cxnId="{218E476C-E06B-4340-BC91-B55030C7F79C}">
      <dgm:prSet/>
      <dgm:spPr/>
      <dgm:t>
        <a:bodyPr/>
        <a:lstStyle/>
        <a:p>
          <a:endParaRPr lang="en-US"/>
        </a:p>
      </dgm:t>
    </dgm:pt>
    <dgm:pt modelId="{8D5FBB89-A1F5-4911-AE2E-CDE66BFA0945}" type="sibTrans" cxnId="{218E476C-E06B-4340-BC91-B55030C7F79C}">
      <dgm:prSet/>
      <dgm:spPr/>
      <dgm:t>
        <a:bodyPr/>
        <a:lstStyle/>
        <a:p>
          <a:endParaRPr lang="en-US"/>
        </a:p>
      </dgm:t>
    </dgm:pt>
    <dgm:pt modelId="{D00EB509-8E7F-4D3B-9653-F071CEB433CD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Energy from 2nd Detent</a:t>
          </a:r>
        </a:p>
      </dgm:t>
    </dgm:pt>
    <dgm:pt modelId="{F4131B7C-7BD8-48CC-8D87-06E6F8762B81}" type="parTrans" cxnId="{CFB070DD-981C-461F-BA60-DA68F42375AE}">
      <dgm:prSet/>
      <dgm:spPr/>
      <dgm:t>
        <a:bodyPr/>
        <a:lstStyle/>
        <a:p>
          <a:endParaRPr lang="en-US"/>
        </a:p>
      </dgm:t>
    </dgm:pt>
    <dgm:pt modelId="{4C17E4F5-18FB-4937-A512-2FB36CFABF1D}" type="sibTrans" cxnId="{CFB070DD-981C-461F-BA60-DA68F42375AE}">
      <dgm:prSet/>
      <dgm:spPr/>
      <dgm:t>
        <a:bodyPr/>
        <a:lstStyle/>
        <a:p>
          <a:endParaRPr lang="en-US"/>
        </a:p>
      </dgm:t>
    </dgm:pt>
    <dgm:pt modelId="{2E50306E-EC06-4818-B498-E5E4CA124D12}">
      <dgm:prSet phldrT="[Text]" custT="1"/>
      <dgm:spPr>
        <a:solidFill>
          <a:schemeClr val="accent3"/>
        </a:solidFill>
      </dgm:spPr>
      <dgm:t>
        <a:bodyPr/>
        <a:lstStyle/>
        <a:p>
          <a:pPr algn="ctr"/>
          <a:r>
            <a:rPr lang="en-US" sz="1100"/>
            <a:t>LATCH</a:t>
          </a:r>
        </a:p>
      </dgm:t>
    </dgm:pt>
    <dgm:pt modelId="{8F1DF7E3-7AC3-43C4-8F3C-4C77F12B543D}" type="parTrans" cxnId="{E3512489-CE7B-4C0A-92D6-C6D0FCD68999}">
      <dgm:prSet/>
      <dgm:spPr/>
      <dgm:t>
        <a:bodyPr/>
        <a:lstStyle/>
        <a:p>
          <a:endParaRPr lang="en-US"/>
        </a:p>
      </dgm:t>
    </dgm:pt>
    <dgm:pt modelId="{B800A3CD-9F6D-4491-93D0-67097DEBF8DB}" type="sibTrans" cxnId="{E3512489-CE7B-4C0A-92D6-C6D0FCD68999}">
      <dgm:prSet/>
      <dgm:spPr/>
      <dgm:t>
        <a:bodyPr/>
        <a:lstStyle/>
        <a:p>
          <a:endParaRPr lang="en-US"/>
        </a:p>
      </dgm:t>
    </dgm:pt>
    <dgm:pt modelId="{FE9BBEB8-9D98-4CB0-8C21-B975C0E7C431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Striker Alignment</a:t>
          </a:r>
        </a:p>
      </dgm:t>
    </dgm:pt>
    <dgm:pt modelId="{737558EE-FC12-40C2-9C13-C47288FDEED8}" type="parTrans" cxnId="{C5F8F92E-E0AD-4D62-A2BB-A151747BC787}">
      <dgm:prSet/>
      <dgm:spPr/>
      <dgm:t>
        <a:bodyPr/>
        <a:lstStyle/>
        <a:p>
          <a:endParaRPr lang="en-US"/>
        </a:p>
      </dgm:t>
    </dgm:pt>
    <dgm:pt modelId="{5C8B6DFC-8BBB-44CF-886E-DE8C89BCEE73}" type="sibTrans" cxnId="{C5F8F92E-E0AD-4D62-A2BB-A151747BC787}">
      <dgm:prSet/>
      <dgm:spPr/>
      <dgm:t>
        <a:bodyPr/>
        <a:lstStyle/>
        <a:p>
          <a:endParaRPr lang="en-US"/>
        </a:p>
      </dgm:t>
    </dgm:pt>
    <dgm:pt modelId="{2D4A14C7-F278-49FA-B215-4491D32D7BF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Latching Force</a:t>
          </a:r>
        </a:p>
      </dgm:t>
    </dgm:pt>
    <dgm:pt modelId="{15FB045C-DD94-4874-9603-B905F21DBE78}" type="parTrans" cxnId="{37FA768A-7110-46B8-BDCF-ACFE4678533E}">
      <dgm:prSet/>
      <dgm:spPr/>
      <dgm:t>
        <a:bodyPr/>
        <a:lstStyle/>
        <a:p>
          <a:endParaRPr lang="en-US"/>
        </a:p>
      </dgm:t>
    </dgm:pt>
    <dgm:pt modelId="{2193C239-7C96-456C-BC35-DF6C4286D543}" type="sibTrans" cxnId="{37FA768A-7110-46B8-BDCF-ACFE4678533E}">
      <dgm:prSet/>
      <dgm:spPr/>
      <dgm:t>
        <a:bodyPr/>
        <a:lstStyle/>
        <a:p>
          <a:endParaRPr lang="en-US"/>
        </a:p>
      </dgm:t>
    </dgm:pt>
    <dgm:pt modelId="{887A59B0-100B-47F1-8CDF-847D86C554FD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Latching Energy</a:t>
          </a:r>
        </a:p>
      </dgm:t>
    </dgm:pt>
    <dgm:pt modelId="{564C8448-85F0-4FB0-8384-44B42E2CBA83}" type="parTrans" cxnId="{B01F7A55-9E34-4602-93AD-29772B32A4D6}">
      <dgm:prSet/>
      <dgm:spPr/>
      <dgm:t>
        <a:bodyPr/>
        <a:lstStyle/>
        <a:p>
          <a:endParaRPr lang="en-US"/>
        </a:p>
      </dgm:t>
    </dgm:pt>
    <dgm:pt modelId="{6A6815ED-6D7D-4ACF-92AC-830015BBA42D}" type="sibTrans" cxnId="{B01F7A55-9E34-4602-93AD-29772B32A4D6}">
      <dgm:prSet/>
      <dgm:spPr/>
      <dgm:t>
        <a:bodyPr/>
        <a:lstStyle/>
        <a:p>
          <a:endParaRPr lang="en-US"/>
        </a:p>
      </dgm:t>
    </dgm:pt>
    <dgm:pt modelId="{5649446B-16A8-4EC3-AE23-0DAAFC2CA0DC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Compression Energy</a:t>
          </a:r>
        </a:p>
      </dgm:t>
    </dgm:pt>
    <dgm:pt modelId="{41769C55-247E-478D-8C7D-BB5A8ED161C2}" type="parTrans" cxnId="{8FCD2D6A-8607-4CD4-BD65-34BCBC77C0E4}">
      <dgm:prSet/>
      <dgm:spPr/>
      <dgm:t>
        <a:bodyPr/>
        <a:lstStyle/>
        <a:p>
          <a:endParaRPr lang="en-US"/>
        </a:p>
      </dgm:t>
    </dgm:pt>
    <dgm:pt modelId="{F30C9C99-2906-475D-A0B1-EED9410E1579}" type="sibTrans" cxnId="{8FCD2D6A-8607-4CD4-BD65-34BCBC77C0E4}">
      <dgm:prSet/>
      <dgm:spPr/>
      <dgm:t>
        <a:bodyPr/>
        <a:lstStyle/>
        <a:p>
          <a:endParaRPr lang="en-US"/>
        </a:p>
      </dgm:t>
    </dgm:pt>
    <dgm:pt modelId="{E343FBD6-3165-449D-A520-09A9672A5870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Energy</a:t>
          </a:r>
        </a:p>
      </dgm:t>
    </dgm:pt>
    <dgm:pt modelId="{B34CBE56-D2D5-4508-8E1D-E27D6FCE0185}" type="parTrans" cxnId="{F47A898D-3E6F-46AA-B8CB-15A73038CE88}">
      <dgm:prSet/>
      <dgm:spPr/>
      <dgm:t>
        <a:bodyPr/>
        <a:lstStyle/>
        <a:p>
          <a:endParaRPr lang="en-US"/>
        </a:p>
      </dgm:t>
    </dgm:pt>
    <dgm:pt modelId="{80E0634F-EE29-415D-8E64-D19229D60403}" type="sibTrans" cxnId="{F47A898D-3E6F-46AA-B8CB-15A73038CE88}">
      <dgm:prSet/>
      <dgm:spPr/>
      <dgm:t>
        <a:bodyPr/>
        <a:lstStyle/>
        <a:p>
          <a:endParaRPr lang="en-US"/>
        </a:p>
      </dgm:t>
    </dgm:pt>
    <dgm:pt modelId="{20BE86D7-B743-4773-8FF4-648B39CA935C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Static Latch Point</a:t>
          </a:r>
        </a:p>
      </dgm:t>
    </dgm:pt>
    <dgm:pt modelId="{27B2FD3B-695D-4A6E-B463-82E074E41E54}" type="parTrans" cxnId="{C02FAF30-81BE-4720-AEA1-9F9041BD3890}">
      <dgm:prSet/>
      <dgm:spPr/>
      <dgm:t>
        <a:bodyPr/>
        <a:lstStyle/>
        <a:p>
          <a:endParaRPr lang="en-US"/>
        </a:p>
      </dgm:t>
    </dgm:pt>
    <dgm:pt modelId="{3E36AA3B-8CD6-442A-B30D-3941B7602013}" type="sibTrans" cxnId="{C02FAF30-81BE-4720-AEA1-9F9041BD3890}">
      <dgm:prSet/>
      <dgm:spPr/>
      <dgm:t>
        <a:bodyPr/>
        <a:lstStyle/>
        <a:p>
          <a:endParaRPr lang="en-US"/>
        </a:p>
      </dgm:t>
    </dgm:pt>
    <dgm:pt modelId="{C99E4B77-43BB-482E-B34C-B84CB417491C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Dynamic Latch Point</a:t>
          </a:r>
        </a:p>
      </dgm:t>
    </dgm:pt>
    <dgm:pt modelId="{46AF6D10-6EC4-45BD-BB1C-30DA50289A88}" type="parTrans" cxnId="{44EEABAF-7F03-4D6F-B021-9715CF28AFCF}">
      <dgm:prSet/>
      <dgm:spPr/>
      <dgm:t>
        <a:bodyPr/>
        <a:lstStyle/>
        <a:p>
          <a:endParaRPr lang="en-US"/>
        </a:p>
      </dgm:t>
    </dgm:pt>
    <dgm:pt modelId="{4961DF6D-BCDF-4C40-A123-7CA40CABC760}" type="sibTrans" cxnId="{44EEABAF-7F03-4D6F-B021-9715CF28AFCF}">
      <dgm:prSet/>
      <dgm:spPr/>
      <dgm:t>
        <a:bodyPr/>
        <a:lstStyle/>
        <a:p>
          <a:endParaRPr lang="en-US"/>
        </a:p>
      </dgm:t>
    </dgm:pt>
    <dgm:pt modelId="{24AC26B0-71C2-4A7F-BED6-0005C4B40547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Speed</a:t>
          </a:r>
        </a:p>
      </dgm:t>
    </dgm:pt>
    <dgm:pt modelId="{BFE1C79A-B863-4DD2-804F-E3D53FC3C9EC}" type="parTrans" cxnId="{BAEB3C9B-8D39-4024-98EA-AA53F82C6791}">
      <dgm:prSet/>
      <dgm:spPr/>
      <dgm:t>
        <a:bodyPr/>
        <a:lstStyle/>
        <a:p>
          <a:endParaRPr lang="en-US"/>
        </a:p>
      </dgm:t>
    </dgm:pt>
    <dgm:pt modelId="{F518A40A-6224-425D-8AA7-BD90EEB3E603}" type="sibTrans" cxnId="{BAEB3C9B-8D39-4024-98EA-AA53F82C6791}">
      <dgm:prSet/>
      <dgm:spPr/>
      <dgm:t>
        <a:bodyPr/>
        <a:lstStyle/>
        <a:p>
          <a:endParaRPr lang="en-US"/>
        </a:p>
      </dgm:t>
    </dgm:pt>
    <dgm:pt modelId="{AB316057-C52D-4BA4-83D6-283687CE17D9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Position</a:t>
          </a:r>
        </a:p>
      </dgm:t>
    </dgm:pt>
    <dgm:pt modelId="{4F01907D-7E63-4E89-BBD2-F66AABE4D0E6}" type="parTrans" cxnId="{FADA7BC6-1DE4-4BEE-B26F-985C71347A6C}">
      <dgm:prSet/>
      <dgm:spPr/>
      <dgm:t>
        <a:bodyPr/>
        <a:lstStyle/>
        <a:p>
          <a:endParaRPr lang="en-US"/>
        </a:p>
      </dgm:t>
    </dgm:pt>
    <dgm:pt modelId="{4D70D900-49CF-476A-938A-488B0FDF618D}" type="sibTrans" cxnId="{FADA7BC6-1DE4-4BEE-B26F-985C71347A6C}">
      <dgm:prSet/>
      <dgm:spPr/>
      <dgm:t>
        <a:bodyPr/>
        <a:lstStyle/>
        <a:p>
          <a:endParaRPr lang="en-US"/>
        </a:p>
      </dgm:t>
    </dgm:pt>
    <dgm:pt modelId="{46AA1B26-2BAC-44AB-B594-98A73D34CE0F}">
      <dgm:prSet phldrT="[Text]" custT="1"/>
      <dgm:spPr>
        <a:solidFill>
          <a:schemeClr val="accent3"/>
        </a:solidFill>
      </dgm:spPr>
      <dgm:t>
        <a:bodyPr/>
        <a:lstStyle/>
        <a:p>
          <a:pPr algn="ctr"/>
          <a:r>
            <a:rPr lang="en-US" sz="1100"/>
            <a:t>SEAL</a:t>
          </a:r>
        </a:p>
      </dgm:t>
    </dgm:pt>
    <dgm:pt modelId="{35D30071-F089-4755-BE2C-1E8BE1F716DE}" type="parTrans" cxnId="{8E138C33-EDD5-480F-BDFD-400AA7B65951}">
      <dgm:prSet/>
      <dgm:spPr/>
      <dgm:t>
        <a:bodyPr/>
        <a:lstStyle/>
        <a:p>
          <a:endParaRPr lang="en-US"/>
        </a:p>
      </dgm:t>
    </dgm:pt>
    <dgm:pt modelId="{02FCA3B0-2C54-44F3-BD8C-A53D6555F6F2}" type="sibTrans" cxnId="{8E138C33-EDD5-480F-BDFD-400AA7B65951}">
      <dgm:prSet/>
      <dgm:spPr/>
      <dgm:t>
        <a:bodyPr/>
        <a:lstStyle/>
        <a:p>
          <a:endParaRPr lang="en-US"/>
        </a:p>
      </dgm:t>
    </dgm:pt>
    <dgm:pt modelId="{3021AD95-A82B-4A3D-BCC7-3FDA2D3B86F2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Dynamic Stiffness</a:t>
          </a:r>
        </a:p>
      </dgm:t>
    </dgm:pt>
    <dgm:pt modelId="{ECE027BF-5B33-4108-A0B6-4C089169E059}" type="parTrans" cxnId="{26BC71FE-CB19-49A4-AAE9-8A6A7C4F3F00}">
      <dgm:prSet/>
      <dgm:spPr/>
      <dgm:t>
        <a:bodyPr/>
        <a:lstStyle/>
        <a:p>
          <a:endParaRPr lang="en-US"/>
        </a:p>
      </dgm:t>
    </dgm:pt>
    <dgm:pt modelId="{8A16A099-0731-464C-AD90-FD6FCFABFB7C}" type="sibTrans" cxnId="{26BC71FE-CB19-49A4-AAE9-8A6A7C4F3F00}">
      <dgm:prSet/>
      <dgm:spPr/>
      <dgm:t>
        <a:bodyPr/>
        <a:lstStyle/>
        <a:p>
          <a:endParaRPr lang="en-US"/>
        </a:p>
      </dgm:t>
    </dgm:pt>
    <dgm:pt modelId="{48783F41-0909-492A-A94B-CD56806F292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Gap Sensitivity</a:t>
          </a:r>
        </a:p>
      </dgm:t>
    </dgm:pt>
    <dgm:pt modelId="{0B7DFF0A-543A-4532-98CE-3150AAF73A50}" type="parTrans" cxnId="{90E15296-3AB3-407C-B5B1-F109AF0A8385}">
      <dgm:prSet/>
      <dgm:spPr/>
      <dgm:t>
        <a:bodyPr/>
        <a:lstStyle/>
        <a:p>
          <a:endParaRPr lang="en-US"/>
        </a:p>
      </dgm:t>
    </dgm:pt>
    <dgm:pt modelId="{EF6FD239-BA9F-429D-B256-5B126AD0C3D3}" type="sibTrans" cxnId="{90E15296-3AB3-407C-B5B1-F109AF0A8385}">
      <dgm:prSet/>
      <dgm:spPr/>
      <dgm:t>
        <a:bodyPr/>
        <a:lstStyle/>
        <a:p>
          <a:endParaRPr lang="en-US"/>
        </a:p>
      </dgm:t>
    </dgm:pt>
    <dgm:pt modelId="{733C42E6-D577-4DE0-87AF-D8DCE62AE0A5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Seal Force</a:t>
          </a:r>
        </a:p>
      </dgm:t>
    </dgm:pt>
    <dgm:pt modelId="{CE18672B-B867-4F82-AB7D-AC43F7328258}" type="parTrans" cxnId="{E83C06E3-9876-473A-B715-10213B140DF2}">
      <dgm:prSet/>
      <dgm:spPr/>
      <dgm:t>
        <a:bodyPr/>
        <a:lstStyle/>
        <a:p>
          <a:endParaRPr lang="en-US"/>
        </a:p>
      </dgm:t>
    </dgm:pt>
    <dgm:pt modelId="{A1C598DF-9BE0-4354-994D-EE4AFC9A9263}" type="sibTrans" cxnId="{E83C06E3-9876-473A-B715-10213B140DF2}">
      <dgm:prSet/>
      <dgm:spPr/>
      <dgm:t>
        <a:bodyPr/>
        <a:lstStyle/>
        <a:p>
          <a:endParaRPr lang="en-US"/>
        </a:p>
      </dgm:t>
    </dgm:pt>
    <dgm:pt modelId="{C1B421B8-65F7-4E20-B2F5-03B1E75B705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Seal Energy</a:t>
          </a:r>
        </a:p>
      </dgm:t>
    </dgm:pt>
    <dgm:pt modelId="{86230BF2-1B1E-4177-9A28-A318DFBD1468}" type="parTrans" cxnId="{E3ABFF79-D4EB-4E54-9B1C-4E8B22A494FB}">
      <dgm:prSet/>
      <dgm:spPr/>
      <dgm:t>
        <a:bodyPr/>
        <a:lstStyle/>
        <a:p>
          <a:endParaRPr lang="en-US"/>
        </a:p>
      </dgm:t>
    </dgm:pt>
    <dgm:pt modelId="{670A46DE-33C2-4407-B9DB-A3184564FB5B}" type="sibTrans" cxnId="{E3ABFF79-D4EB-4E54-9B1C-4E8B22A494FB}">
      <dgm:prSet/>
      <dgm:spPr/>
      <dgm:t>
        <a:bodyPr/>
        <a:lstStyle/>
        <a:p>
          <a:endParaRPr lang="en-US"/>
        </a:p>
      </dgm:t>
    </dgm:pt>
    <dgm:pt modelId="{1994A416-EBFA-4B0F-9937-07C6BC7BEA6A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Air Bind Sensitivity</a:t>
          </a:r>
        </a:p>
      </dgm:t>
    </dgm:pt>
    <dgm:pt modelId="{2E60AAC3-CD6E-4E7F-9764-B743DF3EF50D}" type="parTrans" cxnId="{96D4FB25-A198-49F9-AAA9-7997E88A0A70}">
      <dgm:prSet/>
      <dgm:spPr/>
      <dgm:t>
        <a:bodyPr/>
        <a:lstStyle/>
        <a:p>
          <a:endParaRPr lang="en-US"/>
        </a:p>
      </dgm:t>
    </dgm:pt>
    <dgm:pt modelId="{D66183C0-994D-47BE-9827-5D4FC75635B3}" type="sibTrans" cxnId="{96D4FB25-A198-49F9-AAA9-7997E88A0A70}">
      <dgm:prSet/>
      <dgm:spPr/>
      <dgm:t>
        <a:bodyPr/>
        <a:lstStyle/>
        <a:p>
          <a:endParaRPr lang="en-US"/>
        </a:p>
      </dgm:t>
    </dgm:pt>
    <dgm:pt modelId="{B28D4BC4-0EA1-4F89-98BF-5786F992AD52}">
      <dgm:prSet phldrT="[Text]" custT="1"/>
      <dgm:spPr>
        <a:solidFill>
          <a:schemeClr val="accent3"/>
        </a:solidFill>
      </dgm:spPr>
      <dgm:t>
        <a:bodyPr/>
        <a:lstStyle/>
        <a:p>
          <a:pPr algn="ctr"/>
          <a:r>
            <a:rPr lang="en-US" sz="1100"/>
            <a:t>GEOMETRY</a:t>
          </a:r>
        </a:p>
      </dgm:t>
    </dgm:pt>
    <dgm:pt modelId="{9190E7E2-6266-4BD8-857E-B67C39264063}" type="parTrans" cxnId="{B019D93E-296C-4046-AE6A-C98D8E8CAC38}">
      <dgm:prSet/>
      <dgm:spPr/>
      <dgm:t>
        <a:bodyPr/>
        <a:lstStyle/>
        <a:p>
          <a:endParaRPr lang="en-US"/>
        </a:p>
      </dgm:t>
    </dgm:pt>
    <dgm:pt modelId="{F22B8312-25DE-439F-8E54-7B81760AB961}" type="sibTrans" cxnId="{B019D93E-296C-4046-AE6A-C98D8E8CAC38}">
      <dgm:prSet/>
      <dgm:spPr/>
      <dgm:t>
        <a:bodyPr/>
        <a:lstStyle/>
        <a:p>
          <a:endParaRPr lang="en-US"/>
        </a:p>
      </dgm:t>
    </dgm:pt>
    <dgm:pt modelId="{73E2D219-7D22-4FD3-B7A7-C3A18D07CC7A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Inertia</a:t>
          </a:r>
        </a:p>
      </dgm:t>
    </dgm:pt>
    <dgm:pt modelId="{A1846E24-62A8-4836-971C-A8660D95D917}" type="parTrans" cxnId="{CD29B1B1-F6A9-4394-8006-C89B297F5A85}">
      <dgm:prSet/>
      <dgm:spPr/>
      <dgm:t>
        <a:bodyPr/>
        <a:lstStyle/>
        <a:p>
          <a:endParaRPr lang="en-US"/>
        </a:p>
      </dgm:t>
    </dgm:pt>
    <dgm:pt modelId="{BD2CDA93-389E-42C6-AEC3-8B40D0CB6280}" type="sibTrans" cxnId="{CD29B1B1-F6A9-4394-8006-C89B297F5A85}">
      <dgm:prSet/>
      <dgm:spPr/>
      <dgm:t>
        <a:bodyPr/>
        <a:lstStyle/>
        <a:p>
          <a:endParaRPr lang="en-US"/>
        </a:p>
      </dgm:t>
    </dgm:pt>
    <dgm:pt modelId="{316D92F0-1119-484B-9F71-47C9E4367487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Weight</a:t>
          </a:r>
        </a:p>
      </dgm:t>
    </dgm:pt>
    <dgm:pt modelId="{A8E86FE7-AA9D-4B9C-B284-356C97378AE2}" type="parTrans" cxnId="{98F0B5F5-1D75-4816-A018-C7063BC63249}">
      <dgm:prSet/>
      <dgm:spPr/>
      <dgm:t>
        <a:bodyPr/>
        <a:lstStyle/>
        <a:p>
          <a:endParaRPr lang="en-US"/>
        </a:p>
      </dgm:t>
    </dgm:pt>
    <dgm:pt modelId="{CF9692D6-1FEC-476E-99A6-002A8A3CCF76}" type="sibTrans" cxnId="{98F0B5F5-1D75-4816-A018-C7063BC63249}">
      <dgm:prSet/>
      <dgm:spPr/>
      <dgm:t>
        <a:bodyPr/>
        <a:lstStyle/>
        <a:p>
          <a:endParaRPr lang="en-US"/>
        </a:p>
      </dgm:t>
    </dgm:pt>
    <dgm:pt modelId="{F6FBC1C6-E248-464D-869C-879F06708AD5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Radius</a:t>
          </a:r>
        </a:p>
      </dgm:t>
    </dgm:pt>
    <dgm:pt modelId="{8D088CDA-FA32-4626-9196-77AC988948DA}" type="parTrans" cxnId="{5FBE26E9-D6A6-4A57-92D2-63F8BC3AFB29}">
      <dgm:prSet/>
      <dgm:spPr/>
      <dgm:t>
        <a:bodyPr/>
        <a:lstStyle/>
        <a:p>
          <a:endParaRPr lang="en-US"/>
        </a:p>
      </dgm:t>
    </dgm:pt>
    <dgm:pt modelId="{AD40935B-1D24-42F8-AF82-8DE158C04AC5}" type="sibTrans" cxnId="{5FBE26E9-D6A6-4A57-92D2-63F8BC3AFB29}">
      <dgm:prSet/>
      <dgm:spPr/>
      <dgm:t>
        <a:bodyPr/>
        <a:lstStyle/>
        <a:p>
          <a:endParaRPr lang="en-US"/>
        </a:p>
      </dgm:t>
    </dgm:pt>
    <dgm:pt modelId="{79647F9F-7A72-4C7C-8B82-BACD7322C6E6}">
      <dgm:prSet phldrT="[Text]" custT="1"/>
      <dgm:spPr>
        <a:solidFill>
          <a:schemeClr val="accent3"/>
        </a:solidFill>
      </dgm:spPr>
      <dgm:t>
        <a:bodyPr/>
        <a:lstStyle/>
        <a:p>
          <a:pPr algn="ctr"/>
          <a:r>
            <a:rPr lang="en-US" sz="1100"/>
            <a:t>CHECK</a:t>
          </a:r>
        </a:p>
      </dgm:t>
    </dgm:pt>
    <dgm:pt modelId="{E6A94626-0C46-4C86-87EB-990B4CB46C59}" type="parTrans" cxnId="{0EA2FC72-76BA-43D4-867C-3AB42AC35F03}">
      <dgm:prSet/>
      <dgm:spPr/>
      <dgm:t>
        <a:bodyPr/>
        <a:lstStyle/>
        <a:p>
          <a:endParaRPr lang="en-US"/>
        </a:p>
      </dgm:t>
    </dgm:pt>
    <dgm:pt modelId="{71165250-35D2-4295-85F1-F02B5376BC3D}" type="sibTrans" cxnId="{0EA2FC72-76BA-43D4-867C-3AB42AC35F03}">
      <dgm:prSet/>
      <dgm:spPr/>
      <dgm:t>
        <a:bodyPr/>
        <a:lstStyle/>
        <a:p>
          <a:endParaRPr lang="en-US"/>
        </a:p>
      </dgm:t>
    </dgm:pt>
    <dgm:pt modelId="{0AB482B7-CD54-49AC-9D6B-C763DFD3F6E4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 Angle</a:t>
          </a:r>
        </a:p>
      </dgm:t>
    </dgm:pt>
    <dgm:pt modelId="{67A6AF4F-E43C-4B35-AB5F-E02CA77560DB}" type="parTrans" cxnId="{7C29BEEE-FB1E-4133-B955-4608BFA2E9A4}">
      <dgm:prSet/>
      <dgm:spPr/>
      <dgm:t>
        <a:bodyPr/>
        <a:lstStyle/>
        <a:p>
          <a:endParaRPr lang="en-US"/>
        </a:p>
      </dgm:t>
    </dgm:pt>
    <dgm:pt modelId="{802AFDA4-C7CE-4A0F-B434-9D54AB9AB830}" type="sibTrans" cxnId="{7C29BEEE-FB1E-4133-B955-4608BFA2E9A4}">
      <dgm:prSet/>
      <dgm:spPr/>
      <dgm:t>
        <a:bodyPr/>
        <a:lstStyle/>
        <a:p>
          <a:endParaRPr lang="en-US"/>
        </a:p>
      </dgm:t>
    </dgm:pt>
    <dgm:pt modelId="{7DB763F7-2371-4501-AB58-65BFEC5B0D7D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1st and 2nd Detent Angle</a:t>
          </a:r>
        </a:p>
      </dgm:t>
    </dgm:pt>
    <dgm:pt modelId="{5CEEC4EB-0348-4D16-80D6-2197A7CF85BE}" type="parTrans" cxnId="{8335B417-8461-497C-A565-5551D2D014EA}">
      <dgm:prSet/>
      <dgm:spPr/>
      <dgm:t>
        <a:bodyPr/>
        <a:lstStyle/>
        <a:p>
          <a:endParaRPr lang="en-US"/>
        </a:p>
      </dgm:t>
    </dgm:pt>
    <dgm:pt modelId="{E4CDE093-C9D3-4033-BCAD-67CADC5CA8BA}" type="sibTrans" cxnId="{8335B417-8461-497C-A565-5551D2D014EA}">
      <dgm:prSet/>
      <dgm:spPr/>
      <dgm:t>
        <a:bodyPr/>
        <a:lstStyle/>
        <a:p>
          <a:endParaRPr lang="en-US"/>
        </a:p>
      </dgm:t>
    </dgm:pt>
    <dgm:pt modelId="{D4EFDB55-64A5-4F3D-972B-A60B6CF8F2EB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Maximum Pulling Force</a:t>
          </a:r>
        </a:p>
      </dgm:t>
    </dgm:pt>
    <dgm:pt modelId="{4BF95ED3-A385-430D-A3B0-B598D212DCAB}" type="parTrans" cxnId="{15F5266E-8B09-464D-9513-99FCBCD71E73}">
      <dgm:prSet/>
      <dgm:spPr/>
      <dgm:t>
        <a:bodyPr/>
        <a:lstStyle/>
        <a:p>
          <a:endParaRPr lang="en-US"/>
        </a:p>
      </dgm:t>
    </dgm:pt>
    <dgm:pt modelId="{F4ABED5C-3BC5-4E42-8A31-F632ABA6CD0E}" type="sibTrans" cxnId="{15F5266E-8B09-464D-9513-99FCBCD71E73}">
      <dgm:prSet/>
      <dgm:spPr/>
      <dgm:t>
        <a:bodyPr/>
        <a:lstStyle/>
        <a:p>
          <a:endParaRPr lang="en-US"/>
        </a:p>
      </dgm:t>
    </dgm:pt>
    <dgm:pt modelId="{C849D577-4149-460C-B631-EBC32ACAEDBA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Boost Angle</a:t>
          </a:r>
        </a:p>
      </dgm:t>
    </dgm:pt>
    <dgm:pt modelId="{C05AD919-C7C0-48A5-BA42-78A1DD31B58F}" type="parTrans" cxnId="{394A850B-FD5A-463F-B086-223A2A3B5CB5}">
      <dgm:prSet/>
      <dgm:spPr/>
      <dgm:t>
        <a:bodyPr/>
        <a:lstStyle/>
        <a:p>
          <a:endParaRPr lang="en-US"/>
        </a:p>
      </dgm:t>
    </dgm:pt>
    <dgm:pt modelId="{4F55403C-26CA-4635-B4FF-C6A7688B52E7}" type="sibTrans" cxnId="{394A850B-FD5A-463F-B086-223A2A3B5CB5}">
      <dgm:prSet/>
      <dgm:spPr/>
      <dgm:t>
        <a:bodyPr/>
        <a:lstStyle/>
        <a:p>
          <a:endParaRPr lang="en-US"/>
        </a:p>
      </dgm:t>
    </dgm:pt>
    <dgm:pt modelId="{EE6B892B-F85E-4578-9CAA-E12FB403115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Boost Energy</a:t>
          </a:r>
        </a:p>
      </dgm:t>
    </dgm:pt>
    <dgm:pt modelId="{41001188-2AA2-4F79-AF9F-ADB1BF291191}" type="parTrans" cxnId="{73B93222-E7B5-4DD0-AD40-0AACAF1E401F}">
      <dgm:prSet/>
      <dgm:spPr/>
      <dgm:t>
        <a:bodyPr/>
        <a:lstStyle/>
        <a:p>
          <a:endParaRPr lang="en-US"/>
        </a:p>
      </dgm:t>
    </dgm:pt>
    <dgm:pt modelId="{6988F129-8523-40FE-A730-0D7854DB29DB}" type="sibTrans" cxnId="{73B93222-E7B5-4DD0-AD40-0AACAF1E401F}">
      <dgm:prSet/>
      <dgm:spPr/>
      <dgm:t>
        <a:bodyPr/>
        <a:lstStyle/>
        <a:p>
          <a:endParaRPr lang="en-US"/>
        </a:p>
      </dgm:t>
    </dgm:pt>
    <dgm:pt modelId="{A0A46E0D-6C0D-4F45-9FB6-2A034DDCDFE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Closing Sweep Energy</a:t>
          </a:r>
        </a:p>
      </dgm:t>
    </dgm:pt>
    <dgm:pt modelId="{DB20C931-8063-4D97-BE26-BCA4564628F4}" type="parTrans" cxnId="{DA437BF1-9563-4A64-8BF6-D1B058993F1E}">
      <dgm:prSet/>
      <dgm:spPr/>
      <dgm:t>
        <a:bodyPr/>
        <a:lstStyle/>
        <a:p>
          <a:endParaRPr lang="en-US"/>
        </a:p>
      </dgm:t>
    </dgm:pt>
    <dgm:pt modelId="{B673E9DF-40A9-44AA-BEF1-88F56BD2D6B1}" type="sibTrans" cxnId="{DA437BF1-9563-4A64-8BF6-D1B058993F1E}">
      <dgm:prSet/>
      <dgm:spPr/>
      <dgm:t>
        <a:bodyPr/>
        <a:lstStyle/>
        <a:p>
          <a:endParaRPr lang="en-US"/>
        </a:p>
      </dgm:t>
    </dgm:pt>
    <dgm:pt modelId="{E5B8F487-8D48-4208-BB25-4BAB05F0912D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Sweep Energy</a:t>
          </a:r>
        </a:p>
      </dgm:t>
    </dgm:pt>
    <dgm:pt modelId="{C8E3F3BF-BB75-4AF4-B27C-0A7204EBFEF8}" type="parTrans" cxnId="{27647F23-3088-445D-A3D5-28CE2AD07617}">
      <dgm:prSet/>
      <dgm:spPr/>
      <dgm:t>
        <a:bodyPr/>
        <a:lstStyle/>
        <a:p>
          <a:endParaRPr lang="en-US"/>
        </a:p>
      </dgm:t>
    </dgm:pt>
    <dgm:pt modelId="{C7BFCEAF-4ABE-4430-BD49-95B767C274B5}" type="sibTrans" cxnId="{27647F23-3088-445D-A3D5-28CE2AD07617}">
      <dgm:prSet/>
      <dgm:spPr/>
      <dgm:t>
        <a:bodyPr/>
        <a:lstStyle/>
        <a:p>
          <a:endParaRPr lang="en-US"/>
        </a:p>
      </dgm:t>
    </dgm:pt>
    <dgm:pt modelId="{9B3D140D-B7C6-4745-A3E3-6E40C519B18C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Friction</a:t>
          </a:r>
        </a:p>
      </dgm:t>
    </dgm:pt>
    <dgm:pt modelId="{E2BFAF20-5117-40E9-8AFB-BE359D402654}" type="parTrans" cxnId="{B267AC4B-EF73-4AE6-B551-3A87776937FF}">
      <dgm:prSet/>
      <dgm:spPr/>
      <dgm:t>
        <a:bodyPr/>
        <a:lstStyle/>
        <a:p>
          <a:endParaRPr lang="en-US"/>
        </a:p>
      </dgm:t>
    </dgm:pt>
    <dgm:pt modelId="{BF2BBE90-FA2D-4B57-B8D2-65DB8D2F8383}" type="sibTrans" cxnId="{B267AC4B-EF73-4AE6-B551-3A87776937FF}">
      <dgm:prSet/>
      <dgm:spPr/>
      <dgm:t>
        <a:bodyPr/>
        <a:lstStyle/>
        <a:p>
          <a:endParaRPr lang="en-US"/>
        </a:p>
      </dgm:t>
    </dgm:pt>
    <dgm:pt modelId="{CB923A95-F503-46FF-AB77-388D187C8330}">
      <dgm:prSet phldrT="[Text]" custT="1"/>
      <dgm:spPr>
        <a:solidFill>
          <a:schemeClr val="accent3"/>
        </a:solidFill>
      </dgm:spPr>
      <dgm:t>
        <a:bodyPr/>
        <a:lstStyle/>
        <a:p>
          <a:pPr algn="ctr" eaLnBrk="1" latinLnBrk="0"/>
          <a:r>
            <a:rPr lang="en-US" sz="1100"/>
            <a:t>HINGE</a:t>
          </a:r>
        </a:p>
      </dgm:t>
    </dgm:pt>
    <dgm:pt modelId="{59A45385-37B2-4440-B993-DF306582D7D6}" type="parTrans" cxnId="{27100F56-A194-4F41-B933-22FC2D94A463}">
      <dgm:prSet/>
      <dgm:spPr/>
      <dgm:t>
        <a:bodyPr/>
        <a:lstStyle/>
        <a:p>
          <a:endParaRPr lang="en-US"/>
        </a:p>
      </dgm:t>
    </dgm:pt>
    <dgm:pt modelId="{183B6CD5-7A39-402B-8175-C19A6E021F15}" type="sibTrans" cxnId="{27100F56-A194-4F41-B933-22FC2D94A463}">
      <dgm:prSet/>
      <dgm:spPr/>
      <dgm:t>
        <a:bodyPr/>
        <a:lstStyle/>
        <a:p>
          <a:endParaRPr lang="en-US"/>
        </a:p>
      </dgm:t>
    </dgm:pt>
    <dgm:pt modelId="{11331AC3-738F-4030-91E2-999AA85BAD35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Door Rise</a:t>
          </a:r>
        </a:p>
      </dgm:t>
    </dgm:pt>
    <dgm:pt modelId="{2BF18645-E814-4E80-8A65-B370B698DB7E}" type="parTrans" cxnId="{19D54346-6C98-484A-BF70-C742B1408749}">
      <dgm:prSet/>
      <dgm:spPr/>
      <dgm:t>
        <a:bodyPr/>
        <a:lstStyle/>
        <a:p>
          <a:endParaRPr lang="en-US"/>
        </a:p>
      </dgm:t>
    </dgm:pt>
    <dgm:pt modelId="{0D23C386-6F6D-457B-8EF0-74941D213D90}" type="sibTrans" cxnId="{19D54346-6C98-484A-BF70-C742B1408749}">
      <dgm:prSet/>
      <dgm:spPr/>
      <dgm:t>
        <a:bodyPr/>
        <a:lstStyle/>
        <a:p>
          <a:endParaRPr lang="en-US"/>
        </a:p>
      </dgm:t>
    </dgm:pt>
    <dgm:pt modelId="{2F1A77CE-2A05-4614-90C9-0A24C72555C5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Hinge Angle X</a:t>
          </a:r>
        </a:p>
      </dgm:t>
    </dgm:pt>
    <dgm:pt modelId="{15B9313A-558C-4CD1-9F9E-6C9988DE9203}" type="parTrans" cxnId="{B97EC35B-9EBA-4A4D-95A1-4EC9B8DF4985}">
      <dgm:prSet/>
      <dgm:spPr/>
      <dgm:t>
        <a:bodyPr/>
        <a:lstStyle/>
        <a:p>
          <a:endParaRPr lang="en-US"/>
        </a:p>
      </dgm:t>
    </dgm:pt>
    <dgm:pt modelId="{CCA542C8-3950-44E8-9E9A-762999A55CC4}" type="sibTrans" cxnId="{B97EC35B-9EBA-4A4D-95A1-4EC9B8DF4985}">
      <dgm:prSet/>
      <dgm:spPr/>
      <dgm:t>
        <a:bodyPr/>
        <a:lstStyle/>
        <a:p>
          <a:endParaRPr lang="en-US"/>
        </a:p>
      </dgm:t>
    </dgm:pt>
    <dgm:pt modelId="{A27C695D-8F95-4439-9628-80EF3A5A063D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Hinge Angle Y</a:t>
          </a:r>
        </a:p>
      </dgm:t>
    </dgm:pt>
    <dgm:pt modelId="{D3B69E10-66AE-4F3E-AAB0-C721406B44D5}" type="parTrans" cxnId="{FBEF4859-8D9B-4FE4-8AB2-918AB2EE908C}">
      <dgm:prSet/>
      <dgm:spPr/>
      <dgm:t>
        <a:bodyPr/>
        <a:lstStyle/>
        <a:p>
          <a:endParaRPr lang="en-US"/>
        </a:p>
      </dgm:t>
    </dgm:pt>
    <dgm:pt modelId="{6D99454A-D5A4-4BD9-8E45-5452CB21EA37}" type="sibTrans" cxnId="{FBEF4859-8D9B-4FE4-8AB2-918AB2EE908C}">
      <dgm:prSet/>
      <dgm:spPr/>
      <dgm:t>
        <a:bodyPr/>
        <a:lstStyle/>
        <a:p>
          <a:endParaRPr lang="en-US"/>
        </a:p>
      </dgm:t>
    </dgm:pt>
    <dgm:pt modelId="{8EBB3E26-7F53-4308-911C-28947B6893AE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Potential Energy</a:t>
          </a:r>
        </a:p>
      </dgm:t>
    </dgm:pt>
    <dgm:pt modelId="{896C4129-5EA8-433E-8518-D277B311596A}" type="parTrans" cxnId="{A1997EC0-C6D3-49B9-9342-F3879E980283}">
      <dgm:prSet/>
      <dgm:spPr/>
      <dgm:t>
        <a:bodyPr/>
        <a:lstStyle/>
        <a:p>
          <a:endParaRPr lang="en-US"/>
        </a:p>
      </dgm:t>
    </dgm:pt>
    <dgm:pt modelId="{552FDC52-2C05-445A-8268-303816F0B761}" type="sibTrans" cxnId="{A1997EC0-C6D3-49B9-9342-F3879E980283}">
      <dgm:prSet/>
      <dgm:spPr/>
      <dgm:t>
        <a:bodyPr/>
        <a:lstStyle/>
        <a:p>
          <a:endParaRPr lang="en-US"/>
        </a:p>
      </dgm:t>
    </dgm:pt>
    <dgm:pt modelId="{3C54BD63-56E5-4860-A0BD-012E21922858}">
      <dgm:prSet phldrT="[Text]" custT="1"/>
      <dgm:spPr>
        <a:solidFill>
          <a:schemeClr val="accent3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22860" tIns="15240" rIns="22860" bIns="15240" numCol="1" spcCol="1270" anchor="ctr" anchorCtr="0"/>
        <a:lstStyle/>
        <a:p>
          <a:pPr algn="ctr"/>
          <a:r>
            <a:rPr lang="en-US" sz="1100"/>
            <a:t>AIR</a:t>
          </a:r>
        </a:p>
      </dgm:t>
    </dgm:pt>
    <dgm:pt modelId="{1A3CF13B-7EE1-4092-B7D1-7976DB98004E}" type="parTrans" cxnId="{A03CD124-8438-4FFF-AAB9-65F8A68BED7A}">
      <dgm:prSet/>
      <dgm:spPr/>
      <dgm:t>
        <a:bodyPr/>
        <a:lstStyle/>
        <a:p>
          <a:endParaRPr lang="en-US"/>
        </a:p>
      </dgm:t>
    </dgm:pt>
    <dgm:pt modelId="{19ABF2CA-9658-4DC4-B0B3-0E09CE97FF74}" type="sibTrans" cxnId="{A03CD124-8438-4FFF-AAB9-65F8A68BED7A}">
      <dgm:prSet/>
      <dgm:spPr/>
      <dgm:t>
        <a:bodyPr/>
        <a:lstStyle/>
        <a:p>
          <a:endParaRPr lang="en-US"/>
        </a:p>
      </dgm:t>
    </dgm:pt>
    <dgm:pt modelId="{2DDCBEF6-88AB-44AA-ACC7-CF4E46DEEF00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Peak Pressure</a:t>
          </a:r>
        </a:p>
      </dgm:t>
    </dgm:pt>
    <dgm:pt modelId="{984EE1F1-4D3D-40FB-9D10-6480125E12A8}" type="parTrans" cxnId="{BEB2C2F2-FC9C-4A6A-82A5-7D609E75ACE4}">
      <dgm:prSet/>
      <dgm:spPr/>
      <dgm:t>
        <a:bodyPr/>
        <a:lstStyle/>
        <a:p>
          <a:endParaRPr lang="en-US"/>
        </a:p>
      </dgm:t>
    </dgm:pt>
    <dgm:pt modelId="{4570FB30-B77B-4B2F-AA23-DB7E1AD37B78}" type="sibTrans" cxnId="{BEB2C2F2-FC9C-4A6A-82A5-7D609E75ACE4}">
      <dgm:prSet/>
      <dgm:spPr/>
      <dgm:t>
        <a:bodyPr/>
        <a:lstStyle/>
        <a:p>
          <a:endParaRPr lang="en-US"/>
        </a:p>
      </dgm:t>
    </dgm:pt>
    <dgm:pt modelId="{4C6A2B3B-F27B-4599-9FBE-9BF555A4EDD5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Peak Vacuum</a:t>
          </a:r>
        </a:p>
      </dgm:t>
    </dgm:pt>
    <dgm:pt modelId="{23C06A50-C792-4104-85B3-435E707AB18E}" type="parTrans" cxnId="{8A61C189-7B77-497C-9CA4-9F08FEF2A0FC}">
      <dgm:prSet/>
      <dgm:spPr/>
      <dgm:t>
        <a:bodyPr/>
        <a:lstStyle/>
        <a:p>
          <a:endParaRPr lang="en-US"/>
        </a:p>
      </dgm:t>
    </dgm:pt>
    <dgm:pt modelId="{86EADD08-3F7C-482E-A2C6-8A7E2C56B112}" type="sibTrans" cxnId="{8A61C189-7B77-497C-9CA4-9F08FEF2A0FC}">
      <dgm:prSet/>
      <dgm:spPr/>
      <dgm:t>
        <a:bodyPr/>
        <a:lstStyle/>
        <a:p>
          <a:endParaRPr lang="en-US"/>
        </a:p>
      </dgm:t>
    </dgm:pt>
    <dgm:pt modelId="{9AF7D8C4-482D-4B19-ADCE-C512354EC879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Pressure Transients</a:t>
          </a:r>
        </a:p>
      </dgm:t>
    </dgm:pt>
    <dgm:pt modelId="{CD2BCB69-756F-45B0-AD6E-388948F4E9F8}" type="parTrans" cxnId="{8BD7B54E-2C91-4FDE-9207-568E3B06CABC}">
      <dgm:prSet/>
      <dgm:spPr/>
      <dgm:t>
        <a:bodyPr/>
        <a:lstStyle/>
        <a:p>
          <a:endParaRPr lang="en-US"/>
        </a:p>
      </dgm:t>
    </dgm:pt>
    <dgm:pt modelId="{2A9B4E2A-1425-49E9-AA51-83D9B4D7C87E}" type="sibTrans" cxnId="{8BD7B54E-2C91-4FDE-9207-568E3B06CABC}">
      <dgm:prSet/>
      <dgm:spPr/>
      <dgm:t>
        <a:bodyPr/>
        <a:lstStyle/>
        <a:p>
          <a:endParaRPr lang="en-US"/>
        </a:p>
      </dgm:t>
    </dgm:pt>
    <dgm:pt modelId="{1D04141B-0BC5-4376-85D5-7B065C3446FF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Cabin Sensitivity</a:t>
          </a:r>
        </a:p>
      </dgm:t>
    </dgm:pt>
    <dgm:pt modelId="{00B7BF52-FB9F-43E4-9C2C-756CFBCE6CAD}" type="parTrans" cxnId="{99308538-F338-47B6-A3D8-42EFD21D1E9C}">
      <dgm:prSet/>
      <dgm:spPr/>
      <dgm:t>
        <a:bodyPr/>
        <a:lstStyle/>
        <a:p>
          <a:endParaRPr lang="en-US"/>
        </a:p>
      </dgm:t>
    </dgm:pt>
    <dgm:pt modelId="{3A71D2CC-602F-4CC2-AD1C-D30AB6CFA67C}" type="sibTrans" cxnId="{99308538-F338-47B6-A3D8-42EFD21D1E9C}">
      <dgm:prSet/>
      <dgm:spPr/>
      <dgm:t>
        <a:bodyPr/>
        <a:lstStyle/>
        <a:p>
          <a:endParaRPr lang="en-US"/>
        </a:p>
      </dgm:t>
    </dgm:pt>
    <dgm:pt modelId="{7F2799F8-495F-45A7-8BE7-ACA00FCB4BF4}">
      <dgm:prSet phldrT="[Text]" custT="1"/>
      <dgm:spPr>
        <a:solidFill>
          <a:schemeClr val="accent3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22860" tIns="15240" rIns="22860" bIns="15240" numCol="1" spcCol="1270" anchor="ctr" anchorCtr="0"/>
        <a:lstStyle/>
        <a:p>
          <a:pPr algn="ctr"/>
          <a:r>
            <a:rPr lang="en-US" sz="1100"/>
            <a:t>ENERGY</a:t>
          </a:r>
        </a:p>
      </dgm:t>
    </dgm:pt>
    <dgm:pt modelId="{C3D62E44-B196-4F1C-B43B-7D5A18DD42F1}" type="parTrans" cxnId="{76244B73-4D56-47E5-A0B0-1BF030AEB555}">
      <dgm:prSet/>
      <dgm:spPr/>
      <dgm:t>
        <a:bodyPr/>
        <a:lstStyle/>
        <a:p>
          <a:endParaRPr lang="en-US"/>
        </a:p>
      </dgm:t>
    </dgm:pt>
    <dgm:pt modelId="{9F093DA7-2C35-4662-8171-F89759D53D26}" type="sibTrans" cxnId="{76244B73-4D56-47E5-A0B0-1BF030AEB555}">
      <dgm:prSet/>
      <dgm:spPr/>
      <dgm:t>
        <a:bodyPr/>
        <a:lstStyle/>
        <a:p>
          <a:endParaRPr lang="en-US"/>
        </a:p>
      </dgm:t>
    </dgm:pt>
    <dgm:pt modelId="{51E7EA13-2570-4CB9-B1B0-4F8BE6F98249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User Input</a:t>
          </a:r>
        </a:p>
      </dgm:t>
    </dgm:pt>
    <dgm:pt modelId="{56EFCAC9-2B49-4C3B-BBAD-C45458ACF523}" type="parTrans" cxnId="{EC4BDDD2-4819-4D61-BD93-60B0FFCE182C}">
      <dgm:prSet/>
      <dgm:spPr/>
      <dgm:t>
        <a:bodyPr/>
        <a:lstStyle/>
        <a:p>
          <a:endParaRPr lang="en-US"/>
        </a:p>
      </dgm:t>
    </dgm:pt>
    <dgm:pt modelId="{97C9B3CC-3BB7-4F7C-A1A2-54539FB06D03}" type="sibTrans" cxnId="{EC4BDDD2-4819-4D61-BD93-60B0FFCE182C}">
      <dgm:prSet/>
      <dgm:spPr/>
      <dgm:t>
        <a:bodyPr/>
        <a:lstStyle/>
        <a:p>
          <a:endParaRPr lang="en-US"/>
        </a:p>
      </dgm:t>
    </dgm:pt>
    <dgm:pt modelId="{234E4AB3-66BE-4ECC-83DD-5D97B01D240E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Gravity Input</a:t>
          </a:r>
        </a:p>
      </dgm:t>
    </dgm:pt>
    <dgm:pt modelId="{39AC02B3-8135-4BAF-ADA3-2D7EF042CD2F}" type="parTrans" cxnId="{7C42F901-E706-4E74-953B-B491E170819D}">
      <dgm:prSet/>
      <dgm:spPr/>
      <dgm:t>
        <a:bodyPr/>
        <a:lstStyle/>
        <a:p>
          <a:endParaRPr lang="en-US"/>
        </a:p>
      </dgm:t>
    </dgm:pt>
    <dgm:pt modelId="{ED1DCC80-408A-48D1-8464-C9163E83BB0C}" type="sibTrans" cxnId="{7C42F901-E706-4E74-953B-B491E170819D}">
      <dgm:prSet/>
      <dgm:spPr/>
      <dgm:t>
        <a:bodyPr/>
        <a:lstStyle/>
        <a:p>
          <a:endParaRPr lang="en-US"/>
        </a:p>
      </dgm:t>
    </dgm:pt>
    <dgm:pt modelId="{A7EAD351-2C0E-45F0-9EB5-CD304BA31D9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Check Input</a:t>
          </a:r>
        </a:p>
      </dgm:t>
    </dgm:pt>
    <dgm:pt modelId="{8F5E8550-46FE-4A0B-810D-B6627444B2D9}" type="parTrans" cxnId="{8A1EEF87-B1CA-462B-8FC3-A8EF0DE1CD97}">
      <dgm:prSet/>
      <dgm:spPr/>
      <dgm:t>
        <a:bodyPr/>
        <a:lstStyle/>
        <a:p>
          <a:endParaRPr lang="en-US"/>
        </a:p>
      </dgm:t>
    </dgm:pt>
    <dgm:pt modelId="{57B4493A-76E9-444B-9717-6EC72D04908D}" type="sibTrans" cxnId="{8A1EEF87-B1CA-462B-8FC3-A8EF0DE1CD97}">
      <dgm:prSet/>
      <dgm:spPr/>
      <dgm:t>
        <a:bodyPr/>
        <a:lstStyle/>
        <a:p>
          <a:endParaRPr lang="en-US"/>
        </a:p>
      </dgm:t>
    </dgm:pt>
    <dgm:pt modelId="{2E60300E-2966-4B4F-B1BB-F5DA88B28DE3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Friction</a:t>
          </a:r>
        </a:p>
      </dgm:t>
    </dgm:pt>
    <dgm:pt modelId="{B86F45D1-A3E6-4353-916E-A1E6F1C7F2C4}" type="parTrans" cxnId="{D9277487-4D79-416B-8BB0-39EC339EB9D2}">
      <dgm:prSet/>
      <dgm:spPr/>
      <dgm:t>
        <a:bodyPr/>
        <a:lstStyle/>
        <a:p>
          <a:endParaRPr lang="en-US"/>
        </a:p>
      </dgm:t>
    </dgm:pt>
    <dgm:pt modelId="{90BEE864-5609-4028-ABD4-38A5A3CF7C67}" type="sibTrans" cxnId="{D9277487-4D79-416B-8BB0-39EC339EB9D2}">
      <dgm:prSet/>
      <dgm:spPr/>
      <dgm:t>
        <a:bodyPr/>
        <a:lstStyle/>
        <a:p>
          <a:endParaRPr lang="en-US"/>
        </a:p>
      </dgm:t>
    </dgm:pt>
    <dgm:pt modelId="{41AC6CCB-1C48-4984-8659-107FB91C2D82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Drag</a:t>
          </a:r>
        </a:p>
      </dgm:t>
    </dgm:pt>
    <dgm:pt modelId="{BDE0A3A1-7A8B-4507-9FB4-46D225CAD328}" type="parTrans" cxnId="{FA337AEF-EA5A-4EE6-A944-B81F9616386C}">
      <dgm:prSet/>
      <dgm:spPr/>
      <dgm:t>
        <a:bodyPr/>
        <a:lstStyle/>
        <a:p>
          <a:endParaRPr lang="en-US"/>
        </a:p>
      </dgm:t>
    </dgm:pt>
    <dgm:pt modelId="{DA5085D8-BF5D-4282-8DE7-8B74B5CBEFFC}" type="sibTrans" cxnId="{FA337AEF-EA5A-4EE6-A944-B81F9616386C}">
      <dgm:prSet/>
      <dgm:spPr/>
      <dgm:t>
        <a:bodyPr/>
        <a:lstStyle/>
        <a:p>
          <a:endParaRPr lang="en-US"/>
        </a:p>
      </dgm:t>
    </dgm:pt>
    <dgm:pt modelId="{F726FDCB-892F-4ECA-8B65-323D4EE66C81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Cabin Exhaust</a:t>
          </a:r>
        </a:p>
      </dgm:t>
    </dgm:pt>
    <dgm:pt modelId="{7CE1AB13-A11E-4127-AF2F-AE3FB0919510}" type="parTrans" cxnId="{56BA9F87-A0E6-4F19-97E1-42F1B3A4B5EE}">
      <dgm:prSet/>
      <dgm:spPr/>
      <dgm:t>
        <a:bodyPr/>
        <a:lstStyle/>
        <a:p>
          <a:endParaRPr lang="en-US"/>
        </a:p>
      </dgm:t>
    </dgm:pt>
    <dgm:pt modelId="{D2F31E1E-DE2E-434A-A551-452A859E3366}" type="sibTrans" cxnId="{56BA9F87-A0E6-4F19-97E1-42F1B3A4B5EE}">
      <dgm:prSet/>
      <dgm:spPr/>
      <dgm:t>
        <a:bodyPr/>
        <a:lstStyle/>
        <a:p>
          <a:endParaRPr lang="en-US"/>
        </a:p>
      </dgm:t>
    </dgm:pt>
    <dgm:pt modelId="{2903C1D6-BBE3-4632-9F8B-9C41C96FCC5E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Seal Dynamics</a:t>
          </a:r>
        </a:p>
      </dgm:t>
    </dgm:pt>
    <dgm:pt modelId="{0A60A233-005F-41F1-9638-AF03B3443FAC}" type="parTrans" cxnId="{6B274233-6035-4B78-9867-32C4E54AB031}">
      <dgm:prSet/>
      <dgm:spPr/>
      <dgm:t>
        <a:bodyPr/>
        <a:lstStyle/>
        <a:p>
          <a:endParaRPr lang="en-US"/>
        </a:p>
      </dgm:t>
    </dgm:pt>
    <dgm:pt modelId="{618D6C93-F771-4222-83BD-040DCCB1E14D}" type="sibTrans" cxnId="{6B274233-6035-4B78-9867-32C4E54AB031}">
      <dgm:prSet/>
      <dgm:spPr/>
      <dgm:t>
        <a:bodyPr/>
        <a:lstStyle/>
        <a:p>
          <a:endParaRPr lang="en-US"/>
        </a:p>
      </dgm:t>
    </dgm:pt>
    <dgm:pt modelId="{16A42F76-C02A-449A-8E36-DB6BC7D8976C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Static Energy</a:t>
          </a:r>
        </a:p>
      </dgm:t>
    </dgm:pt>
    <dgm:pt modelId="{BEC8B07F-6DC6-4F73-AAF7-0553AD54AE95}" type="parTrans" cxnId="{5A948E8A-E6CC-4909-A571-33CA34EC7410}">
      <dgm:prSet/>
      <dgm:spPr/>
      <dgm:t>
        <a:bodyPr/>
        <a:lstStyle/>
        <a:p>
          <a:endParaRPr lang="en-US"/>
        </a:p>
      </dgm:t>
    </dgm:pt>
    <dgm:pt modelId="{B1628166-1686-4207-8A42-9185550BDDE8}" type="sibTrans" cxnId="{5A948E8A-E6CC-4909-A571-33CA34EC7410}">
      <dgm:prSet/>
      <dgm:spPr/>
      <dgm:t>
        <a:bodyPr/>
        <a:lstStyle/>
        <a:p>
          <a:endParaRPr lang="en-US"/>
        </a:p>
      </dgm:t>
    </dgm:pt>
    <dgm:pt modelId="{1B24FF43-E536-4828-94E9-F6A24B92732A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Gap Sensitivity</a:t>
          </a:r>
        </a:p>
      </dgm:t>
    </dgm:pt>
    <dgm:pt modelId="{EEB1F1E3-D96D-4D60-B628-64D9F1B09484}" type="parTrans" cxnId="{7B3BD6B7-D6AD-4754-A0CE-E1753284A7C3}">
      <dgm:prSet/>
      <dgm:spPr/>
      <dgm:t>
        <a:bodyPr/>
        <a:lstStyle/>
        <a:p>
          <a:endParaRPr lang="en-US"/>
        </a:p>
      </dgm:t>
    </dgm:pt>
    <dgm:pt modelId="{8D5228DD-297F-4991-82C2-46DA2A12280D}" type="sibTrans" cxnId="{7B3BD6B7-D6AD-4754-A0CE-E1753284A7C3}">
      <dgm:prSet/>
      <dgm:spPr/>
      <dgm:t>
        <a:bodyPr/>
        <a:lstStyle/>
        <a:p>
          <a:endParaRPr lang="en-US"/>
        </a:p>
      </dgm:t>
    </dgm:pt>
    <dgm:pt modelId="{7E0E7ACB-99D3-44F8-A3DD-A4D3AD357686}" type="pres">
      <dgm:prSet presAssocID="{AD47A321-4ECC-4879-AB8F-9EEDB3FDFF7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ED17A47-4478-494A-8E5C-C41F031913DD}" type="pres">
      <dgm:prSet presAssocID="{05718D6D-BAB9-489A-B38D-305CFF062674}" presName="root" presStyleCnt="0"/>
      <dgm:spPr/>
    </dgm:pt>
    <dgm:pt modelId="{C88B74F1-761B-4E58-94F8-7508E8DC49B0}" type="pres">
      <dgm:prSet presAssocID="{05718D6D-BAB9-489A-B38D-305CFF062674}" presName="rootComposite" presStyleCnt="0"/>
      <dgm:spPr/>
    </dgm:pt>
    <dgm:pt modelId="{CB039D28-5216-47C2-90AD-FA26D965E65D}" type="pres">
      <dgm:prSet presAssocID="{05718D6D-BAB9-489A-B38D-305CFF062674}" presName="rootText" presStyleLbl="node1" presStyleIdx="0" presStyleCnt="8"/>
      <dgm:spPr/>
    </dgm:pt>
    <dgm:pt modelId="{994E6EAF-745D-4287-9BF7-8E9110023388}" type="pres">
      <dgm:prSet presAssocID="{05718D6D-BAB9-489A-B38D-305CFF062674}" presName="rootConnector" presStyleLbl="node1" presStyleIdx="0" presStyleCnt="8"/>
      <dgm:spPr/>
    </dgm:pt>
    <dgm:pt modelId="{DB364DE2-803F-423B-8953-01B746277DEF}" type="pres">
      <dgm:prSet presAssocID="{05718D6D-BAB9-489A-B38D-305CFF062674}" presName="childShape" presStyleCnt="0"/>
      <dgm:spPr/>
    </dgm:pt>
    <dgm:pt modelId="{7575040E-0F6F-4960-8F21-1644D5A5267F}" type="pres">
      <dgm:prSet presAssocID="{BDA8CB64-8439-4878-8F3B-DDD26A945D48}" presName="Name13" presStyleLbl="parChTrans1D2" presStyleIdx="0" presStyleCnt="47"/>
      <dgm:spPr/>
    </dgm:pt>
    <dgm:pt modelId="{FC96C4EE-2CD2-415C-BBD7-64C3CB703B5E}" type="pres">
      <dgm:prSet presAssocID="{661CE6D5-FC77-421F-893B-A0C58518DC38}" presName="childText" presStyleLbl="bgAcc1" presStyleIdx="0" presStyleCnt="47">
        <dgm:presLayoutVars>
          <dgm:bulletEnabled val="1"/>
        </dgm:presLayoutVars>
      </dgm:prSet>
      <dgm:spPr>
        <a:xfrm>
          <a:off x="1077888" y="572095"/>
          <a:ext cx="730145" cy="456340"/>
        </a:xfrm>
        <a:prstGeom prst="roundRect">
          <a:avLst>
            <a:gd name="adj" fmla="val 10000"/>
          </a:avLst>
        </a:prstGeom>
      </dgm:spPr>
    </dgm:pt>
    <dgm:pt modelId="{53AABE23-3087-46C6-A2D5-E43C9E96A56A}" type="pres">
      <dgm:prSet presAssocID="{5BE8A8D1-F6CF-4958-BFC0-1621B0A309D3}" presName="Name13" presStyleLbl="parChTrans1D2" presStyleIdx="1" presStyleCnt="47"/>
      <dgm:spPr/>
    </dgm:pt>
    <dgm:pt modelId="{75077211-5299-4A8A-8B5D-A8D72D25EB57}" type="pres">
      <dgm:prSet presAssocID="{551632F8-DEA6-4458-8545-5FF0FDD07C2B}" presName="childText" presStyleLbl="bgAcc1" presStyleIdx="1" presStyleCnt="47">
        <dgm:presLayoutVars>
          <dgm:bulletEnabled val="1"/>
        </dgm:presLayoutVars>
      </dgm:prSet>
      <dgm:spPr>
        <a:xfrm>
          <a:off x="1077888" y="1142522"/>
          <a:ext cx="730145" cy="456340"/>
        </a:xfrm>
        <a:prstGeom prst="roundRect">
          <a:avLst>
            <a:gd name="adj" fmla="val 10000"/>
          </a:avLst>
        </a:prstGeom>
      </dgm:spPr>
    </dgm:pt>
    <dgm:pt modelId="{9DF16295-7D4C-4A72-B08A-F321C3125E71}" type="pres">
      <dgm:prSet presAssocID="{E7752E8C-AEEA-4362-9695-664108B88432}" presName="Name13" presStyleLbl="parChTrans1D2" presStyleIdx="2" presStyleCnt="47"/>
      <dgm:spPr/>
    </dgm:pt>
    <dgm:pt modelId="{2D1B706C-68ED-4602-81FB-C1A958DC7E5F}" type="pres">
      <dgm:prSet presAssocID="{A057BB69-F0AD-4FB8-A74F-029E1A80FB43}" presName="childText" presStyleLbl="bgAcc1" presStyleIdx="2" presStyleCnt="47">
        <dgm:presLayoutVars>
          <dgm:bulletEnabled val="1"/>
        </dgm:presLayoutVars>
      </dgm:prSet>
      <dgm:spPr>
        <a:xfrm>
          <a:off x="1077888" y="1712948"/>
          <a:ext cx="730145" cy="456340"/>
        </a:xfrm>
        <a:prstGeom prst="roundRect">
          <a:avLst>
            <a:gd name="adj" fmla="val 10000"/>
          </a:avLst>
        </a:prstGeom>
      </dgm:spPr>
    </dgm:pt>
    <dgm:pt modelId="{7A007800-4F02-4863-A0FC-F8E428307BCB}" type="pres">
      <dgm:prSet presAssocID="{D0E78086-E916-4C3E-98D9-5A71AB1CE45D}" presName="Name13" presStyleLbl="parChTrans1D2" presStyleIdx="3" presStyleCnt="47"/>
      <dgm:spPr/>
    </dgm:pt>
    <dgm:pt modelId="{F8D7A5B8-B119-4BFD-AA33-88E647F4D9BD}" type="pres">
      <dgm:prSet presAssocID="{BB0C5D2C-D43F-471F-8BD9-FDE9499F6F4E}" presName="childText" presStyleLbl="bgAcc1" presStyleIdx="3" presStyleCnt="47">
        <dgm:presLayoutVars>
          <dgm:bulletEnabled val="1"/>
        </dgm:presLayoutVars>
      </dgm:prSet>
      <dgm:spPr>
        <a:xfrm>
          <a:off x="1077888" y="2283374"/>
          <a:ext cx="730145" cy="456340"/>
        </a:xfrm>
        <a:prstGeom prst="roundRect">
          <a:avLst>
            <a:gd name="adj" fmla="val 10000"/>
          </a:avLst>
        </a:prstGeom>
      </dgm:spPr>
    </dgm:pt>
    <dgm:pt modelId="{25E7C3E2-F32A-4B09-B796-5A8D11EDAC5B}" type="pres">
      <dgm:prSet presAssocID="{F4131B7C-7BD8-48CC-8D87-06E6F8762B81}" presName="Name13" presStyleLbl="parChTrans1D2" presStyleIdx="4" presStyleCnt="47"/>
      <dgm:spPr/>
    </dgm:pt>
    <dgm:pt modelId="{6EF172F0-50EF-4A81-8F02-EB0AFC8D2178}" type="pres">
      <dgm:prSet presAssocID="{D00EB509-8E7F-4D3B-9653-F071CEB433CD}" presName="childText" presStyleLbl="bgAcc1" presStyleIdx="4" presStyleCnt="47">
        <dgm:presLayoutVars>
          <dgm:bulletEnabled val="1"/>
        </dgm:presLayoutVars>
      </dgm:prSet>
      <dgm:spPr>
        <a:xfrm>
          <a:off x="1077888" y="2853800"/>
          <a:ext cx="730145" cy="456340"/>
        </a:xfrm>
        <a:prstGeom prst="roundRect">
          <a:avLst>
            <a:gd name="adj" fmla="val 10000"/>
          </a:avLst>
        </a:prstGeom>
      </dgm:spPr>
    </dgm:pt>
    <dgm:pt modelId="{DCF73225-495F-492C-B97C-1E2D93FE85AE}" type="pres">
      <dgm:prSet presAssocID="{2E50306E-EC06-4818-B498-E5E4CA124D12}" presName="root" presStyleCnt="0"/>
      <dgm:spPr/>
    </dgm:pt>
    <dgm:pt modelId="{E68CE00E-4799-4474-BC58-84E8AD4582C3}" type="pres">
      <dgm:prSet presAssocID="{2E50306E-EC06-4818-B498-E5E4CA124D12}" presName="rootComposite" presStyleCnt="0"/>
      <dgm:spPr/>
    </dgm:pt>
    <dgm:pt modelId="{9BCEAE57-B3B8-4C54-9975-B2BF6C5846E3}" type="pres">
      <dgm:prSet presAssocID="{2E50306E-EC06-4818-B498-E5E4CA124D12}" presName="rootText" presStyleLbl="node1" presStyleIdx="1" presStyleCnt="8"/>
      <dgm:spPr/>
    </dgm:pt>
    <dgm:pt modelId="{E1D3CF44-8AAC-4D05-AF0D-2FFB7390C1D9}" type="pres">
      <dgm:prSet presAssocID="{2E50306E-EC06-4818-B498-E5E4CA124D12}" presName="rootConnector" presStyleLbl="node1" presStyleIdx="1" presStyleCnt="8"/>
      <dgm:spPr/>
    </dgm:pt>
    <dgm:pt modelId="{0991592C-5180-4419-BD5E-EF0B0DC60A5E}" type="pres">
      <dgm:prSet presAssocID="{2E50306E-EC06-4818-B498-E5E4CA124D12}" presName="childShape" presStyleCnt="0"/>
      <dgm:spPr/>
    </dgm:pt>
    <dgm:pt modelId="{39FCDE01-0809-4D43-B8BB-F83BCD93947C}" type="pres">
      <dgm:prSet presAssocID="{737558EE-FC12-40C2-9C13-C47288FDEED8}" presName="Name13" presStyleLbl="parChTrans1D2" presStyleIdx="5" presStyleCnt="47"/>
      <dgm:spPr/>
    </dgm:pt>
    <dgm:pt modelId="{81DE078D-ABB1-4B6F-A057-697E97F7DE3E}" type="pres">
      <dgm:prSet presAssocID="{FE9BBEB8-9D98-4CB0-8C21-B975C0E7C431}" presName="childText" presStyleLbl="bgAcc1" presStyleIdx="5" presStyleCnt="47">
        <dgm:presLayoutVars>
          <dgm:bulletEnabled val="1"/>
        </dgm:presLayoutVars>
      </dgm:prSet>
      <dgm:spPr>
        <a:xfrm>
          <a:off x="3110664" y="515684"/>
          <a:ext cx="655051" cy="409407"/>
        </a:xfrm>
        <a:prstGeom prst="roundRect">
          <a:avLst>
            <a:gd name="adj" fmla="val 10000"/>
          </a:avLst>
        </a:prstGeom>
      </dgm:spPr>
    </dgm:pt>
    <dgm:pt modelId="{554BBCCA-5B76-4546-961F-0C3BAD17E61D}" type="pres">
      <dgm:prSet presAssocID="{15FB045C-DD94-4874-9603-B905F21DBE78}" presName="Name13" presStyleLbl="parChTrans1D2" presStyleIdx="6" presStyleCnt="47"/>
      <dgm:spPr/>
    </dgm:pt>
    <dgm:pt modelId="{42426E85-775A-49BC-BF1D-91795A70B714}" type="pres">
      <dgm:prSet presAssocID="{2D4A14C7-F278-49FA-B215-4491D32D7BF6}" presName="childText" presStyleLbl="bgAcc1" presStyleIdx="6" presStyleCnt="47">
        <dgm:presLayoutVars>
          <dgm:bulletEnabled val="1"/>
        </dgm:presLayoutVars>
      </dgm:prSet>
      <dgm:spPr>
        <a:xfrm>
          <a:off x="3110664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92D5E2D3-2498-4282-A03D-E9E6D82AC6B0}" type="pres">
      <dgm:prSet presAssocID="{564C8448-85F0-4FB0-8384-44B42E2CBA83}" presName="Name13" presStyleLbl="parChTrans1D2" presStyleIdx="7" presStyleCnt="47"/>
      <dgm:spPr/>
    </dgm:pt>
    <dgm:pt modelId="{95076850-7B31-49E2-9377-A9E6010B9D41}" type="pres">
      <dgm:prSet presAssocID="{887A59B0-100B-47F1-8CDF-847D86C554FD}" presName="childText" presStyleLbl="bgAcc1" presStyleIdx="7" presStyleCnt="47">
        <dgm:presLayoutVars>
          <dgm:bulletEnabled val="1"/>
        </dgm:presLayoutVars>
      </dgm:prSet>
      <dgm:spPr>
        <a:xfrm>
          <a:off x="3110664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90DB8A7F-EEA9-4E98-B428-8939575FE9F6}" type="pres">
      <dgm:prSet presAssocID="{41769C55-247E-478D-8C7D-BB5A8ED161C2}" presName="Name13" presStyleLbl="parChTrans1D2" presStyleIdx="8" presStyleCnt="47"/>
      <dgm:spPr/>
    </dgm:pt>
    <dgm:pt modelId="{5A60EC9C-1459-4257-8C8D-7362A4903C95}" type="pres">
      <dgm:prSet presAssocID="{5649446B-16A8-4EC3-AE23-0DAAFC2CA0DC}" presName="childText" presStyleLbl="bgAcc1" presStyleIdx="8" presStyleCnt="47">
        <dgm:presLayoutVars>
          <dgm:bulletEnabled val="1"/>
        </dgm:presLayoutVars>
      </dgm:prSet>
      <dgm:spPr>
        <a:xfrm>
          <a:off x="3110664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EBB19105-ABB6-40EB-9C64-F4F62073BA5E}" type="pres">
      <dgm:prSet presAssocID="{B34CBE56-D2D5-4508-8E1D-E27D6FCE0185}" presName="Name13" presStyleLbl="parChTrans1D2" presStyleIdx="9" presStyleCnt="47"/>
      <dgm:spPr/>
    </dgm:pt>
    <dgm:pt modelId="{53A57298-0793-482B-B6DD-C01552371C11}" type="pres">
      <dgm:prSet presAssocID="{E343FBD6-3165-449D-A520-09A9672A5870}" presName="childText" presStyleLbl="bgAcc1" presStyleIdx="9" presStyleCnt="47">
        <dgm:presLayoutVars>
          <dgm:bulletEnabled val="1"/>
        </dgm:presLayoutVars>
      </dgm:prSet>
      <dgm:spPr>
        <a:xfrm>
          <a:off x="3110664" y="2562720"/>
          <a:ext cx="655051" cy="409407"/>
        </a:xfrm>
        <a:prstGeom prst="roundRect">
          <a:avLst>
            <a:gd name="adj" fmla="val 10000"/>
          </a:avLst>
        </a:prstGeom>
      </dgm:spPr>
    </dgm:pt>
    <dgm:pt modelId="{57C12DEC-69CC-48D4-B01D-298E832B499B}" type="pres">
      <dgm:prSet presAssocID="{27B2FD3B-695D-4A6E-B463-82E074E41E54}" presName="Name13" presStyleLbl="parChTrans1D2" presStyleIdx="10" presStyleCnt="47"/>
      <dgm:spPr/>
    </dgm:pt>
    <dgm:pt modelId="{F376D2DC-58E9-40DF-9313-DDDAEAD03ED8}" type="pres">
      <dgm:prSet presAssocID="{20BE86D7-B743-4773-8FF4-648B39CA935C}" presName="childText" presStyleLbl="bgAcc1" presStyleIdx="10" presStyleCnt="47">
        <dgm:presLayoutVars>
          <dgm:bulletEnabled val="1"/>
        </dgm:presLayoutVars>
      </dgm:prSet>
      <dgm:spPr>
        <a:xfrm>
          <a:off x="3110664" y="3074479"/>
          <a:ext cx="655051" cy="409407"/>
        </a:xfrm>
        <a:prstGeom prst="roundRect">
          <a:avLst>
            <a:gd name="adj" fmla="val 10000"/>
          </a:avLst>
        </a:prstGeom>
      </dgm:spPr>
    </dgm:pt>
    <dgm:pt modelId="{2F9DC44F-0DDB-4672-A41F-10AB96A4381C}" type="pres">
      <dgm:prSet presAssocID="{46AF6D10-6EC4-45BD-BB1C-30DA50289A88}" presName="Name13" presStyleLbl="parChTrans1D2" presStyleIdx="11" presStyleCnt="47"/>
      <dgm:spPr/>
    </dgm:pt>
    <dgm:pt modelId="{14EF9FBE-25BA-4B4F-AE87-3CFAFDFBFACC}" type="pres">
      <dgm:prSet presAssocID="{C99E4B77-43BB-482E-B34C-B84CB417491C}" presName="childText" presStyleLbl="bgAcc1" presStyleIdx="11" presStyleCnt="47">
        <dgm:presLayoutVars>
          <dgm:bulletEnabled val="1"/>
        </dgm:presLayoutVars>
      </dgm:prSet>
      <dgm:spPr>
        <a:xfrm>
          <a:off x="3110664" y="3586238"/>
          <a:ext cx="655051" cy="409407"/>
        </a:xfrm>
        <a:prstGeom prst="roundRect">
          <a:avLst>
            <a:gd name="adj" fmla="val 10000"/>
          </a:avLst>
        </a:prstGeom>
      </dgm:spPr>
    </dgm:pt>
    <dgm:pt modelId="{E6DDA938-C728-4B6A-931C-6769AE81A8E4}" type="pres">
      <dgm:prSet presAssocID="{BFE1C79A-B863-4DD2-804F-E3D53FC3C9EC}" presName="Name13" presStyleLbl="parChTrans1D2" presStyleIdx="12" presStyleCnt="47"/>
      <dgm:spPr/>
    </dgm:pt>
    <dgm:pt modelId="{B147C86B-C922-4D4D-8E89-8E5E6E88EB6F}" type="pres">
      <dgm:prSet presAssocID="{24AC26B0-71C2-4A7F-BED6-0005C4B40547}" presName="childText" presStyleLbl="bgAcc1" presStyleIdx="12" presStyleCnt="47">
        <dgm:presLayoutVars>
          <dgm:bulletEnabled val="1"/>
        </dgm:presLayoutVars>
      </dgm:prSet>
      <dgm:spPr>
        <a:xfrm>
          <a:off x="3110664" y="4097997"/>
          <a:ext cx="655051" cy="409407"/>
        </a:xfrm>
        <a:prstGeom prst="roundRect">
          <a:avLst>
            <a:gd name="adj" fmla="val 10000"/>
          </a:avLst>
        </a:prstGeom>
      </dgm:spPr>
    </dgm:pt>
    <dgm:pt modelId="{8D3EC05C-B4A4-4648-BBDB-295D5E4A8AB7}" type="pres">
      <dgm:prSet presAssocID="{4F01907D-7E63-4E89-BBD2-F66AABE4D0E6}" presName="Name13" presStyleLbl="parChTrans1D2" presStyleIdx="13" presStyleCnt="47"/>
      <dgm:spPr/>
    </dgm:pt>
    <dgm:pt modelId="{0B975E43-7D58-4630-93B7-A147AD736F36}" type="pres">
      <dgm:prSet presAssocID="{AB316057-C52D-4BA4-83D6-283687CE17D9}" presName="childText" presStyleLbl="bgAcc1" presStyleIdx="13" presStyleCnt="47">
        <dgm:presLayoutVars>
          <dgm:bulletEnabled val="1"/>
        </dgm:presLayoutVars>
      </dgm:prSet>
      <dgm:spPr>
        <a:xfrm>
          <a:off x="3110664" y="4609756"/>
          <a:ext cx="655051" cy="409407"/>
        </a:xfrm>
        <a:prstGeom prst="roundRect">
          <a:avLst>
            <a:gd name="adj" fmla="val 10000"/>
          </a:avLst>
        </a:prstGeom>
      </dgm:spPr>
    </dgm:pt>
    <dgm:pt modelId="{C0048895-3703-4340-9FDD-28A9E07DE468}" type="pres">
      <dgm:prSet presAssocID="{46AA1B26-2BAC-44AB-B594-98A73D34CE0F}" presName="root" presStyleCnt="0"/>
      <dgm:spPr/>
    </dgm:pt>
    <dgm:pt modelId="{E2D5FE7F-2F59-44F7-977A-31B12BA14542}" type="pres">
      <dgm:prSet presAssocID="{46AA1B26-2BAC-44AB-B594-98A73D34CE0F}" presName="rootComposite" presStyleCnt="0"/>
      <dgm:spPr/>
    </dgm:pt>
    <dgm:pt modelId="{A1F25AA8-2960-4CC9-9110-3E54F09BAF7F}" type="pres">
      <dgm:prSet presAssocID="{46AA1B26-2BAC-44AB-B594-98A73D34CE0F}" presName="rootText" presStyleLbl="node1" presStyleIdx="2" presStyleCnt="8"/>
      <dgm:spPr/>
    </dgm:pt>
    <dgm:pt modelId="{19851BF5-FF9E-4B7E-9E3B-010C904C830B}" type="pres">
      <dgm:prSet presAssocID="{46AA1B26-2BAC-44AB-B594-98A73D34CE0F}" presName="rootConnector" presStyleLbl="node1" presStyleIdx="2" presStyleCnt="8"/>
      <dgm:spPr/>
    </dgm:pt>
    <dgm:pt modelId="{9EF1A48E-CA3F-44DF-A556-6C96B0B0D201}" type="pres">
      <dgm:prSet presAssocID="{46AA1B26-2BAC-44AB-B594-98A73D34CE0F}" presName="childShape" presStyleCnt="0"/>
      <dgm:spPr/>
    </dgm:pt>
    <dgm:pt modelId="{17DE0AE6-C219-4120-9678-28A8EB58BA41}" type="pres">
      <dgm:prSet presAssocID="{ECE027BF-5B33-4108-A0B6-4C089169E059}" presName="Name13" presStyleLbl="parChTrans1D2" presStyleIdx="14" presStyleCnt="47"/>
      <dgm:spPr/>
    </dgm:pt>
    <dgm:pt modelId="{BC6D9DC7-BE3D-4A4A-BEB1-B7E6A1DC9513}" type="pres">
      <dgm:prSet presAssocID="{3021AD95-A82B-4A3D-BCC7-3FDA2D3B86F2}" presName="childText" presStyleLbl="bgAcc1" presStyleIdx="14" presStyleCnt="47">
        <dgm:presLayoutVars>
          <dgm:bulletEnabled val="1"/>
        </dgm:presLayoutVars>
      </dgm:prSet>
      <dgm:spPr>
        <a:xfrm>
          <a:off x="4134182" y="515684"/>
          <a:ext cx="655051" cy="409407"/>
        </a:xfrm>
        <a:prstGeom prst="roundRect">
          <a:avLst>
            <a:gd name="adj" fmla="val 10000"/>
          </a:avLst>
        </a:prstGeom>
      </dgm:spPr>
    </dgm:pt>
    <dgm:pt modelId="{0F16DFA1-668F-49A7-B484-204DD7675261}" type="pres">
      <dgm:prSet presAssocID="{0B7DFF0A-543A-4532-98CE-3150AAF73A50}" presName="Name13" presStyleLbl="parChTrans1D2" presStyleIdx="15" presStyleCnt="47"/>
      <dgm:spPr/>
    </dgm:pt>
    <dgm:pt modelId="{A6DD6C28-AB9F-453E-AF51-72BCFC96D612}" type="pres">
      <dgm:prSet presAssocID="{48783F41-0909-492A-A94B-CD56806F2926}" presName="childText" presStyleLbl="bgAcc1" presStyleIdx="15" presStyleCnt="47">
        <dgm:presLayoutVars>
          <dgm:bulletEnabled val="1"/>
        </dgm:presLayoutVars>
      </dgm:prSet>
      <dgm:spPr>
        <a:xfrm>
          <a:off x="4134182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2D3A4CA6-4511-47D9-A265-EB1230BAA93B}" type="pres">
      <dgm:prSet presAssocID="{CE18672B-B867-4F82-AB7D-AC43F7328258}" presName="Name13" presStyleLbl="parChTrans1D2" presStyleIdx="16" presStyleCnt="47"/>
      <dgm:spPr/>
    </dgm:pt>
    <dgm:pt modelId="{036D303F-43AC-43C3-B04F-BC709E9C9032}" type="pres">
      <dgm:prSet presAssocID="{733C42E6-D577-4DE0-87AF-D8DCE62AE0A5}" presName="childText" presStyleLbl="bgAcc1" presStyleIdx="16" presStyleCnt="47">
        <dgm:presLayoutVars>
          <dgm:bulletEnabled val="1"/>
        </dgm:presLayoutVars>
      </dgm:prSet>
      <dgm:spPr>
        <a:xfrm>
          <a:off x="4134182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AA1A838F-6494-4B27-860D-70274B5963E5}" type="pres">
      <dgm:prSet presAssocID="{86230BF2-1B1E-4177-9A28-A318DFBD1468}" presName="Name13" presStyleLbl="parChTrans1D2" presStyleIdx="17" presStyleCnt="47"/>
      <dgm:spPr/>
    </dgm:pt>
    <dgm:pt modelId="{3A1A1B2D-1808-4AFD-911B-39549E14E07A}" type="pres">
      <dgm:prSet presAssocID="{C1B421B8-65F7-4E20-B2F5-03B1E75B7056}" presName="childText" presStyleLbl="bgAcc1" presStyleIdx="17" presStyleCnt="47">
        <dgm:presLayoutVars>
          <dgm:bulletEnabled val="1"/>
        </dgm:presLayoutVars>
      </dgm:prSet>
      <dgm:spPr>
        <a:xfrm>
          <a:off x="4134182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68AD1794-0889-4040-8CF7-1E218AE1820A}" type="pres">
      <dgm:prSet presAssocID="{2E60AAC3-CD6E-4E7F-9764-B743DF3EF50D}" presName="Name13" presStyleLbl="parChTrans1D2" presStyleIdx="18" presStyleCnt="47"/>
      <dgm:spPr/>
    </dgm:pt>
    <dgm:pt modelId="{DB63A7E5-F5E7-47FA-B029-47200BDDE7FA}" type="pres">
      <dgm:prSet presAssocID="{1994A416-EBFA-4B0F-9937-07C6BC7BEA6A}" presName="childText" presStyleLbl="bgAcc1" presStyleIdx="18" presStyleCnt="47">
        <dgm:presLayoutVars>
          <dgm:bulletEnabled val="1"/>
        </dgm:presLayoutVars>
      </dgm:prSet>
      <dgm:spPr>
        <a:xfrm>
          <a:off x="4134182" y="2562720"/>
          <a:ext cx="655051" cy="409407"/>
        </a:xfrm>
        <a:prstGeom prst="roundRect">
          <a:avLst>
            <a:gd name="adj" fmla="val 10000"/>
          </a:avLst>
        </a:prstGeom>
      </dgm:spPr>
    </dgm:pt>
    <dgm:pt modelId="{23F3FBF7-6DCD-4686-A8A9-A976DBFA3EF1}" type="pres">
      <dgm:prSet presAssocID="{B28D4BC4-0EA1-4F89-98BF-5786F992AD52}" presName="root" presStyleCnt="0"/>
      <dgm:spPr/>
    </dgm:pt>
    <dgm:pt modelId="{AF9DDBB2-1E20-45D3-A2C6-677D12D46575}" type="pres">
      <dgm:prSet presAssocID="{B28D4BC4-0EA1-4F89-98BF-5786F992AD52}" presName="rootComposite" presStyleCnt="0"/>
      <dgm:spPr/>
    </dgm:pt>
    <dgm:pt modelId="{139C886C-4B51-4E37-AD38-58FC9B299D63}" type="pres">
      <dgm:prSet presAssocID="{B28D4BC4-0EA1-4F89-98BF-5786F992AD52}" presName="rootText" presStyleLbl="node1" presStyleIdx="3" presStyleCnt="8"/>
      <dgm:spPr/>
    </dgm:pt>
    <dgm:pt modelId="{40F5AD0C-0907-4E82-BE07-F0467BE59A12}" type="pres">
      <dgm:prSet presAssocID="{B28D4BC4-0EA1-4F89-98BF-5786F992AD52}" presName="rootConnector" presStyleLbl="node1" presStyleIdx="3" presStyleCnt="8"/>
      <dgm:spPr/>
    </dgm:pt>
    <dgm:pt modelId="{86F20958-7461-4F39-9E61-13053164A268}" type="pres">
      <dgm:prSet presAssocID="{B28D4BC4-0EA1-4F89-98BF-5786F992AD52}" presName="childShape" presStyleCnt="0"/>
      <dgm:spPr/>
    </dgm:pt>
    <dgm:pt modelId="{6767843D-74FA-432F-BBB9-6F286D5A81A7}" type="pres">
      <dgm:prSet presAssocID="{A1846E24-62A8-4836-971C-A8660D95D917}" presName="Name13" presStyleLbl="parChTrans1D2" presStyleIdx="19" presStyleCnt="47"/>
      <dgm:spPr/>
    </dgm:pt>
    <dgm:pt modelId="{2C822D5E-B8E7-4FAB-AA25-44E64CC3AA25}" type="pres">
      <dgm:prSet presAssocID="{73E2D219-7D22-4FD3-B7A7-C3A18D07CC7A}" presName="childText" presStyleLbl="bgAcc1" presStyleIdx="19" presStyleCnt="47">
        <dgm:presLayoutVars>
          <dgm:bulletEnabled val="1"/>
        </dgm:presLayoutVars>
      </dgm:prSet>
      <dgm:spPr>
        <a:xfrm>
          <a:off x="5157700" y="515684"/>
          <a:ext cx="655051" cy="409407"/>
        </a:xfrm>
        <a:prstGeom prst="roundRect">
          <a:avLst>
            <a:gd name="adj" fmla="val 10000"/>
          </a:avLst>
        </a:prstGeom>
      </dgm:spPr>
    </dgm:pt>
    <dgm:pt modelId="{606A2380-16A7-4948-8E5E-050B90020676}" type="pres">
      <dgm:prSet presAssocID="{A8E86FE7-AA9D-4B9C-B284-356C97378AE2}" presName="Name13" presStyleLbl="parChTrans1D2" presStyleIdx="20" presStyleCnt="47"/>
      <dgm:spPr/>
    </dgm:pt>
    <dgm:pt modelId="{B6A2474C-EABA-4D5E-84CA-B6AF59990658}" type="pres">
      <dgm:prSet presAssocID="{316D92F0-1119-484B-9F71-47C9E4367487}" presName="childText" presStyleLbl="bgAcc1" presStyleIdx="20" presStyleCnt="47">
        <dgm:presLayoutVars>
          <dgm:bulletEnabled val="1"/>
        </dgm:presLayoutVars>
      </dgm:prSet>
      <dgm:spPr>
        <a:xfrm>
          <a:off x="5157700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02D46910-C5C2-4AA6-9F44-539C0C77DBD7}" type="pres">
      <dgm:prSet presAssocID="{8D088CDA-FA32-4626-9196-77AC988948DA}" presName="Name13" presStyleLbl="parChTrans1D2" presStyleIdx="21" presStyleCnt="47"/>
      <dgm:spPr/>
    </dgm:pt>
    <dgm:pt modelId="{8647DFEE-7962-4E98-A7FD-E4E0936AE890}" type="pres">
      <dgm:prSet presAssocID="{F6FBC1C6-E248-464D-869C-879F06708AD5}" presName="childText" presStyleLbl="bgAcc1" presStyleIdx="21" presStyleCnt="47">
        <dgm:presLayoutVars>
          <dgm:bulletEnabled val="1"/>
        </dgm:presLayoutVars>
      </dgm:prSet>
      <dgm:spPr>
        <a:xfrm>
          <a:off x="5157700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23D1768D-41D8-4231-A815-89F6DCF38E04}" type="pres">
      <dgm:prSet presAssocID="{79647F9F-7A72-4C7C-8B82-BACD7322C6E6}" presName="root" presStyleCnt="0"/>
      <dgm:spPr/>
    </dgm:pt>
    <dgm:pt modelId="{AB00CCA1-736B-4A7D-AADE-C42473F75598}" type="pres">
      <dgm:prSet presAssocID="{79647F9F-7A72-4C7C-8B82-BACD7322C6E6}" presName="rootComposite" presStyleCnt="0"/>
      <dgm:spPr/>
    </dgm:pt>
    <dgm:pt modelId="{B024A245-7B7D-4D67-A65B-BA307C0657D9}" type="pres">
      <dgm:prSet presAssocID="{79647F9F-7A72-4C7C-8B82-BACD7322C6E6}" presName="rootText" presStyleLbl="node1" presStyleIdx="4" presStyleCnt="8"/>
      <dgm:spPr/>
    </dgm:pt>
    <dgm:pt modelId="{403C8FF3-2928-4129-BD9B-DA95CFBF1083}" type="pres">
      <dgm:prSet presAssocID="{79647F9F-7A72-4C7C-8B82-BACD7322C6E6}" presName="rootConnector" presStyleLbl="node1" presStyleIdx="4" presStyleCnt="8"/>
      <dgm:spPr/>
    </dgm:pt>
    <dgm:pt modelId="{635B2D54-1858-4DC2-BA1E-CD4D9DBA09BD}" type="pres">
      <dgm:prSet presAssocID="{79647F9F-7A72-4C7C-8B82-BACD7322C6E6}" presName="childShape" presStyleCnt="0"/>
      <dgm:spPr/>
    </dgm:pt>
    <dgm:pt modelId="{89EC8913-AE0D-4E5F-A445-59AB7EE0B4A6}" type="pres">
      <dgm:prSet presAssocID="{67A6AF4F-E43C-4B35-AB5F-E02CA77560DB}" presName="Name13" presStyleLbl="parChTrans1D2" presStyleIdx="22" presStyleCnt="47"/>
      <dgm:spPr/>
    </dgm:pt>
    <dgm:pt modelId="{ABCCCEF7-2EA1-4559-96DD-3AAE66E3D0CC}" type="pres">
      <dgm:prSet presAssocID="{0AB482B7-CD54-49AC-9D6B-C763DFD3F6E4}" presName="childText" presStyleLbl="bgAcc1" presStyleIdx="22" presStyleCnt="47">
        <dgm:presLayoutVars>
          <dgm:bulletEnabled val="1"/>
        </dgm:presLayoutVars>
      </dgm:prSet>
      <dgm:spPr>
        <a:xfrm>
          <a:off x="6181218" y="515684"/>
          <a:ext cx="655051" cy="409407"/>
        </a:xfrm>
        <a:prstGeom prst="roundRect">
          <a:avLst>
            <a:gd name="adj" fmla="val 10000"/>
          </a:avLst>
        </a:prstGeom>
      </dgm:spPr>
    </dgm:pt>
    <dgm:pt modelId="{E7976BE5-21CF-42D6-AF5A-DB868C880AC5}" type="pres">
      <dgm:prSet presAssocID="{5CEEC4EB-0348-4D16-80D6-2197A7CF85BE}" presName="Name13" presStyleLbl="parChTrans1D2" presStyleIdx="23" presStyleCnt="47"/>
      <dgm:spPr/>
    </dgm:pt>
    <dgm:pt modelId="{877BE87A-5A55-4D2C-B197-2D1A9685116E}" type="pres">
      <dgm:prSet presAssocID="{7DB763F7-2371-4501-AB58-65BFEC5B0D7D}" presName="childText" presStyleLbl="bgAcc1" presStyleIdx="23" presStyleCnt="47">
        <dgm:presLayoutVars>
          <dgm:bulletEnabled val="1"/>
        </dgm:presLayoutVars>
      </dgm:prSet>
      <dgm:spPr>
        <a:xfrm>
          <a:off x="6181218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14C19223-4BFF-4095-9274-5EF41CCFE38D}" type="pres">
      <dgm:prSet presAssocID="{4BF95ED3-A385-430D-A3B0-B598D212DCAB}" presName="Name13" presStyleLbl="parChTrans1D2" presStyleIdx="24" presStyleCnt="47"/>
      <dgm:spPr/>
    </dgm:pt>
    <dgm:pt modelId="{3741B6BE-1271-488A-A9A8-469BFF64ABC5}" type="pres">
      <dgm:prSet presAssocID="{D4EFDB55-64A5-4F3D-972B-A60B6CF8F2EB}" presName="childText" presStyleLbl="bgAcc1" presStyleIdx="24" presStyleCnt="47">
        <dgm:presLayoutVars>
          <dgm:bulletEnabled val="1"/>
        </dgm:presLayoutVars>
      </dgm:prSet>
      <dgm:spPr>
        <a:xfrm>
          <a:off x="6181218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466D38E8-7D1D-4423-9C23-0EF31EE4F60B}" type="pres">
      <dgm:prSet presAssocID="{C05AD919-C7C0-48A5-BA42-78A1DD31B58F}" presName="Name13" presStyleLbl="parChTrans1D2" presStyleIdx="25" presStyleCnt="47"/>
      <dgm:spPr/>
    </dgm:pt>
    <dgm:pt modelId="{68DB36EC-2EF9-45B5-9D30-B8A344D15B53}" type="pres">
      <dgm:prSet presAssocID="{C849D577-4149-460C-B631-EBC32ACAEDBA}" presName="childText" presStyleLbl="bgAcc1" presStyleIdx="25" presStyleCnt="47">
        <dgm:presLayoutVars>
          <dgm:bulletEnabled val="1"/>
        </dgm:presLayoutVars>
      </dgm:prSet>
      <dgm:spPr>
        <a:xfrm>
          <a:off x="6181218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B39EED3D-0D9B-4762-AFCC-E1975BF14E4D}" type="pres">
      <dgm:prSet presAssocID="{41001188-2AA2-4F79-AF9F-ADB1BF291191}" presName="Name13" presStyleLbl="parChTrans1D2" presStyleIdx="26" presStyleCnt="47"/>
      <dgm:spPr/>
    </dgm:pt>
    <dgm:pt modelId="{3D932462-9DD5-4878-922B-167C9FBF0A12}" type="pres">
      <dgm:prSet presAssocID="{EE6B892B-F85E-4578-9CAA-E12FB4031156}" presName="childText" presStyleLbl="bgAcc1" presStyleIdx="26" presStyleCnt="47">
        <dgm:presLayoutVars>
          <dgm:bulletEnabled val="1"/>
        </dgm:presLayoutVars>
      </dgm:prSet>
      <dgm:spPr>
        <a:xfrm>
          <a:off x="6181218" y="2562720"/>
          <a:ext cx="655051" cy="409407"/>
        </a:xfrm>
        <a:prstGeom prst="roundRect">
          <a:avLst>
            <a:gd name="adj" fmla="val 10000"/>
          </a:avLst>
        </a:prstGeom>
      </dgm:spPr>
    </dgm:pt>
    <dgm:pt modelId="{E34AD801-FDEE-4F6F-8E24-39CDECBF8F09}" type="pres">
      <dgm:prSet presAssocID="{DB20C931-8063-4D97-BE26-BCA4564628F4}" presName="Name13" presStyleLbl="parChTrans1D2" presStyleIdx="27" presStyleCnt="47"/>
      <dgm:spPr/>
    </dgm:pt>
    <dgm:pt modelId="{52CEE4D6-94D1-46C4-AA5B-1E96137B6B9A}" type="pres">
      <dgm:prSet presAssocID="{A0A46E0D-6C0D-4F45-9FB6-2A034DDCDFE6}" presName="childText" presStyleLbl="bgAcc1" presStyleIdx="27" presStyleCnt="47">
        <dgm:presLayoutVars>
          <dgm:bulletEnabled val="1"/>
        </dgm:presLayoutVars>
      </dgm:prSet>
      <dgm:spPr>
        <a:xfrm>
          <a:off x="6181218" y="3074479"/>
          <a:ext cx="655051" cy="409407"/>
        </a:xfrm>
        <a:prstGeom prst="roundRect">
          <a:avLst>
            <a:gd name="adj" fmla="val 10000"/>
          </a:avLst>
        </a:prstGeom>
      </dgm:spPr>
    </dgm:pt>
    <dgm:pt modelId="{DE28D0CF-DA5E-48F0-BB9F-AE23FEB2BDB7}" type="pres">
      <dgm:prSet presAssocID="{C8E3F3BF-BB75-4AF4-B27C-0A7204EBFEF8}" presName="Name13" presStyleLbl="parChTrans1D2" presStyleIdx="28" presStyleCnt="47"/>
      <dgm:spPr/>
    </dgm:pt>
    <dgm:pt modelId="{32EBBEDD-7925-43A8-B868-50ADD738BF05}" type="pres">
      <dgm:prSet presAssocID="{E5B8F487-8D48-4208-BB25-4BAB05F0912D}" presName="childText" presStyleLbl="bgAcc1" presStyleIdx="28" presStyleCnt="47">
        <dgm:presLayoutVars>
          <dgm:bulletEnabled val="1"/>
        </dgm:presLayoutVars>
      </dgm:prSet>
      <dgm:spPr>
        <a:xfrm>
          <a:off x="6181218" y="3586238"/>
          <a:ext cx="655051" cy="409407"/>
        </a:xfrm>
        <a:prstGeom prst="roundRect">
          <a:avLst>
            <a:gd name="adj" fmla="val 10000"/>
          </a:avLst>
        </a:prstGeom>
      </dgm:spPr>
    </dgm:pt>
    <dgm:pt modelId="{28519CB2-718E-4F5F-8769-53419A5AF001}" type="pres">
      <dgm:prSet presAssocID="{E2BFAF20-5117-40E9-8AFB-BE359D402654}" presName="Name13" presStyleLbl="parChTrans1D2" presStyleIdx="29" presStyleCnt="47"/>
      <dgm:spPr/>
    </dgm:pt>
    <dgm:pt modelId="{C35E8693-9F84-4D46-BDA5-2623B325F379}" type="pres">
      <dgm:prSet presAssocID="{9B3D140D-B7C6-4745-A3E3-6E40C519B18C}" presName="childText" presStyleLbl="bgAcc1" presStyleIdx="29" presStyleCnt="47">
        <dgm:presLayoutVars>
          <dgm:bulletEnabled val="1"/>
        </dgm:presLayoutVars>
      </dgm:prSet>
      <dgm:spPr>
        <a:xfrm>
          <a:off x="6181218" y="4097997"/>
          <a:ext cx="655051" cy="409407"/>
        </a:xfrm>
        <a:prstGeom prst="roundRect">
          <a:avLst>
            <a:gd name="adj" fmla="val 10000"/>
          </a:avLst>
        </a:prstGeom>
      </dgm:spPr>
    </dgm:pt>
    <dgm:pt modelId="{5C7BE6DE-74AC-45A1-9E70-1237C04B026B}" type="pres">
      <dgm:prSet presAssocID="{CB923A95-F503-46FF-AB77-388D187C8330}" presName="root" presStyleCnt="0"/>
      <dgm:spPr/>
    </dgm:pt>
    <dgm:pt modelId="{96FC1F94-CBB6-4922-B3A6-34E9291492B6}" type="pres">
      <dgm:prSet presAssocID="{CB923A95-F503-46FF-AB77-388D187C8330}" presName="rootComposite" presStyleCnt="0"/>
      <dgm:spPr/>
    </dgm:pt>
    <dgm:pt modelId="{691960BE-7EB8-4A09-B2C9-8A6185FE2FCB}" type="pres">
      <dgm:prSet presAssocID="{CB923A95-F503-46FF-AB77-388D187C8330}" presName="rootText" presStyleLbl="node1" presStyleIdx="5" presStyleCnt="8"/>
      <dgm:spPr/>
    </dgm:pt>
    <dgm:pt modelId="{07DBA2D9-EB01-4A3B-B02A-E66567326DE0}" type="pres">
      <dgm:prSet presAssocID="{CB923A95-F503-46FF-AB77-388D187C8330}" presName="rootConnector" presStyleLbl="node1" presStyleIdx="5" presStyleCnt="8"/>
      <dgm:spPr/>
    </dgm:pt>
    <dgm:pt modelId="{EF44DC8F-643E-4E7F-81AF-308965507E58}" type="pres">
      <dgm:prSet presAssocID="{CB923A95-F503-46FF-AB77-388D187C8330}" presName="childShape" presStyleCnt="0"/>
      <dgm:spPr/>
    </dgm:pt>
    <dgm:pt modelId="{3D2D2001-2514-4D28-B076-4A28E4443904}" type="pres">
      <dgm:prSet presAssocID="{2BF18645-E814-4E80-8A65-B370B698DB7E}" presName="Name13" presStyleLbl="parChTrans1D2" presStyleIdx="30" presStyleCnt="47"/>
      <dgm:spPr/>
    </dgm:pt>
    <dgm:pt modelId="{E8E4E6F3-25C7-462E-BF16-BCD895CBF35D}" type="pres">
      <dgm:prSet presAssocID="{11331AC3-738F-4030-91E2-999AA85BAD35}" presName="childText" presStyleLbl="bgAcc1" presStyleIdx="30" presStyleCnt="47">
        <dgm:presLayoutVars>
          <dgm:bulletEnabled val="1"/>
        </dgm:presLayoutVars>
      </dgm:prSet>
      <dgm:spPr>
        <a:xfrm>
          <a:off x="7204736" y="515684"/>
          <a:ext cx="655051" cy="409407"/>
        </a:xfrm>
        <a:prstGeom prst="roundRect">
          <a:avLst>
            <a:gd name="adj" fmla="val 10000"/>
          </a:avLst>
        </a:prstGeom>
      </dgm:spPr>
    </dgm:pt>
    <dgm:pt modelId="{F57AB3D8-4A90-45B0-927A-559BFF6B49B8}" type="pres">
      <dgm:prSet presAssocID="{15B9313A-558C-4CD1-9F9E-6C9988DE9203}" presName="Name13" presStyleLbl="parChTrans1D2" presStyleIdx="31" presStyleCnt="47"/>
      <dgm:spPr/>
    </dgm:pt>
    <dgm:pt modelId="{24166A65-DAFF-43F3-BCDA-D3BA2144B052}" type="pres">
      <dgm:prSet presAssocID="{2F1A77CE-2A05-4614-90C9-0A24C72555C5}" presName="childText" presStyleLbl="bgAcc1" presStyleIdx="31" presStyleCnt="47">
        <dgm:presLayoutVars>
          <dgm:bulletEnabled val="1"/>
        </dgm:presLayoutVars>
      </dgm:prSet>
      <dgm:spPr>
        <a:xfrm>
          <a:off x="7204736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580104BD-ADF5-41D1-9AEB-22D6C240B49E}" type="pres">
      <dgm:prSet presAssocID="{D3B69E10-66AE-4F3E-AAB0-C721406B44D5}" presName="Name13" presStyleLbl="parChTrans1D2" presStyleIdx="32" presStyleCnt="47"/>
      <dgm:spPr/>
    </dgm:pt>
    <dgm:pt modelId="{0200DB04-DF2E-4427-BB2B-F9DAFE15BF52}" type="pres">
      <dgm:prSet presAssocID="{A27C695D-8F95-4439-9628-80EF3A5A063D}" presName="childText" presStyleLbl="bgAcc1" presStyleIdx="32" presStyleCnt="47">
        <dgm:presLayoutVars>
          <dgm:bulletEnabled val="1"/>
        </dgm:presLayoutVars>
      </dgm:prSet>
      <dgm:spPr>
        <a:xfrm>
          <a:off x="7204736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BF5BBEE7-38AF-456A-AE6F-20419947DD11}" type="pres">
      <dgm:prSet presAssocID="{896C4129-5EA8-433E-8518-D277B311596A}" presName="Name13" presStyleLbl="parChTrans1D2" presStyleIdx="33" presStyleCnt="47"/>
      <dgm:spPr/>
    </dgm:pt>
    <dgm:pt modelId="{2A5047D4-7A2E-4EC6-9D7F-F99173458A6F}" type="pres">
      <dgm:prSet presAssocID="{8EBB3E26-7F53-4308-911C-28947B6893AE}" presName="childText" presStyleLbl="bgAcc1" presStyleIdx="33" presStyleCnt="47">
        <dgm:presLayoutVars>
          <dgm:bulletEnabled val="1"/>
        </dgm:presLayoutVars>
      </dgm:prSet>
      <dgm:spPr>
        <a:xfrm>
          <a:off x="7204736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6150EE45-F424-4B49-AB5C-D9DDC1D0AAD2}" type="pres">
      <dgm:prSet presAssocID="{3C54BD63-56E5-4860-A0BD-012E21922858}" presName="root" presStyleCnt="0"/>
      <dgm:spPr/>
    </dgm:pt>
    <dgm:pt modelId="{FC1DD3B9-3ABB-41A7-A279-68F884F02D32}" type="pres">
      <dgm:prSet presAssocID="{3C54BD63-56E5-4860-A0BD-012E21922858}" presName="rootComposite" presStyleCnt="0"/>
      <dgm:spPr/>
    </dgm:pt>
    <dgm:pt modelId="{4E8ED6DE-0AA9-4D78-AC35-943A845C4639}" type="pres">
      <dgm:prSet presAssocID="{3C54BD63-56E5-4860-A0BD-012E21922858}" presName="rootText" presStyleLbl="node1" presStyleIdx="6" presStyleCnt="8"/>
      <dgm:spPr/>
    </dgm:pt>
    <dgm:pt modelId="{CB3DA821-4365-44E6-AA04-53AB29362FC8}" type="pres">
      <dgm:prSet presAssocID="{3C54BD63-56E5-4860-A0BD-012E21922858}" presName="rootConnector" presStyleLbl="node1" presStyleIdx="6" presStyleCnt="8"/>
      <dgm:spPr/>
    </dgm:pt>
    <dgm:pt modelId="{90C51DD3-61E0-44BC-9EB3-44FD5490BABE}" type="pres">
      <dgm:prSet presAssocID="{3C54BD63-56E5-4860-A0BD-012E21922858}" presName="childShape" presStyleCnt="0"/>
      <dgm:spPr/>
    </dgm:pt>
    <dgm:pt modelId="{DB859FD0-BCB8-487B-A70D-A6AEDDBFDD89}" type="pres">
      <dgm:prSet presAssocID="{984EE1F1-4D3D-40FB-9D10-6480125E12A8}" presName="Name13" presStyleLbl="parChTrans1D2" presStyleIdx="34" presStyleCnt="47"/>
      <dgm:spPr/>
    </dgm:pt>
    <dgm:pt modelId="{D89BC031-B49F-49BF-BCF8-DCB5AEDFD1EB}" type="pres">
      <dgm:prSet presAssocID="{2DDCBEF6-88AB-44AA-ACC7-CF4E46DEEF00}" presName="childText" presStyleLbl="bgAcc1" presStyleIdx="34" presStyleCnt="47">
        <dgm:presLayoutVars>
          <dgm:bulletEnabled val="1"/>
        </dgm:presLayoutVars>
      </dgm:prSet>
      <dgm:spPr>
        <a:xfrm>
          <a:off x="8228254" y="515684"/>
          <a:ext cx="655051" cy="409407"/>
        </a:xfrm>
        <a:prstGeom prst="roundRect">
          <a:avLst>
            <a:gd name="adj" fmla="val 10000"/>
          </a:avLst>
        </a:prstGeom>
      </dgm:spPr>
    </dgm:pt>
    <dgm:pt modelId="{8649A9F4-DA3B-4145-932D-D1C46810B442}" type="pres">
      <dgm:prSet presAssocID="{23C06A50-C792-4104-85B3-435E707AB18E}" presName="Name13" presStyleLbl="parChTrans1D2" presStyleIdx="35" presStyleCnt="47"/>
      <dgm:spPr/>
    </dgm:pt>
    <dgm:pt modelId="{356E4AE0-2B88-47B6-B4D9-FA60F052F50B}" type="pres">
      <dgm:prSet presAssocID="{4C6A2B3B-F27B-4599-9FBE-9BF555A4EDD5}" presName="childText" presStyleLbl="bgAcc1" presStyleIdx="35" presStyleCnt="47">
        <dgm:presLayoutVars>
          <dgm:bulletEnabled val="1"/>
        </dgm:presLayoutVars>
      </dgm:prSet>
      <dgm:spPr>
        <a:xfrm>
          <a:off x="8228254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5A555F1E-4AD5-4349-99F2-ECFC450E18D5}" type="pres">
      <dgm:prSet presAssocID="{CD2BCB69-756F-45B0-AD6E-388948F4E9F8}" presName="Name13" presStyleLbl="parChTrans1D2" presStyleIdx="36" presStyleCnt="47"/>
      <dgm:spPr/>
    </dgm:pt>
    <dgm:pt modelId="{6D0403D3-A571-44CD-AA90-6BEAAA92D508}" type="pres">
      <dgm:prSet presAssocID="{9AF7D8C4-482D-4B19-ADCE-C512354EC879}" presName="childText" presStyleLbl="bgAcc1" presStyleIdx="36" presStyleCnt="47">
        <dgm:presLayoutVars>
          <dgm:bulletEnabled val="1"/>
        </dgm:presLayoutVars>
      </dgm:prSet>
      <dgm:spPr>
        <a:xfrm>
          <a:off x="8228254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5B0C54FD-AC98-4759-BCEB-A72BE54E4A8E}" type="pres">
      <dgm:prSet presAssocID="{00B7BF52-FB9F-43E4-9C2C-756CFBCE6CAD}" presName="Name13" presStyleLbl="parChTrans1D2" presStyleIdx="37" presStyleCnt="47"/>
      <dgm:spPr/>
    </dgm:pt>
    <dgm:pt modelId="{1AFFD1A0-F499-4C65-8948-6B60DCE1290A}" type="pres">
      <dgm:prSet presAssocID="{1D04141B-0BC5-4376-85D5-7B065C3446FF}" presName="childText" presStyleLbl="bgAcc1" presStyleIdx="37" presStyleCnt="47">
        <dgm:presLayoutVars>
          <dgm:bulletEnabled val="1"/>
        </dgm:presLayoutVars>
      </dgm:prSet>
      <dgm:spPr>
        <a:xfrm>
          <a:off x="8228254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A77C06F5-34AD-48C2-B3C7-75BE070A5235}" type="pres">
      <dgm:prSet presAssocID="{7F2799F8-495F-45A7-8BE7-ACA00FCB4BF4}" presName="root" presStyleCnt="0"/>
      <dgm:spPr/>
    </dgm:pt>
    <dgm:pt modelId="{E22C4D63-2EED-499F-9918-3BBA53F16FCF}" type="pres">
      <dgm:prSet presAssocID="{7F2799F8-495F-45A7-8BE7-ACA00FCB4BF4}" presName="rootComposite" presStyleCnt="0"/>
      <dgm:spPr/>
    </dgm:pt>
    <dgm:pt modelId="{9583977E-7095-4AFD-A6CD-EB1160A59701}" type="pres">
      <dgm:prSet presAssocID="{7F2799F8-495F-45A7-8BE7-ACA00FCB4BF4}" presName="rootText" presStyleLbl="node1" presStyleIdx="7" presStyleCnt="8"/>
      <dgm:spPr/>
    </dgm:pt>
    <dgm:pt modelId="{CC1D3C79-93B8-4D7A-9DBC-87BBB6743737}" type="pres">
      <dgm:prSet presAssocID="{7F2799F8-495F-45A7-8BE7-ACA00FCB4BF4}" presName="rootConnector" presStyleLbl="node1" presStyleIdx="7" presStyleCnt="8"/>
      <dgm:spPr/>
    </dgm:pt>
    <dgm:pt modelId="{36C17989-0D12-4DF3-8737-C4113D77A166}" type="pres">
      <dgm:prSet presAssocID="{7F2799F8-495F-45A7-8BE7-ACA00FCB4BF4}" presName="childShape" presStyleCnt="0"/>
      <dgm:spPr/>
    </dgm:pt>
    <dgm:pt modelId="{143606E6-F73C-4BB8-A31A-AE4C5985020E}" type="pres">
      <dgm:prSet presAssocID="{56EFCAC9-2B49-4C3B-BBAD-C45458ACF523}" presName="Name13" presStyleLbl="parChTrans1D2" presStyleIdx="38" presStyleCnt="47"/>
      <dgm:spPr/>
    </dgm:pt>
    <dgm:pt modelId="{8CCF85E3-0815-4D8D-8B15-5E5C3477787E}" type="pres">
      <dgm:prSet presAssocID="{51E7EA13-2570-4CB9-B1B0-4F8BE6F98249}" presName="childText" presStyleLbl="bgAcc1" presStyleIdx="38" presStyleCnt="47">
        <dgm:presLayoutVars>
          <dgm:bulletEnabled val="1"/>
        </dgm:presLayoutVars>
      </dgm:prSet>
      <dgm:spPr>
        <a:xfrm>
          <a:off x="9251772" y="515684"/>
          <a:ext cx="655051" cy="409407"/>
        </a:xfrm>
        <a:prstGeom prst="roundRect">
          <a:avLst>
            <a:gd name="adj" fmla="val 10000"/>
          </a:avLst>
        </a:prstGeom>
      </dgm:spPr>
    </dgm:pt>
    <dgm:pt modelId="{4D3EE85D-53FD-46B0-A9DF-BB967AAB9AE4}" type="pres">
      <dgm:prSet presAssocID="{39AC02B3-8135-4BAF-ADA3-2D7EF042CD2F}" presName="Name13" presStyleLbl="parChTrans1D2" presStyleIdx="39" presStyleCnt="47"/>
      <dgm:spPr/>
    </dgm:pt>
    <dgm:pt modelId="{F305B847-0256-4650-864F-A3B794884D43}" type="pres">
      <dgm:prSet presAssocID="{234E4AB3-66BE-4ECC-83DD-5D97B01D240E}" presName="childText" presStyleLbl="bgAcc1" presStyleIdx="39" presStyleCnt="47">
        <dgm:presLayoutVars>
          <dgm:bulletEnabled val="1"/>
        </dgm:presLayoutVars>
      </dgm:prSet>
      <dgm:spPr>
        <a:xfrm>
          <a:off x="9251772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57CB2FD3-0F68-4985-BC81-BA98157754BB}" type="pres">
      <dgm:prSet presAssocID="{8F5E8550-46FE-4A0B-810D-B6627444B2D9}" presName="Name13" presStyleLbl="parChTrans1D2" presStyleIdx="40" presStyleCnt="47"/>
      <dgm:spPr/>
    </dgm:pt>
    <dgm:pt modelId="{CA3F976A-0C2C-4158-BB18-C846A6E90FEF}" type="pres">
      <dgm:prSet presAssocID="{A7EAD351-2C0E-45F0-9EB5-CD304BA31D96}" presName="childText" presStyleLbl="bgAcc1" presStyleIdx="40" presStyleCnt="47">
        <dgm:presLayoutVars>
          <dgm:bulletEnabled val="1"/>
        </dgm:presLayoutVars>
      </dgm:prSet>
      <dgm:spPr>
        <a:xfrm>
          <a:off x="9251772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E91DC611-32E2-4043-8BE9-BD337B37FF67}" type="pres">
      <dgm:prSet presAssocID="{B86F45D1-A3E6-4353-916E-A1E6F1C7F2C4}" presName="Name13" presStyleLbl="parChTrans1D2" presStyleIdx="41" presStyleCnt="47"/>
      <dgm:spPr/>
    </dgm:pt>
    <dgm:pt modelId="{EE7B10FB-01E9-4B9E-B937-1250ABC30654}" type="pres">
      <dgm:prSet presAssocID="{2E60300E-2966-4B4F-B1BB-F5DA88B28DE3}" presName="childText" presStyleLbl="bgAcc1" presStyleIdx="41" presStyleCnt="47">
        <dgm:presLayoutVars>
          <dgm:bulletEnabled val="1"/>
        </dgm:presLayoutVars>
      </dgm:prSet>
      <dgm:spPr>
        <a:xfrm>
          <a:off x="9251772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25C5B0DD-B55D-4065-9834-32582378AE39}" type="pres">
      <dgm:prSet presAssocID="{BDE0A3A1-7A8B-4507-9FB4-46D225CAD328}" presName="Name13" presStyleLbl="parChTrans1D2" presStyleIdx="42" presStyleCnt="47"/>
      <dgm:spPr/>
    </dgm:pt>
    <dgm:pt modelId="{1BC6ABB1-E14E-490F-ADB6-151297D4D874}" type="pres">
      <dgm:prSet presAssocID="{41AC6CCB-1C48-4984-8659-107FB91C2D82}" presName="childText" presStyleLbl="bgAcc1" presStyleIdx="42" presStyleCnt="47">
        <dgm:presLayoutVars>
          <dgm:bulletEnabled val="1"/>
        </dgm:presLayoutVars>
      </dgm:prSet>
      <dgm:spPr>
        <a:xfrm>
          <a:off x="9251772" y="2562720"/>
          <a:ext cx="655051" cy="409407"/>
        </a:xfrm>
        <a:prstGeom prst="roundRect">
          <a:avLst>
            <a:gd name="adj" fmla="val 10000"/>
          </a:avLst>
        </a:prstGeom>
      </dgm:spPr>
    </dgm:pt>
    <dgm:pt modelId="{7B2F6345-083E-4B7D-B9C1-F52AFED669DF}" type="pres">
      <dgm:prSet presAssocID="{7CE1AB13-A11E-4127-AF2F-AE3FB0919510}" presName="Name13" presStyleLbl="parChTrans1D2" presStyleIdx="43" presStyleCnt="47"/>
      <dgm:spPr/>
    </dgm:pt>
    <dgm:pt modelId="{357390D0-09CD-43DD-AF81-F9BC708D8DE0}" type="pres">
      <dgm:prSet presAssocID="{F726FDCB-892F-4ECA-8B65-323D4EE66C81}" presName="childText" presStyleLbl="bgAcc1" presStyleIdx="43" presStyleCnt="47">
        <dgm:presLayoutVars>
          <dgm:bulletEnabled val="1"/>
        </dgm:presLayoutVars>
      </dgm:prSet>
      <dgm:spPr>
        <a:xfrm>
          <a:off x="9251772" y="3074479"/>
          <a:ext cx="655051" cy="409407"/>
        </a:xfrm>
        <a:prstGeom prst="roundRect">
          <a:avLst>
            <a:gd name="adj" fmla="val 10000"/>
          </a:avLst>
        </a:prstGeom>
      </dgm:spPr>
    </dgm:pt>
    <dgm:pt modelId="{5DC5F566-7292-4015-97EE-184D062C8760}" type="pres">
      <dgm:prSet presAssocID="{0A60A233-005F-41F1-9638-AF03B3443FAC}" presName="Name13" presStyleLbl="parChTrans1D2" presStyleIdx="44" presStyleCnt="47"/>
      <dgm:spPr/>
    </dgm:pt>
    <dgm:pt modelId="{0448D177-EDA2-4FA9-8FB2-8D0C64913EAD}" type="pres">
      <dgm:prSet presAssocID="{2903C1D6-BBE3-4632-9F8B-9C41C96FCC5E}" presName="childText" presStyleLbl="bgAcc1" presStyleIdx="44" presStyleCnt="47">
        <dgm:presLayoutVars>
          <dgm:bulletEnabled val="1"/>
        </dgm:presLayoutVars>
      </dgm:prSet>
      <dgm:spPr>
        <a:xfrm>
          <a:off x="9251772" y="3586238"/>
          <a:ext cx="655051" cy="409407"/>
        </a:xfrm>
        <a:prstGeom prst="roundRect">
          <a:avLst>
            <a:gd name="adj" fmla="val 10000"/>
          </a:avLst>
        </a:prstGeom>
      </dgm:spPr>
    </dgm:pt>
    <dgm:pt modelId="{AD2D35EF-782C-4B70-8C05-5D23450CF64C}" type="pres">
      <dgm:prSet presAssocID="{BEC8B07F-6DC6-4F73-AAF7-0553AD54AE95}" presName="Name13" presStyleLbl="parChTrans1D2" presStyleIdx="45" presStyleCnt="47"/>
      <dgm:spPr/>
    </dgm:pt>
    <dgm:pt modelId="{E3812447-4820-457A-8633-472F3865A6C7}" type="pres">
      <dgm:prSet presAssocID="{16A42F76-C02A-449A-8E36-DB6BC7D8976C}" presName="childText" presStyleLbl="bgAcc1" presStyleIdx="45" presStyleCnt="47">
        <dgm:presLayoutVars>
          <dgm:bulletEnabled val="1"/>
        </dgm:presLayoutVars>
      </dgm:prSet>
      <dgm:spPr>
        <a:xfrm>
          <a:off x="9251772" y="4097997"/>
          <a:ext cx="655051" cy="409407"/>
        </a:xfrm>
        <a:prstGeom prst="roundRect">
          <a:avLst>
            <a:gd name="adj" fmla="val 10000"/>
          </a:avLst>
        </a:prstGeom>
      </dgm:spPr>
    </dgm:pt>
    <dgm:pt modelId="{63482EA5-ACCA-478D-B978-EE1A46F6F1D6}" type="pres">
      <dgm:prSet presAssocID="{EEB1F1E3-D96D-4D60-B628-64D9F1B09484}" presName="Name13" presStyleLbl="parChTrans1D2" presStyleIdx="46" presStyleCnt="47"/>
      <dgm:spPr/>
    </dgm:pt>
    <dgm:pt modelId="{F1B926F2-A371-4E5A-831A-FD2FA2C9CDBC}" type="pres">
      <dgm:prSet presAssocID="{1B24FF43-E536-4828-94E9-F6A24B92732A}" presName="childText" presStyleLbl="bgAcc1" presStyleIdx="46" presStyleCnt="47">
        <dgm:presLayoutVars>
          <dgm:bulletEnabled val="1"/>
        </dgm:presLayoutVars>
      </dgm:prSet>
      <dgm:spPr>
        <a:xfrm>
          <a:off x="9251772" y="4609756"/>
          <a:ext cx="655051" cy="409407"/>
        </a:xfrm>
        <a:prstGeom prst="roundRect">
          <a:avLst>
            <a:gd name="adj" fmla="val 10000"/>
          </a:avLst>
        </a:prstGeom>
      </dgm:spPr>
    </dgm:pt>
  </dgm:ptLst>
  <dgm:cxnLst>
    <dgm:cxn modelId="{7C42F901-E706-4E74-953B-B491E170819D}" srcId="{7F2799F8-495F-45A7-8BE7-ACA00FCB4BF4}" destId="{234E4AB3-66BE-4ECC-83DD-5D97B01D240E}" srcOrd="1" destOrd="0" parTransId="{39AC02B3-8135-4BAF-ADA3-2D7EF042CD2F}" sibTransId="{ED1DCC80-408A-48D1-8464-C9163E83BB0C}"/>
    <dgm:cxn modelId="{9C711902-607E-4F96-93AD-CD1F684E89A0}" type="presOf" srcId="{E343FBD6-3165-449D-A520-09A9672A5870}" destId="{53A57298-0793-482B-B6DD-C01552371C11}" srcOrd="0" destOrd="0" presId="urn:microsoft.com/office/officeart/2005/8/layout/hierarchy3"/>
    <dgm:cxn modelId="{A2B14F03-CA50-4E57-B026-403336FA1598}" type="presOf" srcId="{C99E4B77-43BB-482E-B34C-B84CB417491C}" destId="{14EF9FBE-25BA-4B4F-AE87-3CFAFDFBFACC}" srcOrd="0" destOrd="0" presId="urn:microsoft.com/office/officeart/2005/8/layout/hierarchy3"/>
    <dgm:cxn modelId="{91D84E04-C2EF-4D60-89E9-48C2D1BBF3E7}" type="presOf" srcId="{BEC8B07F-6DC6-4F73-AAF7-0553AD54AE95}" destId="{AD2D35EF-782C-4B70-8C05-5D23450CF64C}" srcOrd="0" destOrd="0" presId="urn:microsoft.com/office/officeart/2005/8/layout/hierarchy3"/>
    <dgm:cxn modelId="{75216106-DB9A-4D34-9F8D-B45E2DB691CC}" type="presOf" srcId="{EE6B892B-F85E-4578-9CAA-E12FB4031156}" destId="{3D932462-9DD5-4878-922B-167C9FBF0A12}" srcOrd="0" destOrd="0" presId="urn:microsoft.com/office/officeart/2005/8/layout/hierarchy3"/>
    <dgm:cxn modelId="{56190E07-ED78-48BA-AE45-3E07DE071818}" type="presOf" srcId="{5BE8A8D1-F6CF-4958-BFC0-1621B0A309D3}" destId="{53AABE23-3087-46C6-A2D5-E43C9E96A56A}" srcOrd="0" destOrd="0" presId="urn:microsoft.com/office/officeart/2005/8/layout/hierarchy3"/>
    <dgm:cxn modelId="{B9D8560A-3B10-4CC9-828E-704EEC363304}" type="presOf" srcId="{C849D577-4149-460C-B631-EBC32ACAEDBA}" destId="{68DB36EC-2EF9-45B5-9D30-B8A344D15B53}" srcOrd="0" destOrd="0" presId="urn:microsoft.com/office/officeart/2005/8/layout/hierarchy3"/>
    <dgm:cxn modelId="{2633890A-299B-49CB-837D-8985F0FC6713}" type="presOf" srcId="{0B7DFF0A-543A-4532-98CE-3150AAF73A50}" destId="{0F16DFA1-668F-49A7-B484-204DD7675261}" srcOrd="0" destOrd="0" presId="urn:microsoft.com/office/officeart/2005/8/layout/hierarchy3"/>
    <dgm:cxn modelId="{E65E0E0B-C2AB-4A46-8D4C-0DB3268C0170}" type="presOf" srcId="{EEB1F1E3-D96D-4D60-B628-64D9F1B09484}" destId="{63482EA5-ACCA-478D-B978-EE1A46F6F1D6}" srcOrd="0" destOrd="0" presId="urn:microsoft.com/office/officeart/2005/8/layout/hierarchy3"/>
    <dgm:cxn modelId="{394A850B-FD5A-463F-B086-223A2A3B5CB5}" srcId="{79647F9F-7A72-4C7C-8B82-BACD7322C6E6}" destId="{C849D577-4149-460C-B631-EBC32ACAEDBA}" srcOrd="3" destOrd="0" parTransId="{C05AD919-C7C0-48A5-BA42-78A1DD31B58F}" sibTransId="{4F55403C-26CA-4635-B4FF-C6A7688B52E7}"/>
    <dgm:cxn modelId="{87CDA40C-93FA-4C14-912C-8743D261B760}" type="presOf" srcId="{4BF95ED3-A385-430D-A3B0-B598D212DCAB}" destId="{14C19223-4BFF-4095-9274-5EF41CCFE38D}" srcOrd="0" destOrd="0" presId="urn:microsoft.com/office/officeart/2005/8/layout/hierarchy3"/>
    <dgm:cxn modelId="{8AD6050D-7C84-49EE-A313-C84FF1F5C412}" type="presOf" srcId="{46AA1B26-2BAC-44AB-B594-98A73D34CE0F}" destId="{19851BF5-FF9E-4B7E-9E3B-010C904C830B}" srcOrd="1" destOrd="0" presId="urn:microsoft.com/office/officeart/2005/8/layout/hierarchy3"/>
    <dgm:cxn modelId="{62EAC50D-E5A3-42CC-BAE3-0DE2DBB538F5}" type="presOf" srcId="{15B9313A-558C-4CD1-9F9E-6C9988DE9203}" destId="{F57AB3D8-4A90-45B0-927A-559BFF6B49B8}" srcOrd="0" destOrd="0" presId="urn:microsoft.com/office/officeart/2005/8/layout/hierarchy3"/>
    <dgm:cxn modelId="{8335B417-8461-497C-A565-5551D2D014EA}" srcId="{79647F9F-7A72-4C7C-8B82-BACD7322C6E6}" destId="{7DB763F7-2371-4501-AB58-65BFEC5B0D7D}" srcOrd="1" destOrd="0" parTransId="{5CEEC4EB-0348-4D16-80D6-2197A7CF85BE}" sibTransId="{E4CDE093-C9D3-4033-BCAD-67CADC5CA8BA}"/>
    <dgm:cxn modelId="{CF964519-7A6C-484C-8DD6-32024923CE04}" type="presOf" srcId="{A7EAD351-2C0E-45F0-9EB5-CD304BA31D96}" destId="{CA3F976A-0C2C-4158-BB18-C846A6E90FEF}" srcOrd="0" destOrd="0" presId="urn:microsoft.com/office/officeart/2005/8/layout/hierarchy3"/>
    <dgm:cxn modelId="{BF5CD21F-28AB-4FBE-A8E2-E831F6F49950}" type="presOf" srcId="{7CE1AB13-A11E-4127-AF2F-AE3FB0919510}" destId="{7B2F6345-083E-4B7D-B9C1-F52AFED669DF}" srcOrd="0" destOrd="0" presId="urn:microsoft.com/office/officeart/2005/8/layout/hierarchy3"/>
    <dgm:cxn modelId="{33F27521-C4DD-4A64-B906-3C570299ED21}" type="presOf" srcId="{CB923A95-F503-46FF-AB77-388D187C8330}" destId="{07DBA2D9-EB01-4A3B-B02A-E66567326DE0}" srcOrd="1" destOrd="0" presId="urn:microsoft.com/office/officeart/2005/8/layout/hierarchy3"/>
    <dgm:cxn modelId="{73B93222-E7B5-4DD0-AD40-0AACAF1E401F}" srcId="{79647F9F-7A72-4C7C-8B82-BACD7322C6E6}" destId="{EE6B892B-F85E-4578-9CAA-E12FB4031156}" srcOrd="4" destOrd="0" parTransId="{41001188-2AA2-4F79-AF9F-ADB1BF291191}" sibTransId="{6988F129-8523-40FE-A730-0D7854DB29DB}"/>
    <dgm:cxn modelId="{27647F23-3088-445D-A3D5-28CE2AD07617}" srcId="{79647F9F-7A72-4C7C-8B82-BACD7322C6E6}" destId="{E5B8F487-8D48-4208-BB25-4BAB05F0912D}" srcOrd="6" destOrd="0" parTransId="{C8E3F3BF-BB75-4AF4-B27C-0A7204EBFEF8}" sibTransId="{C7BFCEAF-4ABE-4430-BD49-95B767C274B5}"/>
    <dgm:cxn modelId="{A03CD124-8438-4FFF-AAB9-65F8A68BED7A}" srcId="{AD47A321-4ECC-4879-AB8F-9EEDB3FDFF79}" destId="{3C54BD63-56E5-4860-A0BD-012E21922858}" srcOrd="6" destOrd="0" parTransId="{1A3CF13B-7EE1-4092-B7D1-7976DB98004E}" sibTransId="{19ABF2CA-9658-4DC4-B0B3-0E09CE97FF74}"/>
    <dgm:cxn modelId="{96D4FB25-A198-49F9-AAA9-7997E88A0A70}" srcId="{46AA1B26-2BAC-44AB-B594-98A73D34CE0F}" destId="{1994A416-EBFA-4B0F-9937-07C6BC7BEA6A}" srcOrd="4" destOrd="0" parTransId="{2E60AAC3-CD6E-4E7F-9764-B743DF3EF50D}" sibTransId="{D66183C0-994D-47BE-9827-5D4FC75635B3}"/>
    <dgm:cxn modelId="{3F079227-069E-4156-87D9-951FBB588E32}" type="presOf" srcId="{A1846E24-62A8-4836-971C-A8660D95D917}" destId="{6767843D-74FA-432F-BBB9-6F286D5A81A7}" srcOrd="0" destOrd="0" presId="urn:microsoft.com/office/officeart/2005/8/layout/hierarchy3"/>
    <dgm:cxn modelId="{C5F8F92E-E0AD-4D62-A2BB-A151747BC787}" srcId="{2E50306E-EC06-4818-B498-E5E4CA124D12}" destId="{FE9BBEB8-9D98-4CB0-8C21-B975C0E7C431}" srcOrd="0" destOrd="0" parTransId="{737558EE-FC12-40C2-9C13-C47288FDEED8}" sibTransId="{5C8B6DFC-8BBB-44CF-886E-DE8C89BCEE73}"/>
    <dgm:cxn modelId="{C02FAF30-81BE-4720-AEA1-9F9041BD3890}" srcId="{2E50306E-EC06-4818-B498-E5E4CA124D12}" destId="{20BE86D7-B743-4773-8FF4-648B39CA935C}" srcOrd="5" destOrd="0" parTransId="{27B2FD3B-695D-4A6E-B463-82E074E41E54}" sibTransId="{3E36AA3B-8CD6-442A-B30D-3941B7602013}"/>
    <dgm:cxn modelId="{32E6D330-F0C8-43F6-932A-5D5D973D6D0B}" type="presOf" srcId="{79647F9F-7A72-4C7C-8B82-BACD7322C6E6}" destId="{B024A245-7B7D-4D67-A65B-BA307C0657D9}" srcOrd="0" destOrd="0" presId="urn:microsoft.com/office/officeart/2005/8/layout/hierarchy3"/>
    <dgm:cxn modelId="{6B274233-6035-4B78-9867-32C4E54AB031}" srcId="{7F2799F8-495F-45A7-8BE7-ACA00FCB4BF4}" destId="{2903C1D6-BBE3-4632-9F8B-9C41C96FCC5E}" srcOrd="6" destOrd="0" parTransId="{0A60A233-005F-41F1-9638-AF03B3443FAC}" sibTransId="{618D6C93-F771-4222-83BD-040DCCB1E14D}"/>
    <dgm:cxn modelId="{8E138C33-EDD5-480F-BDFD-400AA7B65951}" srcId="{AD47A321-4ECC-4879-AB8F-9EEDB3FDFF79}" destId="{46AA1B26-2BAC-44AB-B594-98A73D34CE0F}" srcOrd="2" destOrd="0" parTransId="{35D30071-F089-4755-BE2C-1E8BE1F716DE}" sibTransId="{02FCA3B0-2C54-44F3-BD8C-A53D6555F6F2}"/>
    <dgm:cxn modelId="{22D3A133-33E7-4E74-B0A2-FCA626F22A45}" type="presOf" srcId="{D3B69E10-66AE-4F3E-AAB0-C721406B44D5}" destId="{580104BD-ADF5-41D1-9AEB-22D6C240B49E}" srcOrd="0" destOrd="0" presId="urn:microsoft.com/office/officeart/2005/8/layout/hierarchy3"/>
    <dgm:cxn modelId="{3B1D9C34-0010-4ECC-BAC6-A183139F3461}" type="presOf" srcId="{B28D4BC4-0EA1-4F89-98BF-5786F992AD52}" destId="{139C886C-4B51-4E37-AD38-58FC9B299D63}" srcOrd="0" destOrd="0" presId="urn:microsoft.com/office/officeart/2005/8/layout/hierarchy3"/>
    <dgm:cxn modelId="{E5606437-7849-4E31-BA8A-6DFAAFBBD0A1}" type="presOf" srcId="{2D4A14C7-F278-49FA-B215-4491D32D7BF6}" destId="{42426E85-775A-49BC-BF1D-91795A70B714}" srcOrd="0" destOrd="0" presId="urn:microsoft.com/office/officeart/2005/8/layout/hierarchy3"/>
    <dgm:cxn modelId="{99308538-F338-47B6-A3D8-42EFD21D1E9C}" srcId="{3C54BD63-56E5-4860-A0BD-012E21922858}" destId="{1D04141B-0BC5-4376-85D5-7B065C3446FF}" srcOrd="3" destOrd="0" parTransId="{00B7BF52-FB9F-43E4-9C2C-756CFBCE6CAD}" sibTransId="{3A71D2CC-602F-4CC2-AD1C-D30AB6CFA67C}"/>
    <dgm:cxn modelId="{830E6539-F68E-4690-8830-4E26DC9C2248}" type="presOf" srcId="{7F2799F8-495F-45A7-8BE7-ACA00FCB4BF4}" destId="{9583977E-7095-4AFD-A6CD-EB1160A59701}" srcOrd="0" destOrd="0" presId="urn:microsoft.com/office/officeart/2005/8/layout/hierarchy3"/>
    <dgm:cxn modelId="{C45D453C-D5EF-4767-ABB9-2906AF6CDB86}" type="presOf" srcId="{AB316057-C52D-4BA4-83D6-283687CE17D9}" destId="{0B975E43-7D58-4630-93B7-A147AD736F36}" srcOrd="0" destOrd="0" presId="urn:microsoft.com/office/officeart/2005/8/layout/hierarchy3"/>
    <dgm:cxn modelId="{76BB303D-8A8E-4C64-8DBD-4BB458DCE68B}" type="presOf" srcId="{0AB482B7-CD54-49AC-9D6B-C763DFD3F6E4}" destId="{ABCCCEF7-2EA1-4559-96DD-3AAE66E3D0CC}" srcOrd="0" destOrd="0" presId="urn:microsoft.com/office/officeart/2005/8/layout/hierarchy3"/>
    <dgm:cxn modelId="{B019D93E-296C-4046-AE6A-C98D8E8CAC38}" srcId="{AD47A321-4ECC-4879-AB8F-9EEDB3FDFF79}" destId="{B28D4BC4-0EA1-4F89-98BF-5786F992AD52}" srcOrd="3" destOrd="0" parTransId="{9190E7E2-6266-4BD8-857E-B67C39264063}" sibTransId="{F22B8312-25DE-439F-8E54-7B81760AB961}"/>
    <dgm:cxn modelId="{737EA03F-2D59-42DD-A8D6-0A29BA954DE6}" type="presOf" srcId="{3C54BD63-56E5-4860-A0BD-012E21922858}" destId="{CB3DA821-4365-44E6-AA04-53AB29362FC8}" srcOrd="1" destOrd="0" presId="urn:microsoft.com/office/officeart/2005/8/layout/hierarchy3"/>
    <dgm:cxn modelId="{B97EC35B-9EBA-4A4D-95A1-4EC9B8DF4985}" srcId="{CB923A95-F503-46FF-AB77-388D187C8330}" destId="{2F1A77CE-2A05-4614-90C9-0A24C72555C5}" srcOrd="1" destOrd="0" parTransId="{15B9313A-558C-4CD1-9F9E-6C9988DE9203}" sibTransId="{CCA542C8-3950-44E8-9E9A-762999A55CC4}"/>
    <dgm:cxn modelId="{38F41D5C-00CC-4CDB-864B-872DF23905FD}" type="presOf" srcId="{BFE1C79A-B863-4DD2-804F-E3D53FC3C9EC}" destId="{E6DDA938-C728-4B6A-931C-6769AE81A8E4}" srcOrd="0" destOrd="0" presId="urn:microsoft.com/office/officeart/2005/8/layout/hierarchy3"/>
    <dgm:cxn modelId="{79008D42-5975-468B-BD56-D809E233F693}" type="presOf" srcId="{9AF7D8C4-482D-4B19-ADCE-C512354EC879}" destId="{6D0403D3-A571-44CD-AA90-6BEAAA92D508}" srcOrd="0" destOrd="0" presId="urn:microsoft.com/office/officeart/2005/8/layout/hierarchy3"/>
    <dgm:cxn modelId="{6410BA42-3A16-470E-BE39-F84FE96E8C5D}" type="presOf" srcId="{CB923A95-F503-46FF-AB77-388D187C8330}" destId="{691960BE-7EB8-4A09-B2C9-8A6185FE2FCB}" srcOrd="0" destOrd="0" presId="urn:microsoft.com/office/officeart/2005/8/layout/hierarchy3"/>
    <dgm:cxn modelId="{32D3DB43-9A0C-4374-98A6-DF9E4DCD29C0}" type="presOf" srcId="{8EBB3E26-7F53-4308-911C-28947B6893AE}" destId="{2A5047D4-7A2E-4EC6-9D7F-F99173458A6F}" srcOrd="0" destOrd="0" presId="urn:microsoft.com/office/officeart/2005/8/layout/hierarchy3"/>
    <dgm:cxn modelId="{A5C36C65-27D0-442B-A777-553901B6FA66}" type="presOf" srcId="{41001188-2AA2-4F79-AF9F-ADB1BF291191}" destId="{B39EED3D-0D9B-4762-AFCC-E1975BF14E4D}" srcOrd="0" destOrd="0" presId="urn:microsoft.com/office/officeart/2005/8/layout/hierarchy3"/>
    <dgm:cxn modelId="{EC418D45-3141-488F-932E-A767A6A99926}" type="presOf" srcId="{3C54BD63-56E5-4860-A0BD-012E21922858}" destId="{4E8ED6DE-0AA9-4D78-AC35-943A845C4639}" srcOrd="0" destOrd="0" presId="urn:microsoft.com/office/officeart/2005/8/layout/hierarchy3"/>
    <dgm:cxn modelId="{19D54346-6C98-484A-BF70-C742B1408749}" srcId="{CB923A95-F503-46FF-AB77-388D187C8330}" destId="{11331AC3-738F-4030-91E2-999AA85BAD35}" srcOrd="0" destOrd="0" parTransId="{2BF18645-E814-4E80-8A65-B370B698DB7E}" sibTransId="{0D23C386-6F6D-457B-8EF0-74941D213D90}"/>
    <dgm:cxn modelId="{758C4C68-1AE7-4C1E-BABF-72C4D4C73F38}" type="presOf" srcId="{737558EE-FC12-40C2-9C13-C47288FDEED8}" destId="{39FCDE01-0809-4D43-B8BB-F83BCD93947C}" srcOrd="0" destOrd="0" presId="urn:microsoft.com/office/officeart/2005/8/layout/hierarchy3"/>
    <dgm:cxn modelId="{4C6B6D68-AFFF-4F04-AAF2-01C00D5D2774}" type="presOf" srcId="{564C8448-85F0-4FB0-8384-44B42E2CBA83}" destId="{92D5E2D3-2498-4282-A03D-E9E6D82AC6B0}" srcOrd="0" destOrd="0" presId="urn:microsoft.com/office/officeart/2005/8/layout/hierarchy3"/>
    <dgm:cxn modelId="{C312F848-CDEA-4C80-BEBB-26C4E90B5F17}" type="presOf" srcId="{733C42E6-D577-4DE0-87AF-D8DCE62AE0A5}" destId="{036D303F-43AC-43C3-B04F-BC709E9C9032}" srcOrd="0" destOrd="0" presId="urn:microsoft.com/office/officeart/2005/8/layout/hierarchy3"/>
    <dgm:cxn modelId="{835BF849-633A-4196-9804-630AD34A29B9}" type="presOf" srcId="{3021AD95-A82B-4A3D-BCC7-3FDA2D3B86F2}" destId="{BC6D9DC7-BE3D-4A4A-BEB1-B7E6A1DC9513}" srcOrd="0" destOrd="0" presId="urn:microsoft.com/office/officeart/2005/8/layout/hierarchy3"/>
    <dgm:cxn modelId="{3C4CF969-E0C9-49FA-8B30-5AACD34DF5C7}" type="presOf" srcId="{2E60AAC3-CD6E-4E7F-9764-B743DF3EF50D}" destId="{68AD1794-0889-4040-8CF7-1E218AE1820A}" srcOrd="0" destOrd="0" presId="urn:microsoft.com/office/officeart/2005/8/layout/hierarchy3"/>
    <dgm:cxn modelId="{8FCD2D6A-8607-4CD4-BD65-34BCBC77C0E4}" srcId="{2E50306E-EC06-4818-B498-E5E4CA124D12}" destId="{5649446B-16A8-4EC3-AE23-0DAAFC2CA0DC}" srcOrd="3" destOrd="0" parTransId="{41769C55-247E-478D-8C7D-BB5A8ED161C2}" sibTransId="{F30C9C99-2906-475D-A0B1-EED9410E1579}"/>
    <dgm:cxn modelId="{31B9C34A-5654-4D87-8EF6-082023F0A1F6}" type="presOf" srcId="{CE18672B-B867-4F82-AB7D-AC43F7328258}" destId="{2D3A4CA6-4511-47D9-A265-EB1230BAA93B}" srcOrd="0" destOrd="0" presId="urn:microsoft.com/office/officeart/2005/8/layout/hierarchy3"/>
    <dgm:cxn modelId="{3524FF6A-C130-482A-A411-D97E141D238A}" type="presOf" srcId="{48783F41-0909-492A-A94B-CD56806F2926}" destId="{A6DD6C28-AB9F-453E-AF51-72BCFC96D612}" srcOrd="0" destOrd="0" presId="urn:microsoft.com/office/officeart/2005/8/layout/hierarchy3"/>
    <dgm:cxn modelId="{C2D73F4B-4326-480C-974F-D8465B6EDF4C}" type="presOf" srcId="{51E7EA13-2570-4CB9-B1B0-4F8BE6F98249}" destId="{8CCF85E3-0815-4D8D-8B15-5E5C3477787E}" srcOrd="0" destOrd="0" presId="urn:microsoft.com/office/officeart/2005/8/layout/hierarchy3"/>
    <dgm:cxn modelId="{B267AC4B-EF73-4AE6-B551-3A87776937FF}" srcId="{79647F9F-7A72-4C7C-8B82-BACD7322C6E6}" destId="{9B3D140D-B7C6-4745-A3E3-6E40C519B18C}" srcOrd="7" destOrd="0" parTransId="{E2BFAF20-5117-40E9-8AFB-BE359D402654}" sibTransId="{BF2BBE90-FA2D-4B57-B8D2-65DB8D2F8383}"/>
    <dgm:cxn modelId="{729B1F4C-B8F9-4A8D-938B-5E645620069E}" type="presOf" srcId="{D0E78086-E916-4C3E-98D9-5A71AB1CE45D}" destId="{7A007800-4F02-4863-A0FC-F8E428307BCB}" srcOrd="0" destOrd="0" presId="urn:microsoft.com/office/officeart/2005/8/layout/hierarchy3"/>
    <dgm:cxn modelId="{CD88204C-1975-4639-9940-3B0F7D3E1F6C}" type="presOf" srcId="{9B3D140D-B7C6-4745-A3E3-6E40C519B18C}" destId="{C35E8693-9F84-4D46-BDA5-2623B325F379}" srcOrd="0" destOrd="0" presId="urn:microsoft.com/office/officeart/2005/8/layout/hierarchy3"/>
    <dgm:cxn modelId="{218E476C-E06B-4340-BC91-B55030C7F79C}" srcId="{05718D6D-BAB9-489A-B38D-305CFF062674}" destId="{BB0C5D2C-D43F-471F-8BD9-FDE9499F6F4E}" srcOrd="3" destOrd="0" parTransId="{D0E78086-E916-4C3E-98D9-5A71AB1CE45D}" sibTransId="{8D5FBB89-A1F5-4911-AE2E-CDE66BFA0945}"/>
    <dgm:cxn modelId="{83C6D74D-93D8-4730-953F-E9EF9768EA46}" type="presOf" srcId="{4C6A2B3B-F27B-4599-9FBE-9BF555A4EDD5}" destId="{356E4AE0-2B88-47B6-B4D9-FA60F052F50B}" srcOrd="0" destOrd="0" presId="urn:microsoft.com/office/officeart/2005/8/layout/hierarchy3"/>
    <dgm:cxn modelId="{96FCDF4D-960B-4DA4-A45D-D243920B1F3B}" type="presOf" srcId="{00B7BF52-FB9F-43E4-9C2C-756CFBCE6CAD}" destId="{5B0C54FD-AC98-4759-BCEB-A72BE54E4A8E}" srcOrd="0" destOrd="0" presId="urn:microsoft.com/office/officeart/2005/8/layout/hierarchy3"/>
    <dgm:cxn modelId="{15F5266E-8B09-464D-9513-99FCBCD71E73}" srcId="{79647F9F-7A72-4C7C-8B82-BACD7322C6E6}" destId="{D4EFDB55-64A5-4F3D-972B-A60B6CF8F2EB}" srcOrd="2" destOrd="0" parTransId="{4BF95ED3-A385-430D-A3B0-B598D212DCAB}" sibTransId="{F4ABED5C-3BC5-4E42-8A31-F632ABA6CD0E}"/>
    <dgm:cxn modelId="{8BD7B54E-2C91-4FDE-9207-568E3B06CABC}" srcId="{3C54BD63-56E5-4860-A0BD-012E21922858}" destId="{9AF7D8C4-482D-4B19-ADCE-C512354EC879}" srcOrd="2" destOrd="0" parTransId="{CD2BCB69-756F-45B0-AD6E-388948F4E9F8}" sibTransId="{2A9B4E2A-1425-49E9-AA51-83D9B4D7C87E}"/>
    <dgm:cxn modelId="{5201C24E-B7B2-4729-9DD2-8964E8BD3B1A}" type="presOf" srcId="{16A42F76-C02A-449A-8E36-DB6BC7D8976C}" destId="{E3812447-4820-457A-8633-472F3865A6C7}" srcOrd="0" destOrd="0" presId="urn:microsoft.com/office/officeart/2005/8/layout/hierarchy3"/>
    <dgm:cxn modelId="{EC5A256F-06A6-42E4-AB20-B14686904657}" type="presOf" srcId="{1B24FF43-E536-4828-94E9-F6A24B92732A}" destId="{F1B926F2-A371-4E5A-831A-FD2FA2C9CDBC}" srcOrd="0" destOrd="0" presId="urn:microsoft.com/office/officeart/2005/8/layout/hierarchy3"/>
    <dgm:cxn modelId="{F714DB4F-C410-4156-A510-A43F39CF6F99}" type="presOf" srcId="{661CE6D5-FC77-421F-893B-A0C58518DC38}" destId="{FC96C4EE-2CD2-415C-BBD7-64C3CB703B5E}" srcOrd="0" destOrd="0" presId="urn:microsoft.com/office/officeart/2005/8/layout/hierarchy3"/>
    <dgm:cxn modelId="{17DB0371-DE2A-4E1B-8C0F-F26C93653CDE}" type="presOf" srcId="{2E50306E-EC06-4818-B498-E5E4CA124D12}" destId="{E1D3CF44-8AAC-4D05-AF0D-2FFB7390C1D9}" srcOrd="1" destOrd="0" presId="urn:microsoft.com/office/officeart/2005/8/layout/hierarchy3"/>
    <dgm:cxn modelId="{FE503352-42F5-4402-BEC9-C8F882E3AC31}" type="presOf" srcId="{E7752E8C-AEEA-4362-9695-664108B88432}" destId="{9DF16295-7D4C-4A72-B08A-F321C3125E71}" srcOrd="0" destOrd="0" presId="urn:microsoft.com/office/officeart/2005/8/layout/hierarchy3"/>
    <dgm:cxn modelId="{0B028B72-A3A8-4F80-8EBC-8E8BBB7C015B}" srcId="{AD47A321-4ECC-4879-AB8F-9EEDB3FDFF79}" destId="{05718D6D-BAB9-489A-B38D-305CFF062674}" srcOrd="0" destOrd="0" parTransId="{6A8F96D3-5B56-4A35-9354-F2D49502882A}" sibTransId="{A9A349EE-8821-4A97-853C-90A256B10616}"/>
    <dgm:cxn modelId="{0EA2FC72-76BA-43D4-867C-3AB42AC35F03}" srcId="{AD47A321-4ECC-4879-AB8F-9EEDB3FDFF79}" destId="{79647F9F-7A72-4C7C-8B82-BACD7322C6E6}" srcOrd="4" destOrd="0" parTransId="{E6A94626-0C46-4C86-87EB-990B4CB46C59}" sibTransId="{71165250-35D2-4295-85F1-F02B5376BC3D}"/>
    <dgm:cxn modelId="{76244B73-4D56-47E5-A0B0-1BF030AEB555}" srcId="{AD47A321-4ECC-4879-AB8F-9EEDB3FDFF79}" destId="{7F2799F8-495F-45A7-8BE7-ACA00FCB4BF4}" srcOrd="7" destOrd="0" parTransId="{C3D62E44-B196-4F1C-B43B-7D5A18DD42F1}" sibTransId="{9F093DA7-2C35-4662-8171-F89759D53D26}"/>
    <dgm:cxn modelId="{AD4B8473-2E33-4621-9EFA-37C4FE50E447}" type="presOf" srcId="{8F5E8550-46FE-4A0B-810D-B6627444B2D9}" destId="{57CB2FD3-0F68-4985-BC81-BA98157754BB}" srcOrd="0" destOrd="0" presId="urn:microsoft.com/office/officeart/2005/8/layout/hierarchy3"/>
    <dgm:cxn modelId="{45BFA673-00E1-4B55-9F6B-309CED72C7A4}" type="presOf" srcId="{316D92F0-1119-484B-9F71-47C9E4367487}" destId="{B6A2474C-EABA-4D5E-84CA-B6AF59990658}" srcOrd="0" destOrd="0" presId="urn:microsoft.com/office/officeart/2005/8/layout/hierarchy3"/>
    <dgm:cxn modelId="{0B038A54-E0DA-415A-BD6D-22994E841D35}" type="presOf" srcId="{B86F45D1-A3E6-4353-916E-A1E6F1C7F2C4}" destId="{E91DC611-32E2-4043-8BE9-BD337B37FF67}" srcOrd="0" destOrd="0" presId="urn:microsoft.com/office/officeart/2005/8/layout/hierarchy3"/>
    <dgm:cxn modelId="{CA9FB074-B5B9-4E6A-BDE4-10A0A2A5AD5D}" type="presOf" srcId="{73E2D219-7D22-4FD3-B7A7-C3A18D07CC7A}" destId="{2C822D5E-B8E7-4FAB-AA25-44E64CC3AA25}" srcOrd="0" destOrd="0" presId="urn:microsoft.com/office/officeart/2005/8/layout/hierarchy3"/>
    <dgm:cxn modelId="{375EC454-AB38-4096-A6AC-39C55AE0B396}" type="presOf" srcId="{234E4AB3-66BE-4ECC-83DD-5D97B01D240E}" destId="{F305B847-0256-4650-864F-A3B794884D43}" srcOrd="0" destOrd="0" presId="urn:microsoft.com/office/officeart/2005/8/layout/hierarchy3"/>
    <dgm:cxn modelId="{B01F7A55-9E34-4602-93AD-29772B32A4D6}" srcId="{2E50306E-EC06-4818-B498-E5E4CA124D12}" destId="{887A59B0-100B-47F1-8CDF-847D86C554FD}" srcOrd="2" destOrd="0" parTransId="{564C8448-85F0-4FB0-8384-44B42E2CBA83}" sibTransId="{6A6815ED-6D7D-4ACF-92AC-830015BBA42D}"/>
    <dgm:cxn modelId="{27100F56-A194-4F41-B933-22FC2D94A463}" srcId="{AD47A321-4ECC-4879-AB8F-9EEDB3FDFF79}" destId="{CB923A95-F503-46FF-AB77-388D187C8330}" srcOrd="5" destOrd="0" parTransId="{59A45385-37B2-4440-B993-DF306582D7D6}" sibTransId="{183B6CD5-7A39-402B-8175-C19A6E021F15}"/>
    <dgm:cxn modelId="{5BA22576-634B-4130-A356-D519DEA0A377}" type="presOf" srcId="{1D04141B-0BC5-4376-85D5-7B065C3446FF}" destId="{1AFFD1A0-F499-4C65-8948-6B60DCE1290A}" srcOrd="0" destOrd="0" presId="urn:microsoft.com/office/officeart/2005/8/layout/hierarchy3"/>
    <dgm:cxn modelId="{9AE39176-7CCC-4634-9C18-CD4C3D95B745}" type="presOf" srcId="{20BE86D7-B743-4773-8FF4-648B39CA935C}" destId="{F376D2DC-58E9-40DF-9313-DDDAEAD03ED8}" srcOrd="0" destOrd="0" presId="urn:microsoft.com/office/officeart/2005/8/layout/hierarchy3"/>
    <dgm:cxn modelId="{A8A64277-4F58-4D4C-9BCE-039EF3D43454}" type="presOf" srcId="{5CEEC4EB-0348-4D16-80D6-2197A7CF85BE}" destId="{E7976BE5-21CF-42D6-AF5A-DB868C880AC5}" srcOrd="0" destOrd="0" presId="urn:microsoft.com/office/officeart/2005/8/layout/hierarchy3"/>
    <dgm:cxn modelId="{DC50C077-A383-4FC8-B474-475BBB0F2C6F}" type="presOf" srcId="{ECE027BF-5B33-4108-A0B6-4C089169E059}" destId="{17DE0AE6-C219-4120-9678-28A8EB58BA41}" srcOrd="0" destOrd="0" presId="urn:microsoft.com/office/officeart/2005/8/layout/hierarchy3"/>
    <dgm:cxn modelId="{FBEF4859-8D9B-4FE4-8AB2-918AB2EE908C}" srcId="{CB923A95-F503-46FF-AB77-388D187C8330}" destId="{A27C695D-8F95-4439-9628-80EF3A5A063D}" srcOrd="2" destOrd="0" parTransId="{D3B69E10-66AE-4F3E-AAB0-C721406B44D5}" sibTransId="{6D99454A-D5A4-4BD9-8E45-5452CB21EA37}"/>
    <dgm:cxn modelId="{E3ABFF79-D4EB-4E54-9B1C-4E8B22A494FB}" srcId="{46AA1B26-2BAC-44AB-B594-98A73D34CE0F}" destId="{C1B421B8-65F7-4E20-B2F5-03B1E75B7056}" srcOrd="3" destOrd="0" parTransId="{86230BF2-1B1E-4177-9A28-A318DFBD1468}" sibTransId="{670A46DE-33C2-4407-B9DB-A3184564FB5B}"/>
    <dgm:cxn modelId="{E602D47B-C645-4F90-85E6-D23F92C4A052}" srcId="{05718D6D-BAB9-489A-B38D-305CFF062674}" destId="{551632F8-DEA6-4458-8545-5FF0FDD07C2B}" srcOrd="1" destOrd="0" parTransId="{5BE8A8D1-F6CF-4958-BFC0-1621B0A309D3}" sibTransId="{A3BE7D90-3E0F-4AF6-933D-A230B1E21EB8}"/>
    <dgm:cxn modelId="{CFAD867F-6C26-4CC7-A132-AE8857CD54A4}" type="presOf" srcId="{F726FDCB-892F-4ECA-8B65-323D4EE66C81}" destId="{357390D0-09CD-43DD-AF81-F9BC708D8DE0}" srcOrd="0" destOrd="0" presId="urn:microsoft.com/office/officeart/2005/8/layout/hierarchy3"/>
    <dgm:cxn modelId="{830D1D83-B3FE-4810-825C-F666F14F0FCC}" type="presOf" srcId="{2DDCBEF6-88AB-44AA-ACC7-CF4E46DEEF00}" destId="{D89BC031-B49F-49BF-BCF8-DCB5AEDFD1EB}" srcOrd="0" destOrd="0" presId="urn:microsoft.com/office/officeart/2005/8/layout/hierarchy3"/>
    <dgm:cxn modelId="{C6ACE986-F9C3-4368-BD93-8626C589F9F3}" type="presOf" srcId="{2F1A77CE-2A05-4614-90C9-0A24C72555C5}" destId="{24166A65-DAFF-43F3-BCDA-D3BA2144B052}" srcOrd="0" destOrd="0" presId="urn:microsoft.com/office/officeart/2005/8/layout/hierarchy3"/>
    <dgm:cxn modelId="{D9277487-4D79-416B-8BB0-39EC339EB9D2}" srcId="{7F2799F8-495F-45A7-8BE7-ACA00FCB4BF4}" destId="{2E60300E-2966-4B4F-B1BB-F5DA88B28DE3}" srcOrd="3" destOrd="0" parTransId="{B86F45D1-A3E6-4353-916E-A1E6F1C7F2C4}" sibTransId="{90BEE864-5609-4028-ABD4-38A5A3CF7C67}"/>
    <dgm:cxn modelId="{56BA9F87-A0E6-4F19-97E1-42F1B3A4B5EE}" srcId="{7F2799F8-495F-45A7-8BE7-ACA00FCB4BF4}" destId="{F726FDCB-892F-4ECA-8B65-323D4EE66C81}" srcOrd="5" destOrd="0" parTransId="{7CE1AB13-A11E-4127-AF2F-AE3FB0919510}" sibTransId="{D2F31E1E-DE2E-434A-A551-452A859E3366}"/>
    <dgm:cxn modelId="{8A1EEF87-B1CA-462B-8FC3-A8EF0DE1CD97}" srcId="{7F2799F8-495F-45A7-8BE7-ACA00FCB4BF4}" destId="{A7EAD351-2C0E-45F0-9EB5-CD304BA31D96}" srcOrd="2" destOrd="0" parTransId="{8F5E8550-46FE-4A0B-810D-B6627444B2D9}" sibTransId="{57B4493A-76E9-444B-9717-6EC72D04908D}"/>
    <dgm:cxn modelId="{6910D788-2FE8-4A4E-9163-0B6739097961}" type="presOf" srcId="{BDA8CB64-8439-4878-8F3B-DDD26A945D48}" destId="{7575040E-0F6F-4960-8F21-1644D5A5267F}" srcOrd="0" destOrd="0" presId="urn:microsoft.com/office/officeart/2005/8/layout/hierarchy3"/>
    <dgm:cxn modelId="{E3512489-CE7B-4C0A-92D6-C6D0FCD68999}" srcId="{AD47A321-4ECC-4879-AB8F-9EEDB3FDFF79}" destId="{2E50306E-EC06-4818-B498-E5E4CA124D12}" srcOrd="1" destOrd="0" parTransId="{8F1DF7E3-7AC3-43C4-8F3C-4C77F12B543D}" sibTransId="{B800A3CD-9F6D-4491-93D0-67097DEBF8DB}"/>
    <dgm:cxn modelId="{8A61C189-7B77-497C-9CA4-9F08FEF2A0FC}" srcId="{3C54BD63-56E5-4860-A0BD-012E21922858}" destId="{4C6A2B3B-F27B-4599-9FBE-9BF555A4EDD5}" srcOrd="1" destOrd="0" parTransId="{23C06A50-C792-4104-85B3-435E707AB18E}" sibTransId="{86EADD08-3F7C-482E-A2C6-8A7E2C56B112}"/>
    <dgm:cxn modelId="{FDD6C789-F9E8-4F9B-9040-2CCC8EDD576D}" type="presOf" srcId="{2E50306E-EC06-4818-B498-E5E4CA124D12}" destId="{9BCEAE57-B3B8-4C54-9975-B2BF6C5846E3}" srcOrd="0" destOrd="0" presId="urn:microsoft.com/office/officeart/2005/8/layout/hierarchy3"/>
    <dgm:cxn modelId="{0333138A-1213-4F9C-9497-7C1A864E8794}" type="presOf" srcId="{F6FBC1C6-E248-464D-869C-879F06708AD5}" destId="{8647DFEE-7962-4E98-A7FD-E4E0936AE890}" srcOrd="0" destOrd="0" presId="urn:microsoft.com/office/officeart/2005/8/layout/hierarchy3"/>
    <dgm:cxn modelId="{37FA768A-7110-46B8-BDCF-ACFE4678533E}" srcId="{2E50306E-EC06-4818-B498-E5E4CA124D12}" destId="{2D4A14C7-F278-49FA-B215-4491D32D7BF6}" srcOrd="1" destOrd="0" parTransId="{15FB045C-DD94-4874-9603-B905F21DBE78}" sibTransId="{2193C239-7C96-456C-BC35-DF6C4286D543}"/>
    <dgm:cxn modelId="{5A948E8A-E6CC-4909-A571-33CA34EC7410}" srcId="{7F2799F8-495F-45A7-8BE7-ACA00FCB4BF4}" destId="{16A42F76-C02A-449A-8E36-DB6BC7D8976C}" srcOrd="7" destOrd="0" parTransId="{BEC8B07F-6DC6-4F73-AAF7-0553AD54AE95}" sibTransId="{B1628166-1686-4207-8A42-9185550BDDE8}"/>
    <dgm:cxn modelId="{F47A898D-3E6F-46AA-B8CB-15A73038CE88}" srcId="{2E50306E-EC06-4818-B498-E5E4CA124D12}" destId="{E343FBD6-3165-449D-A520-09A9672A5870}" srcOrd="4" destOrd="0" parTransId="{B34CBE56-D2D5-4508-8E1D-E27D6FCE0185}" sibTransId="{80E0634F-EE29-415D-8E64-D19229D60403}"/>
    <dgm:cxn modelId="{3592FF8D-F699-4975-B017-A199BD6698C8}" type="presOf" srcId="{896C4129-5EA8-433E-8518-D277B311596A}" destId="{BF5BBEE7-38AF-456A-AE6F-20419947DD11}" srcOrd="0" destOrd="0" presId="urn:microsoft.com/office/officeart/2005/8/layout/hierarchy3"/>
    <dgm:cxn modelId="{295B0993-A39F-4275-9D93-0E222952DD43}" type="presOf" srcId="{A0A46E0D-6C0D-4F45-9FB6-2A034DDCDFE6}" destId="{52CEE4D6-94D1-46C4-AA5B-1E96137B6B9A}" srcOrd="0" destOrd="0" presId="urn:microsoft.com/office/officeart/2005/8/layout/hierarchy3"/>
    <dgm:cxn modelId="{CD111594-1E98-46AE-A7BF-33935AEFA90F}" type="presOf" srcId="{E5B8F487-8D48-4208-BB25-4BAB05F0912D}" destId="{32EBBEDD-7925-43A8-B868-50ADD738BF05}" srcOrd="0" destOrd="0" presId="urn:microsoft.com/office/officeart/2005/8/layout/hierarchy3"/>
    <dgm:cxn modelId="{90E15296-3AB3-407C-B5B1-F109AF0A8385}" srcId="{46AA1B26-2BAC-44AB-B594-98A73D34CE0F}" destId="{48783F41-0909-492A-A94B-CD56806F2926}" srcOrd="1" destOrd="0" parTransId="{0B7DFF0A-543A-4532-98CE-3150AAF73A50}" sibTransId="{EF6FD239-BA9F-429D-B256-5B126AD0C3D3}"/>
    <dgm:cxn modelId="{1156B99A-C35C-4222-90E4-3E276D0C9B68}" type="presOf" srcId="{86230BF2-1B1E-4177-9A28-A318DFBD1468}" destId="{AA1A838F-6494-4B27-860D-70274B5963E5}" srcOrd="0" destOrd="0" presId="urn:microsoft.com/office/officeart/2005/8/layout/hierarchy3"/>
    <dgm:cxn modelId="{BAEB3C9B-8D39-4024-98EA-AA53F82C6791}" srcId="{2E50306E-EC06-4818-B498-E5E4CA124D12}" destId="{24AC26B0-71C2-4A7F-BED6-0005C4B40547}" srcOrd="7" destOrd="0" parTransId="{BFE1C79A-B863-4DD2-804F-E3D53FC3C9EC}" sibTransId="{F518A40A-6224-425D-8AA7-BD90EEB3E603}"/>
    <dgm:cxn modelId="{2238EB9B-7E2E-40B1-914B-A4099D462F03}" type="presOf" srcId="{05718D6D-BAB9-489A-B38D-305CFF062674}" destId="{994E6EAF-745D-4287-9BF7-8E9110023388}" srcOrd="1" destOrd="0" presId="urn:microsoft.com/office/officeart/2005/8/layout/hierarchy3"/>
    <dgm:cxn modelId="{211C989C-0904-4A32-86F5-EFACA790CFC7}" type="presOf" srcId="{C05AD919-C7C0-48A5-BA42-78A1DD31B58F}" destId="{466D38E8-7D1D-4423-9C23-0EF31EE4F60B}" srcOrd="0" destOrd="0" presId="urn:microsoft.com/office/officeart/2005/8/layout/hierarchy3"/>
    <dgm:cxn modelId="{640126A0-024A-4201-A59D-BA1D948AEBD3}" type="presOf" srcId="{2BF18645-E814-4E80-8A65-B370B698DB7E}" destId="{3D2D2001-2514-4D28-B076-4A28E4443904}" srcOrd="0" destOrd="0" presId="urn:microsoft.com/office/officeart/2005/8/layout/hierarchy3"/>
    <dgm:cxn modelId="{688727A1-3B18-4EA2-A0CD-C851C37F3BFB}" type="presOf" srcId="{D4EFDB55-64A5-4F3D-972B-A60B6CF8F2EB}" destId="{3741B6BE-1271-488A-A9A8-469BFF64ABC5}" srcOrd="0" destOrd="0" presId="urn:microsoft.com/office/officeart/2005/8/layout/hierarchy3"/>
    <dgm:cxn modelId="{D876D1A3-38A7-439A-984C-7FA44260F2BF}" type="presOf" srcId="{B34CBE56-D2D5-4508-8E1D-E27D6FCE0185}" destId="{EBB19105-ABB6-40EB-9C64-F4F62073BA5E}" srcOrd="0" destOrd="0" presId="urn:microsoft.com/office/officeart/2005/8/layout/hierarchy3"/>
    <dgm:cxn modelId="{9DD6C5A7-4E21-4BBC-B435-12253C0E7ED6}" type="presOf" srcId="{BDE0A3A1-7A8B-4507-9FB4-46D225CAD328}" destId="{25C5B0DD-B55D-4065-9834-32582378AE39}" srcOrd="0" destOrd="0" presId="urn:microsoft.com/office/officeart/2005/8/layout/hierarchy3"/>
    <dgm:cxn modelId="{0DD0E0AD-ABD9-424E-8759-DB96384E1FA8}" type="presOf" srcId="{46AF6D10-6EC4-45BD-BB1C-30DA50289A88}" destId="{2F9DC44F-0DDB-4672-A41F-10AB96A4381C}" srcOrd="0" destOrd="0" presId="urn:microsoft.com/office/officeart/2005/8/layout/hierarchy3"/>
    <dgm:cxn modelId="{44EEABAF-7F03-4D6F-B021-9715CF28AFCF}" srcId="{2E50306E-EC06-4818-B498-E5E4CA124D12}" destId="{C99E4B77-43BB-482E-B34C-B84CB417491C}" srcOrd="6" destOrd="0" parTransId="{46AF6D10-6EC4-45BD-BB1C-30DA50289A88}" sibTransId="{4961DF6D-BCDF-4C40-A123-7CA40CABC760}"/>
    <dgm:cxn modelId="{65B3DFAF-2E50-4E00-8D78-7E38379A65CB}" type="presOf" srcId="{2E60300E-2966-4B4F-B1BB-F5DA88B28DE3}" destId="{EE7B10FB-01E9-4B9E-B937-1250ABC30654}" srcOrd="0" destOrd="0" presId="urn:microsoft.com/office/officeart/2005/8/layout/hierarchy3"/>
    <dgm:cxn modelId="{CD29B1B1-F6A9-4394-8006-C89B297F5A85}" srcId="{B28D4BC4-0EA1-4F89-98BF-5786F992AD52}" destId="{73E2D219-7D22-4FD3-B7A7-C3A18D07CC7A}" srcOrd="0" destOrd="0" parTransId="{A1846E24-62A8-4836-971C-A8660D95D917}" sibTransId="{BD2CDA93-389E-42C6-AEC3-8B40D0CB6280}"/>
    <dgm:cxn modelId="{8C86EBB1-778E-4930-891B-FA531CCB1747}" type="presOf" srcId="{AD47A321-4ECC-4879-AB8F-9EEDB3FDFF79}" destId="{7E0E7ACB-99D3-44F8-A3DD-A4D3AD357686}" srcOrd="0" destOrd="0" presId="urn:microsoft.com/office/officeart/2005/8/layout/hierarchy3"/>
    <dgm:cxn modelId="{8AB981B3-60BC-41DD-B3C7-5E5E144F6587}" type="presOf" srcId="{05718D6D-BAB9-489A-B38D-305CFF062674}" destId="{CB039D28-5216-47C2-90AD-FA26D965E65D}" srcOrd="0" destOrd="0" presId="urn:microsoft.com/office/officeart/2005/8/layout/hierarchy3"/>
    <dgm:cxn modelId="{7DE3B0B5-748B-4632-9098-55594D183561}" type="presOf" srcId="{FE9BBEB8-9D98-4CB0-8C21-B975C0E7C431}" destId="{81DE078D-ABB1-4B6F-A057-697E97F7DE3E}" srcOrd="0" destOrd="0" presId="urn:microsoft.com/office/officeart/2005/8/layout/hierarchy3"/>
    <dgm:cxn modelId="{7B3BD6B7-D6AD-4754-A0CE-E1753284A7C3}" srcId="{7F2799F8-495F-45A7-8BE7-ACA00FCB4BF4}" destId="{1B24FF43-E536-4828-94E9-F6A24B92732A}" srcOrd="8" destOrd="0" parTransId="{EEB1F1E3-D96D-4D60-B628-64D9F1B09484}" sibTransId="{8D5228DD-297F-4991-82C2-46DA2A12280D}"/>
    <dgm:cxn modelId="{8B38D6B8-C9D8-450D-A9A6-FD69C9DEE9C8}" type="presOf" srcId="{551632F8-DEA6-4458-8545-5FF0FDD07C2B}" destId="{75077211-5299-4A8A-8B5D-A8D72D25EB57}" srcOrd="0" destOrd="0" presId="urn:microsoft.com/office/officeart/2005/8/layout/hierarchy3"/>
    <dgm:cxn modelId="{F98244B9-C6A9-4996-A669-16E023BFAA3A}" type="presOf" srcId="{79647F9F-7A72-4C7C-8B82-BACD7322C6E6}" destId="{403C8FF3-2928-4129-BD9B-DA95CFBF1083}" srcOrd="1" destOrd="0" presId="urn:microsoft.com/office/officeart/2005/8/layout/hierarchy3"/>
    <dgm:cxn modelId="{A1997EC0-C6D3-49B9-9342-F3879E980283}" srcId="{CB923A95-F503-46FF-AB77-388D187C8330}" destId="{8EBB3E26-7F53-4308-911C-28947B6893AE}" srcOrd="3" destOrd="0" parTransId="{896C4129-5EA8-433E-8518-D277B311596A}" sibTransId="{552FDC52-2C05-445A-8268-303816F0B761}"/>
    <dgm:cxn modelId="{49ED5CC3-81D8-44F7-A914-22A649623972}" type="presOf" srcId="{0A60A233-005F-41F1-9638-AF03B3443FAC}" destId="{5DC5F566-7292-4015-97EE-184D062C8760}" srcOrd="0" destOrd="0" presId="urn:microsoft.com/office/officeart/2005/8/layout/hierarchy3"/>
    <dgm:cxn modelId="{FADA7BC6-1DE4-4BEE-B26F-985C71347A6C}" srcId="{2E50306E-EC06-4818-B498-E5E4CA124D12}" destId="{AB316057-C52D-4BA4-83D6-283687CE17D9}" srcOrd="8" destOrd="0" parTransId="{4F01907D-7E63-4E89-BBD2-F66AABE4D0E6}" sibTransId="{4D70D900-49CF-476A-938A-488B0FDF618D}"/>
    <dgm:cxn modelId="{1F0989C6-30AC-4469-A694-BDEF73B6B246}" type="presOf" srcId="{8D088CDA-FA32-4626-9196-77AC988948DA}" destId="{02D46910-C5C2-4AA6-9F44-539C0C77DBD7}" srcOrd="0" destOrd="0" presId="urn:microsoft.com/office/officeart/2005/8/layout/hierarchy3"/>
    <dgm:cxn modelId="{F9DEAFC7-05D0-4BB0-BE4F-D1CB33608A85}" type="presOf" srcId="{BB0C5D2C-D43F-471F-8BD9-FDE9499F6F4E}" destId="{F8D7A5B8-B119-4BFD-AA33-88E647F4D9BD}" srcOrd="0" destOrd="0" presId="urn:microsoft.com/office/officeart/2005/8/layout/hierarchy3"/>
    <dgm:cxn modelId="{AF117FC8-8684-469D-840F-63E44038E2A3}" type="presOf" srcId="{E2BFAF20-5117-40E9-8AFB-BE359D402654}" destId="{28519CB2-718E-4F5F-8769-53419A5AF001}" srcOrd="0" destOrd="0" presId="urn:microsoft.com/office/officeart/2005/8/layout/hierarchy3"/>
    <dgm:cxn modelId="{6D5D93C9-FCD2-42B5-B475-8B9FB11BEC52}" type="presOf" srcId="{15FB045C-DD94-4874-9603-B905F21DBE78}" destId="{554BBCCA-5B76-4546-961F-0C3BAD17E61D}" srcOrd="0" destOrd="0" presId="urn:microsoft.com/office/officeart/2005/8/layout/hierarchy3"/>
    <dgm:cxn modelId="{6D464BCC-5F53-417C-BB9D-D19C0C7F2D97}" type="presOf" srcId="{11331AC3-738F-4030-91E2-999AA85BAD35}" destId="{E8E4E6F3-25C7-462E-BF16-BCD895CBF35D}" srcOrd="0" destOrd="0" presId="urn:microsoft.com/office/officeart/2005/8/layout/hierarchy3"/>
    <dgm:cxn modelId="{979B7ECD-AD42-4D66-97B7-54F0B61C21E9}" type="presOf" srcId="{56EFCAC9-2B49-4C3B-BBAD-C45458ACF523}" destId="{143606E6-F73C-4BB8-A31A-AE4C5985020E}" srcOrd="0" destOrd="0" presId="urn:microsoft.com/office/officeart/2005/8/layout/hierarchy3"/>
    <dgm:cxn modelId="{D90E1BCE-1913-469D-8F24-21068DB25C92}" type="presOf" srcId="{A27C695D-8F95-4439-9628-80EF3A5A063D}" destId="{0200DB04-DF2E-4427-BB2B-F9DAFE15BF52}" srcOrd="0" destOrd="0" presId="urn:microsoft.com/office/officeart/2005/8/layout/hierarchy3"/>
    <dgm:cxn modelId="{666072D0-8978-4FE8-89F4-D58858261DB4}" srcId="{05718D6D-BAB9-489A-B38D-305CFF062674}" destId="{A057BB69-F0AD-4FB8-A74F-029E1A80FB43}" srcOrd="2" destOrd="0" parTransId="{E7752E8C-AEEA-4362-9695-664108B88432}" sibTransId="{ED9B9686-D0AF-48EB-9103-D889AAC93DC2}"/>
    <dgm:cxn modelId="{EC4BDDD2-4819-4D61-BD93-60B0FFCE182C}" srcId="{7F2799F8-495F-45A7-8BE7-ACA00FCB4BF4}" destId="{51E7EA13-2570-4CB9-B1B0-4F8BE6F98249}" srcOrd="0" destOrd="0" parTransId="{56EFCAC9-2B49-4C3B-BBAD-C45458ACF523}" sibTransId="{97C9B3CC-3BB7-4F7C-A1A2-54539FB06D03}"/>
    <dgm:cxn modelId="{66F487D3-2F59-4DFF-B40E-570EB763E8FA}" type="presOf" srcId="{7F2799F8-495F-45A7-8BE7-ACA00FCB4BF4}" destId="{CC1D3C79-93B8-4D7A-9DBC-87BBB6743737}" srcOrd="1" destOrd="0" presId="urn:microsoft.com/office/officeart/2005/8/layout/hierarchy3"/>
    <dgm:cxn modelId="{017824D5-AF81-4CFA-8277-0ED06039342B}" type="presOf" srcId="{2903C1D6-BBE3-4632-9F8B-9C41C96FCC5E}" destId="{0448D177-EDA2-4FA9-8FB2-8D0C64913EAD}" srcOrd="0" destOrd="0" presId="urn:microsoft.com/office/officeart/2005/8/layout/hierarchy3"/>
    <dgm:cxn modelId="{104654D6-5C7E-4FBF-9331-70FB842A91CB}" srcId="{05718D6D-BAB9-489A-B38D-305CFF062674}" destId="{661CE6D5-FC77-421F-893B-A0C58518DC38}" srcOrd="0" destOrd="0" parTransId="{BDA8CB64-8439-4878-8F3B-DDD26A945D48}" sibTransId="{804E09D6-E51E-4C76-8640-D8585E762100}"/>
    <dgm:cxn modelId="{15512BD7-13EC-437A-BD1C-6458DB7A86A3}" type="presOf" srcId="{1994A416-EBFA-4B0F-9937-07C6BC7BEA6A}" destId="{DB63A7E5-F5E7-47FA-B029-47200BDDE7FA}" srcOrd="0" destOrd="0" presId="urn:microsoft.com/office/officeart/2005/8/layout/hierarchy3"/>
    <dgm:cxn modelId="{D8142DDA-EEEE-45E7-95E0-F587EB960E7A}" type="presOf" srcId="{A057BB69-F0AD-4FB8-A74F-029E1A80FB43}" destId="{2D1B706C-68ED-4602-81FB-C1A958DC7E5F}" srcOrd="0" destOrd="0" presId="urn:microsoft.com/office/officeart/2005/8/layout/hierarchy3"/>
    <dgm:cxn modelId="{F80DE5DA-EAA2-4178-B9A3-09D2E93EDFD5}" type="presOf" srcId="{46AA1B26-2BAC-44AB-B594-98A73D34CE0F}" destId="{A1F25AA8-2960-4CC9-9110-3E54F09BAF7F}" srcOrd="0" destOrd="0" presId="urn:microsoft.com/office/officeart/2005/8/layout/hierarchy3"/>
    <dgm:cxn modelId="{BD3210DB-CE96-4BC7-868B-151968EFCD5A}" type="presOf" srcId="{DB20C931-8063-4D97-BE26-BCA4564628F4}" destId="{E34AD801-FDEE-4F6F-8E24-39CDECBF8F09}" srcOrd="0" destOrd="0" presId="urn:microsoft.com/office/officeart/2005/8/layout/hierarchy3"/>
    <dgm:cxn modelId="{B89F2BDC-7263-4C73-98F1-DBB77C2C962B}" type="presOf" srcId="{F4131B7C-7BD8-48CC-8D87-06E6F8762B81}" destId="{25E7C3E2-F32A-4B09-B796-5A8D11EDAC5B}" srcOrd="0" destOrd="0" presId="urn:microsoft.com/office/officeart/2005/8/layout/hierarchy3"/>
    <dgm:cxn modelId="{CFB070DD-981C-461F-BA60-DA68F42375AE}" srcId="{05718D6D-BAB9-489A-B38D-305CFF062674}" destId="{D00EB509-8E7F-4D3B-9653-F071CEB433CD}" srcOrd="4" destOrd="0" parTransId="{F4131B7C-7BD8-48CC-8D87-06E6F8762B81}" sibTransId="{4C17E4F5-18FB-4937-A512-2FB36CFABF1D}"/>
    <dgm:cxn modelId="{625E0ADE-3ADC-4234-A8BD-C4A2D3F8C20E}" type="presOf" srcId="{C1B421B8-65F7-4E20-B2F5-03B1E75B7056}" destId="{3A1A1B2D-1808-4AFD-911B-39549E14E07A}" srcOrd="0" destOrd="0" presId="urn:microsoft.com/office/officeart/2005/8/layout/hierarchy3"/>
    <dgm:cxn modelId="{57BA47DE-4110-4BF8-BA85-9D0A125B8F11}" type="presOf" srcId="{C8E3F3BF-BB75-4AF4-B27C-0A7204EBFEF8}" destId="{DE28D0CF-DA5E-48F0-BB9F-AE23FEB2BDB7}" srcOrd="0" destOrd="0" presId="urn:microsoft.com/office/officeart/2005/8/layout/hierarchy3"/>
    <dgm:cxn modelId="{7A97DBE1-C0AA-45A7-85A9-16A27761EC78}" type="presOf" srcId="{41769C55-247E-478D-8C7D-BB5A8ED161C2}" destId="{90DB8A7F-EEA9-4E98-B428-8939575FE9F6}" srcOrd="0" destOrd="0" presId="urn:microsoft.com/office/officeart/2005/8/layout/hierarchy3"/>
    <dgm:cxn modelId="{E83C06E3-9876-473A-B715-10213B140DF2}" srcId="{46AA1B26-2BAC-44AB-B594-98A73D34CE0F}" destId="{733C42E6-D577-4DE0-87AF-D8DCE62AE0A5}" srcOrd="2" destOrd="0" parTransId="{CE18672B-B867-4F82-AB7D-AC43F7328258}" sibTransId="{A1C598DF-9BE0-4354-994D-EE4AFC9A9263}"/>
    <dgm:cxn modelId="{B56E4BE3-493D-4801-8945-D83436BBE3C3}" type="presOf" srcId="{4F01907D-7E63-4E89-BBD2-F66AABE4D0E6}" destId="{8D3EC05C-B4A4-4648-BBDB-295D5E4A8AB7}" srcOrd="0" destOrd="0" presId="urn:microsoft.com/office/officeart/2005/8/layout/hierarchy3"/>
    <dgm:cxn modelId="{4BAB9EE6-67BD-454D-A7D9-0EEBC505CD4A}" type="presOf" srcId="{887A59B0-100B-47F1-8CDF-847D86C554FD}" destId="{95076850-7B31-49E2-9377-A9E6010B9D41}" srcOrd="0" destOrd="0" presId="urn:microsoft.com/office/officeart/2005/8/layout/hierarchy3"/>
    <dgm:cxn modelId="{5FBE26E9-D6A6-4A57-92D2-63F8BC3AFB29}" srcId="{B28D4BC4-0EA1-4F89-98BF-5786F992AD52}" destId="{F6FBC1C6-E248-464D-869C-879F06708AD5}" srcOrd="2" destOrd="0" parTransId="{8D088CDA-FA32-4626-9196-77AC988948DA}" sibTransId="{AD40935B-1D24-42F8-AF82-8DE158C04AC5}"/>
    <dgm:cxn modelId="{DBFDD4E9-F17C-4900-9FA5-14869B8B9E23}" type="presOf" srcId="{984EE1F1-4D3D-40FB-9D10-6480125E12A8}" destId="{DB859FD0-BCB8-487B-A70D-A6AEDDBFDD89}" srcOrd="0" destOrd="0" presId="urn:microsoft.com/office/officeart/2005/8/layout/hierarchy3"/>
    <dgm:cxn modelId="{24C3A8EA-0F16-49ED-BD3D-E7BC22436B4D}" type="presOf" srcId="{CD2BCB69-756F-45B0-AD6E-388948F4E9F8}" destId="{5A555F1E-4AD5-4349-99F2-ECFC450E18D5}" srcOrd="0" destOrd="0" presId="urn:microsoft.com/office/officeart/2005/8/layout/hierarchy3"/>
    <dgm:cxn modelId="{47953BEC-F2E3-4DD6-9FB5-196300CF885B}" type="presOf" srcId="{5649446B-16A8-4EC3-AE23-0DAAFC2CA0DC}" destId="{5A60EC9C-1459-4257-8C8D-7362A4903C95}" srcOrd="0" destOrd="0" presId="urn:microsoft.com/office/officeart/2005/8/layout/hierarchy3"/>
    <dgm:cxn modelId="{DF7340ED-67DD-4276-90F1-7143EF8EE164}" type="presOf" srcId="{39AC02B3-8135-4BAF-ADA3-2D7EF042CD2F}" destId="{4D3EE85D-53FD-46B0-A9DF-BB967AAB9AE4}" srcOrd="0" destOrd="0" presId="urn:microsoft.com/office/officeart/2005/8/layout/hierarchy3"/>
    <dgm:cxn modelId="{57ECD2ED-BD21-49C9-8D5E-7868AC1470FE}" type="presOf" srcId="{B28D4BC4-0EA1-4F89-98BF-5786F992AD52}" destId="{40F5AD0C-0907-4E82-BE07-F0467BE59A12}" srcOrd="1" destOrd="0" presId="urn:microsoft.com/office/officeart/2005/8/layout/hierarchy3"/>
    <dgm:cxn modelId="{7C29BEEE-FB1E-4133-B955-4608BFA2E9A4}" srcId="{79647F9F-7A72-4C7C-8B82-BACD7322C6E6}" destId="{0AB482B7-CD54-49AC-9D6B-C763DFD3F6E4}" srcOrd="0" destOrd="0" parTransId="{67A6AF4F-E43C-4B35-AB5F-E02CA77560DB}" sibTransId="{802AFDA4-C7CE-4A0F-B434-9D54AB9AB830}"/>
    <dgm:cxn modelId="{B4BDEDEE-6C29-45CF-A9D8-91505912C5E4}" type="presOf" srcId="{27B2FD3B-695D-4A6E-B463-82E074E41E54}" destId="{57C12DEC-69CC-48D4-B01D-298E832B499B}" srcOrd="0" destOrd="0" presId="urn:microsoft.com/office/officeart/2005/8/layout/hierarchy3"/>
    <dgm:cxn modelId="{FA337AEF-EA5A-4EE6-A944-B81F9616386C}" srcId="{7F2799F8-495F-45A7-8BE7-ACA00FCB4BF4}" destId="{41AC6CCB-1C48-4984-8659-107FB91C2D82}" srcOrd="4" destOrd="0" parTransId="{BDE0A3A1-7A8B-4507-9FB4-46D225CAD328}" sibTransId="{DA5085D8-BF5D-4282-8DE7-8B74B5CBEFFC}"/>
    <dgm:cxn modelId="{D9C648F0-8C6C-451C-BC51-06E93FA4E5BC}" type="presOf" srcId="{24AC26B0-71C2-4A7F-BED6-0005C4B40547}" destId="{B147C86B-C922-4D4D-8E89-8E5E6E88EB6F}" srcOrd="0" destOrd="0" presId="urn:microsoft.com/office/officeart/2005/8/layout/hierarchy3"/>
    <dgm:cxn modelId="{B7E899F0-2EE3-41C1-89C4-E7CCF6532EC3}" type="presOf" srcId="{A8E86FE7-AA9D-4B9C-B284-356C97378AE2}" destId="{606A2380-16A7-4948-8E5E-050B90020676}" srcOrd="0" destOrd="0" presId="urn:microsoft.com/office/officeart/2005/8/layout/hierarchy3"/>
    <dgm:cxn modelId="{DA437BF1-9563-4A64-8BF6-D1B058993F1E}" srcId="{79647F9F-7A72-4C7C-8B82-BACD7322C6E6}" destId="{A0A46E0D-6C0D-4F45-9FB6-2A034DDCDFE6}" srcOrd="5" destOrd="0" parTransId="{DB20C931-8063-4D97-BE26-BCA4564628F4}" sibTransId="{B673E9DF-40A9-44AA-BEF1-88F56BD2D6B1}"/>
    <dgm:cxn modelId="{BEB2C2F2-FC9C-4A6A-82A5-7D609E75ACE4}" srcId="{3C54BD63-56E5-4860-A0BD-012E21922858}" destId="{2DDCBEF6-88AB-44AA-ACC7-CF4E46DEEF00}" srcOrd="0" destOrd="0" parTransId="{984EE1F1-4D3D-40FB-9D10-6480125E12A8}" sibTransId="{4570FB30-B77B-4B2F-AA23-DB7E1AD37B78}"/>
    <dgm:cxn modelId="{DF2059F4-3DE0-4C3B-B29A-D84BD0EBD859}" type="presOf" srcId="{41AC6CCB-1C48-4984-8659-107FB91C2D82}" destId="{1BC6ABB1-E14E-490F-ADB6-151297D4D874}" srcOrd="0" destOrd="0" presId="urn:microsoft.com/office/officeart/2005/8/layout/hierarchy3"/>
    <dgm:cxn modelId="{6E7121F5-F6DB-4CC3-81AE-6FCB5B7D6969}" type="presOf" srcId="{7DB763F7-2371-4501-AB58-65BFEC5B0D7D}" destId="{877BE87A-5A55-4D2C-B197-2D1A9685116E}" srcOrd="0" destOrd="0" presId="urn:microsoft.com/office/officeart/2005/8/layout/hierarchy3"/>
    <dgm:cxn modelId="{AECA49F5-3435-406D-9E91-5DEA262C2C70}" type="presOf" srcId="{23C06A50-C792-4104-85B3-435E707AB18E}" destId="{8649A9F4-DA3B-4145-932D-D1C46810B442}" srcOrd="0" destOrd="0" presId="urn:microsoft.com/office/officeart/2005/8/layout/hierarchy3"/>
    <dgm:cxn modelId="{98F0B5F5-1D75-4816-A018-C7063BC63249}" srcId="{B28D4BC4-0EA1-4F89-98BF-5786F992AD52}" destId="{316D92F0-1119-484B-9F71-47C9E4367487}" srcOrd="1" destOrd="0" parTransId="{A8E86FE7-AA9D-4B9C-B284-356C97378AE2}" sibTransId="{CF9692D6-1FEC-476E-99A6-002A8A3CCF76}"/>
    <dgm:cxn modelId="{FAE9BAFC-40E8-4DC4-8654-F50164C4D4BC}" type="presOf" srcId="{D00EB509-8E7F-4D3B-9653-F071CEB433CD}" destId="{6EF172F0-50EF-4A81-8F02-EB0AFC8D2178}" srcOrd="0" destOrd="0" presId="urn:microsoft.com/office/officeart/2005/8/layout/hierarchy3"/>
    <dgm:cxn modelId="{26BC71FE-CB19-49A4-AAE9-8A6A7C4F3F00}" srcId="{46AA1B26-2BAC-44AB-B594-98A73D34CE0F}" destId="{3021AD95-A82B-4A3D-BCC7-3FDA2D3B86F2}" srcOrd="0" destOrd="0" parTransId="{ECE027BF-5B33-4108-A0B6-4C089169E059}" sibTransId="{8A16A099-0731-464C-AD90-FD6FCFABFB7C}"/>
    <dgm:cxn modelId="{B4A27FFF-F78B-40E6-8B7D-862CDAA1D637}" type="presOf" srcId="{67A6AF4F-E43C-4B35-AB5F-E02CA77560DB}" destId="{89EC8913-AE0D-4E5F-A445-59AB7EE0B4A6}" srcOrd="0" destOrd="0" presId="urn:microsoft.com/office/officeart/2005/8/layout/hierarchy3"/>
    <dgm:cxn modelId="{6DBE9435-F5EA-4E54-9F44-DFED1C9E7287}" type="presParOf" srcId="{7E0E7ACB-99D3-44F8-A3DD-A4D3AD357686}" destId="{1ED17A47-4478-494A-8E5C-C41F031913DD}" srcOrd="0" destOrd="0" presId="urn:microsoft.com/office/officeart/2005/8/layout/hierarchy3"/>
    <dgm:cxn modelId="{5C92686E-EB03-4116-A69A-D3D1AEE90A51}" type="presParOf" srcId="{1ED17A47-4478-494A-8E5C-C41F031913DD}" destId="{C88B74F1-761B-4E58-94F8-7508E8DC49B0}" srcOrd="0" destOrd="0" presId="urn:microsoft.com/office/officeart/2005/8/layout/hierarchy3"/>
    <dgm:cxn modelId="{B8819169-E784-40D0-AF6A-DF2BEBDB8528}" type="presParOf" srcId="{C88B74F1-761B-4E58-94F8-7508E8DC49B0}" destId="{CB039D28-5216-47C2-90AD-FA26D965E65D}" srcOrd="0" destOrd="0" presId="urn:microsoft.com/office/officeart/2005/8/layout/hierarchy3"/>
    <dgm:cxn modelId="{B039B474-6FDD-4E79-95D4-B2328159FF29}" type="presParOf" srcId="{C88B74F1-761B-4E58-94F8-7508E8DC49B0}" destId="{994E6EAF-745D-4287-9BF7-8E9110023388}" srcOrd="1" destOrd="0" presId="urn:microsoft.com/office/officeart/2005/8/layout/hierarchy3"/>
    <dgm:cxn modelId="{E1D70F5F-61AC-409E-B5EA-63610A29097C}" type="presParOf" srcId="{1ED17A47-4478-494A-8E5C-C41F031913DD}" destId="{DB364DE2-803F-423B-8953-01B746277DEF}" srcOrd="1" destOrd="0" presId="urn:microsoft.com/office/officeart/2005/8/layout/hierarchy3"/>
    <dgm:cxn modelId="{04A884A5-B713-48EF-BBC6-3AC291D23CB7}" type="presParOf" srcId="{DB364DE2-803F-423B-8953-01B746277DEF}" destId="{7575040E-0F6F-4960-8F21-1644D5A5267F}" srcOrd="0" destOrd="0" presId="urn:microsoft.com/office/officeart/2005/8/layout/hierarchy3"/>
    <dgm:cxn modelId="{004703D5-8511-4ADF-80E0-D1F2894085DB}" type="presParOf" srcId="{DB364DE2-803F-423B-8953-01B746277DEF}" destId="{FC96C4EE-2CD2-415C-BBD7-64C3CB703B5E}" srcOrd="1" destOrd="0" presId="urn:microsoft.com/office/officeart/2005/8/layout/hierarchy3"/>
    <dgm:cxn modelId="{2741BA3E-DAA0-4E73-B3BB-70CF02AE20AD}" type="presParOf" srcId="{DB364DE2-803F-423B-8953-01B746277DEF}" destId="{53AABE23-3087-46C6-A2D5-E43C9E96A56A}" srcOrd="2" destOrd="0" presId="urn:microsoft.com/office/officeart/2005/8/layout/hierarchy3"/>
    <dgm:cxn modelId="{BC6F6FC9-D44F-4029-A9F9-DD6D52F31E03}" type="presParOf" srcId="{DB364DE2-803F-423B-8953-01B746277DEF}" destId="{75077211-5299-4A8A-8B5D-A8D72D25EB57}" srcOrd="3" destOrd="0" presId="urn:microsoft.com/office/officeart/2005/8/layout/hierarchy3"/>
    <dgm:cxn modelId="{963ACF54-5BA1-4E3F-B983-2117CDF7A2E2}" type="presParOf" srcId="{DB364DE2-803F-423B-8953-01B746277DEF}" destId="{9DF16295-7D4C-4A72-B08A-F321C3125E71}" srcOrd="4" destOrd="0" presId="urn:microsoft.com/office/officeart/2005/8/layout/hierarchy3"/>
    <dgm:cxn modelId="{55557029-080B-42A3-BEDB-4924A3F11EB9}" type="presParOf" srcId="{DB364DE2-803F-423B-8953-01B746277DEF}" destId="{2D1B706C-68ED-4602-81FB-C1A958DC7E5F}" srcOrd="5" destOrd="0" presId="urn:microsoft.com/office/officeart/2005/8/layout/hierarchy3"/>
    <dgm:cxn modelId="{111A9B06-FBA4-4B12-A28C-BF52452D66BE}" type="presParOf" srcId="{DB364DE2-803F-423B-8953-01B746277DEF}" destId="{7A007800-4F02-4863-A0FC-F8E428307BCB}" srcOrd="6" destOrd="0" presId="urn:microsoft.com/office/officeart/2005/8/layout/hierarchy3"/>
    <dgm:cxn modelId="{544B07FA-F5B5-4434-81A7-B6E21D335723}" type="presParOf" srcId="{DB364DE2-803F-423B-8953-01B746277DEF}" destId="{F8D7A5B8-B119-4BFD-AA33-88E647F4D9BD}" srcOrd="7" destOrd="0" presId="urn:microsoft.com/office/officeart/2005/8/layout/hierarchy3"/>
    <dgm:cxn modelId="{DB8900C2-D875-4381-A9C8-C5143D084F2B}" type="presParOf" srcId="{DB364DE2-803F-423B-8953-01B746277DEF}" destId="{25E7C3E2-F32A-4B09-B796-5A8D11EDAC5B}" srcOrd="8" destOrd="0" presId="urn:microsoft.com/office/officeart/2005/8/layout/hierarchy3"/>
    <dgm:cxn modelId="{8D7A79B7-9B74-4305-BA59-ABA880626A0B}" type="presParOf" srcId="{DB364DE2-803F-423B-8953-01B746277DEF}" destId="{6EF172F0-50EF-4A81-8F02-EB0AFC8D2178}" srcOrd="9" destOrd="0" presId="urn:microsoft.com/office/officeart/2005/8/layout/hierarchy3"/>
    <dgm:cxn modelId="{1A6A7BF2-9A9B-4188-84BF-5BE6DAA96F50}" type="presParOf" srcId="{7E0E7ACB-99D3-44F8-A3DD-A4D3AD357686}" destId="{DCF73225-495F-492C-B97C-1E2D93FE85AE}" srcOrd="1" destOrd="0" presId="urn:microsoft.com/office/officeart/2005/8/layout/hierarchy3"/>
    <dgm:cxn modelId="{57CACC44-BD7A-4C30-8C68-6E1D652F4782}" type="presParOf" srcId="{DCF73225-495F-492C-B97C-1E2D93FE85AE}" destId="{E68CE00E-4799-4474-BC58-84E8AD4582C3}" srcOrd="0" destOrd="0" presId="urn:microsoft.com/office/officeart/2005/8/layout/hierarchy3"/>
    <dgm:cxn modelId="{27B22DE0-BA39-42DB-B80D-76DB9C054A4C}" type="presParOf" srcId="{E68CE00E-4799-4474-BC58-84E8AD4582C3}" destId="{9BCEAE57-B3B8-4C54-9975-B2BF6C5846E3}" srcOrd="0" destOrd="0" presId="urn:microsoft.com/office/officeart/2005/8/layout/hierarchy3"/>
    <dgm:cxn modelId="{A2B1983D-FF02-458E-87D9-064878798A9E}" type="presParOf" srcId="{E68CE00E-4799-4474-BC58-84E8AD4582C3}" destId="{E1D3CF44-8AAC-4D05-AF0D-2FFB7390C1D9}" srcOrd="1" destOrd="0" presId="urn:microsoft.com/office/officeart/2005/8/layout/hierarchy3"/>
    <dgm:cxn modelId="{FC1CBD6F-2D55-4E73-A3BA-5BE2B197FF12}" type="presParOf" srcId="{DCF73225-495F-492C-B97C-1E2D93FE85AE}" destId="{0991592C-5180-4419-BD5E-EF0B0DC60A5E}" srcOrd="1" destOrd="0" presId="urn:microsoft.com/office/officeart/2005/8/layout/hierarchy3"/>
    <dgm:cxn modelId="{32F46463-5B72-48E8-9CA8-FCDFA1E41257}" type="presParOf" srcId="{0991592C-5180-4419-BD5E-EF0B0DC60A5E}" destId="{39FCDE01-0809-4D43-B8BB-F83BCD93947C}" srcOrd="0" destOrd="0" presId="urn:microsoft.com/office/officeart/2005/8/layout/hierarchy3"/>
    <dgm:cxn modelId="{83F283B2-73A6-4E79-B94F-C6E254294187}" type="presParOf" srcId="{0991592C-5180-4419-BD5E-EF0B0DC60A5E}" destId="{81DE078D-ABB1-4B6F-A057-697E97F7DE3E}" srcOrd="1" destOrd="0" presId="urn:microsoft.com/office/officeart/2005/8/layout/hierarchy3"/>
    <dgm:cxn modelId="{FF9A3624-B1B4-4316-B3CA-25FAB61E4CDD}" type="presParOf" srcId="{0991592C-5180-4419-BD5E-EF0B0DC60A5E}" destId="{554BBCCA-5B76-4546-961F-0C3BAD17E61D}" srcOrd="2" destOrd="0" presId="urn:microsoft.com/office/officeart/2005/8/layout/hierarchy3"/>
    <dgm:cxn modelId="{6740DB52-7421-4DB7-82BE-5BE54066C7A2}" type="presParOf" srcId="{0991592C-5180-4419-BD5E-EF0B0DC60A5E}" destId="{42426E85-775A-49BC-BF1D-91795A70B714}" srcOrd="3" destOrd="0" presId="urn:microsoft.com/office/officeart/2005/8/layout/hierarchy3"/>
    <dgm:cxn modelId="{0F579CAD-DF84-4896-9715-E15767B4801F}" type="presParOf" srcId="{0991592C-5180-4419-BD5E-EF0B0DC60A5E}" destId="{92D5E2D3-2498-4282-A03D-E9E6D82AC6B0}" srcOrd="4" destOrd="0" presId="urn:microsoft.com/office/officeart/2005/8/layout/hierarchy3"/>
    <dgm:cxn modelId="{234CE493-606D-48C8-8E60-DD4B4E3AA53F}" type="presParOf" srcId="{0991592C-5180-4419-BD5E-EF0B0DC60A5E}" destId="{95076850-7B31-49E2-9377-A9E6010B9D41}" srcOrd="5" destOrd="0" presId="urn:microsoft.com/office/officeart/2005/8/layout/hierarchy3"/>
    <dgm:cxn modelId="{9D079AED-0EA9-49EA-A196-3E56EBD79BC4}" type="presParOf" srcId="{0991592C-5180-4419-BD5E-EF0B0DC60A5E}" destId="{90DB8A7F-EEA9-4E98-B428-8939575FE9F6}" srcOrd="6" destOrd="0" presId="urn:microsoft.com/office/officeart/2005/8/layout/hierarchy3"/>
    <dgm:cxn modelId="{441E5C4C-3321-490D-B2C2-44724F8E7EC7}" type="presParOf" srcId="{0991592C-5180-4419-BD5E-EF0B0DC60A5E}" destId="{5A60EC9C-1459-4257-8C8D-7362A4903C95}" srcOrd="7" destOrd="0" presId="urn:microsoft.com/office/officeart/2005/8/layout/hierarchy3"/>
    <dgm:cxn modelId="{9130A15A-2524-498E-8165-C293076496F7}" type="presParOf" srcId="{0991592C-5180-4419-BD5E-EF0B0DC60A5E}" destId="{EBB19105-ABB6-40EB-9C64-F4F62073BA5E}" srcOrd="8" destOrd="0" presId="urn:microsoft.com/office/officeart/2005/8/layout/hierarchy3"/>
    <dgm:cxn modelId="{7E9F4C64-4DD1-4AE2-97B6-3390B354B9E6}" type="presParOf" srcId="{0991592C-5180-4419-BD5E-EF0B0DC60A5E}" destId="{53A57298-0793-482B-B6DD-C01552371C11}" srcOrd="9" destOrd="0" presId="urn:microsoft.com/office/officeart/2005/8/layout/hierarchy3"/>
    <dgm:cxn modelId="{0268FEEC-A038-4B92-9F06-048B4AEB1E77}" type="presParOf" srcId="{0991592C-5180-4419-BD5E-EF0B0DC60A5E}" destId="{57C12DEC-69CC-48D4-B01D-298E832B499B}" srcOrd="10" destOrd="0" presId="urn:microsoft.com/office/officeart/2005/8/layout/hierarchy3"/>
    <dgm:cxn modelId="{8D76AACF-BB06-4ABF-9CC2-76037651FBE2}" type="presParOf" srcId="{0991592C-5180-4419-BD5E-EF0B0DC60A5E}" destId="{F376D2DC-58E9-40DF-9313-DDDAEAD03ED8}" srcOrd="11" destOrd="0" presId="urn:microsoft.com/office/officeart/2005/8/layout/hierarchy3"/>
    <dgm:cxn modelId="{2DC62FB1-94B7-428D-82EB-3BAA1D533DBA}" type="presParOf" srcId="{0991592C-5180-4419-BD5E-EF0B0DC60A5E}" destId="{2F9DC44F-0DDB-4672-A41F-10AB96A4381C}" srcOrd="12" destOrd="0" presId="urn:microsoft.com/office/officeart/2005/8/layout/hierarchy3"/>
    <dgm:cxn modelId="{B6EE02A6-CAA4-4C11-8202-0D6B16B0E55F}" type="presParOf" srcId="{0991592C-5180-4419-BD5E-EF0B0DC60A5E}" destId="{14EF9FBE-25BA-4B4F-AE87-3CFAFDFBFACC}" srcOrd="13" destOrd="0" presId="urn:microsoft.com/office/officeart/2005/8/layout/hierarchy3"/>
    <dgm:cxn modelId="{C1BDC880-ABE3-4D67-B228-CFC2E75F663B}" type="presParOf" srcId="{0991592C-5180-4419-BD5E-EF0B0DC60A5E}" destId="{E6DDA938-C728-4B6A-931C-6769AE81A8E4}" srcOrd="14" destOrd="0" presId="urn:microsoft.com/office/officeart/2005/8/layout/hierarchy3"/>
    <dgm:cxn modelId="{E130EC03-35AC-4090-B65C-D3AB6E8CC0A4}" type="presParOf" srcId="{0991592C-5180-4419-BD5E-EF0B0DC60A5E}" destId="{B147C86B-C922-4D4D-8E89-8E5E6E88EB6F}" srcOrd="15" destOrd="0" presId="urn:microsoft.com/office/officeart/2005/8/layout/hierarchy3"/>
    <dgm:cxn modelId="{6BFFF060-0A17-4CB1-8AE7-CF915F1FFC6A}" type="presParOf" srcId="{0991592C-5180-4419-BD5E-EF0B0DC60A5E}" destId="{8D3EC05C-B4A4-4648-BBDB-295D5E4A8AB7}" srcOrd="16" destOrd="0" presId="urn:microsoft.com/office/officeart/2005/8/layout/hierarchy3"/>
    <dgm:cxn modelId="{489E717F-2DC6-481F-8425-7AA626393409}" type="presParOf" srcId="{0991592C-5180-4419-BD5E-EF0B0DC60A5E}" destId="{0B975E43-7D58-4630-93B7-A147AD736F36}" srcOrd="17" destOrd="0" presId="urn:microsoft.com/office/officeart/2005/8/layout/hierarchy3"/>
    <dgm:cxn modelId="{E7486076-8B65-4654-B87F-A7F234AD899B}" type="presParOf" srcId="{7E0E7ACB-99D3-44F8-A3DD-A4D3AD357686}" destId="{C0048895-3703-4340-9FDD-28A9E07DE468}" srcOrd="2" destOrd="0" presId="urn:microsoft.com/office/officeart/2005/8/layout/hierarchy3"/>
    <dgm:cxn modelId="{27D59F72-861B-4B42-8BCD-7AC04BC6D9AF}" type="presParOf" srcId="{C0048895-3703-4340-9FDD-28A9E07DE468}" destId="{E2D5FE7F-2F59-44F7-977A-31B12BA14542}" srcOrd="0" destOrd="0" presId="urn:microsoft.com/office/officeart/2005/8/layout/hierarchy3"/>
    <dgm:cxn modelId="{DD8C5F55-342A-4DB7-B4FA-FEB60D5D865F}" type="presParOf" srcId="{E2D5FE7F-2F59-44F7-977A-31B12BA14542}" destId="{A1F25AA8-2960-4CC9-9110-3E54F09BAF7F}" srcOrd="0" destOrd="0" presId="urn:microsoft.com/office/officeart/2005/8/layout/hierarchy3"/>
    <dgm:cxn modelId="{2BB4B4AE-61F4-4BB1-ABD3-7EEA18BC6408}" type="presParOf" srcId="{E2D5FE7F-2F59-44F7-977A-31B12BA14542}" destId="{19851BF5-FF9E-4B7E-9E3B-010C904C830B}" srcOrd="1" destOrd="0" presId="urn:microsoft.com/office/officeart/2005/8/layout/hierarchy3"/>
    <dgm:cxn modelId="{6BE2778E-395C-4153-8971-A7FF39F02421}" type="presParOf" srcId="{C0048895-3703-4340-9FDD-28A9E07DE468}" destId="{9EF1A48E-CA3F-44DF-A556-6C96B0B0D201}" srcOrd="1" destOrd="0" presId="urn:microsoft.com/office/officeart/2005/8/layout/hierarchy3"/>
    <dgm:cxn modelId="{8A27FAE1-04EF-4A18-88E4-2D06081F6645}" type="presParOf" srcId="{9EF1A48E-CA3F-44DF-A556-6C96B0B0D201}" destId="{17DE0AE6-C219-4120-9678-28A8EB58BA41}" srcOrd="0" destOrd="0" presId="urn:microsoft.com/office/officeart/2005/8/layout/hierarchy3"/>
    <dgm:cxn modelId="{180FD000-F27B-4126-AB74-3C1D0A5F495B}" type="presParOf" srcId="{9EF1A48E-CA3F-44DF-A556-6C96B0B0D201}" destId="{BC6D9DC7-BE3D-4A4A-BEB1-B7E6A1DC9513}" srcOrd="1" destOrd="0" presId="urn:microsoft.com/office/officeart/2005/8/layout/hierarchy3"/>
    <dgm:cxn modelId="{D5AAFC99-D8F8-4B53-BCD6-360D1A3C3C55}" type="presParOf" srcId="{9EF1A48E-CA3F-44DF-A556-6C96B0B0D201}" destId="{0F16DFA1-668F-49A7-B484-204DD7675261}" srcOrd="2" destOrd="0" presId="urn:microsoft.com/office/officeart/2005/8/layout/hierarchy3"/>
    <dgm:cxn modelId="{3628FE00-4EA3-486E-972D-8A249A513666}" type="presParOf" srcId="{9EF1A48E-CA3F-44DF-A556-6C96B0B0D201}" destId="{A6DD6C28-AB9F-453E-AF51-72BCFC96D612}" srcOrd="3" destOrd="0" presId="urn:microsoft.com/office/officeart/2005/8/layout/hierarchy3"/>
    <dgm:cxn modelId="{8A736A16-DB48-4D51-88D8-79CA6341C724}" type="presParOf" srcId="{9EF1A48E-CA3F-44DF-A556-6C96B0B0D201}" destId="{2D3A4CA6-4511-47D9-A265-EB1230BAA93B}" srcOrd="4" destOrd="0" presId="urn:microsoft.com/office/officeart/2005/8/layout/hierarchy3"/>
    <dgm:cxn modelId="{F119CDED-27A1-4932-ABE7-517E30632902}" type="presParOf" srcId="{9EF1A48E-CA3F-44DF-A556-6C96B0B0D201}" destId="{036D303F-43AC-43C3-B04F-BC709E9C9032}" srcOrd="5" destOrd="0" presId="urn:microsoft.com/office/officeart/2005/8/layout/hierarchy3"/>
    <dgm:cxn modelId="{8BDE7A4E-2ED0-48E8-A2F3-8784B808F603}" type="presParOf" srcId="{9EF1A48E-CA3F-44DF-A556-6C96B0B0D201}" destId="{AA1A838F-6494-4B27-860D-70274B5963E5}" srcOrd="6" destOrd="0" presId="urn:microsoft.com/office/officeart/2005/8/layout/hierarchy3"/>
    <dgm:cxn modelId="{D6BD9B8D-5442-4CF6-BF12-E05CB879B8F1}" type="presParOf" srcId="{9EF1A48E-CA3F-44DF-A556-6C96B0B0D201}" destId="{3A1A1B2D-1808-4AFD-911B-39549E14E07A}" srcOrd="7" destOrd="0" presId="urn:microsoft.com/office/officeart/2005/8/layout/hierarchy3"/>
    <dgm:cxn modelId="{3066DBF0-1A4C-42ED-BC32-D86F90A5C34C}" type="presParOf" srcId="{9EF1A48E-CA3F-44DF-A556-6C96B0B0D201}" destId="{68AD1794-0889-4040-8CF7-1E218AE1820A}" srcOrd="8" destOrd="0" presId="urn:microsoft.com/office/officeart/2005/8/layout/hierarchy3"/>
    <dgm:cxn modelId="{4F7F33CF-BE65-4822-9D18-8977E0D0356E}" type="presParOf" srcId="{9EF1A48E-CA3F-44DF-A556-6C96B0B0D201}" destId="{DB63A7E5-F5E7-47FA-B029-47200BDDE7FA}" srcOrd="9" destOrd="0" presId="urn:microsoft.com/office/officeart/2005/8/layout/hierarchy3"/>
    <dgm:cxn modelId="{A588BDD0-6ECE-4D30-997D-0BBF09B1C39D}" type="presParOf" srcId="{7E0E7ACB-99D3-44F8-A3DD-A4D3AD357686}" destId="{23F3FBF7-6DCD-4686-A8A9-A976DBFA3EF1}" srcOrd="3" destOrd="0" presId="urn:microsoft.com/office/officeart/2005/8/layout/hierarchy3"/>
    <dgm:cxn modelId="{CADCB115-CCC2-4467-ACD3-63B0BF88AC0B}" type="presParOf" srcId="{23F3FBF7-6DCD-4686-A8A9-A976DBFA3EF1}" destId="{AF9DDBB2-1E20-45D3-A2C6-677D12D46575}" srcOrd="0" destOrd="0" presId="urn:microsoft.com/office/officeart/2005/8/layout/hierarchy3"/>
    <dgm:cxn modelId="{DF9A9A7C-3373-426F-BFC5-B74A2AD056E8}" type="presParOf" srcId="{AF9DDBB2-1E20-45D3-A2C6-677D12D46575}" destId="{139C886C-4B51-4E37-AD38-58FC9B299D63}" srcOrd="0" destOrd="0" presId="urn:microsoft.com/office/officeart/2005/8/layout/hierarchy3"/>
    <dgm:cxn modelId="{6DADF8BE-94D9-45B8-9766-AFE5CA4C7036}" type="presParOf" srcId="{AF9DDBB2-1E20-45D3-A2C6-677D12D46575}" destId="{40F5AD0C-0907-4E82-BE07-F0467BE59A12}" srcOrd="1" destOrd="0" presId="urn:microsoft.com/office/officeart/2005/8/layout/hierarchy3"/>
    <dgm:cxn modelId="{6ED2B4E1-18FA-4251-96A0-F4F7D878E52A}" type="presParOf" srcId="{23F3FBF7-6DCD-4686-A8A9-A976DBFA3EF1}" destId="{86F20958-7461-4F39-9E61-13053164A268}" srcOrd="1" destOrd="0" presId="urn:microsoft.com/office/officeart/2005/8/layout/hierarchy3"/>
    <dgm:cxn modelId="{D4BB1933-528A-4E3E-87AF-C68490F4D155}" type="presParOf" srcId="{86F20958-7461-4F39-9E61-13053164A268}" destId="{6767843D-74FA-432F-BBB9-6F286D5A81A7}" srcOrd="0" destOrd="0" presId="urn:microsoft.com/office/officeart/2005/8/layout/hierarchy3"/>
    <dgm:cxn modelId="{3C679076-CD2A-4467-908A-30334065ECB1}" type="presParOf" srcId="{86F20958-7461-4F39-9E61-13053164A268}" destId="{2C822D5E-B8E7-4FAB-AA25-44E64CC3AA25}" srcOrd="1" destOrd="0" presId="urn:microsoft.com/office/officeart/2005/8/layout/hierarchy3"/>
    <dgm:cxn modelId="{366C28CB-976F-4D80-ACED-9054986ADD15}" type="presParOf" srcId="{86F20958-7461-4F39-9E61-13053164A268}" destId="{606A2380-16A7-4948-8E5E-050B90020676}" srcOrd="2" destOrd="0" presId="urn:microsoft.com/office/officeart/2005/8/layout/hierarchy3"/>
    <dgm:cxn modelId="{FE35E52E-7ADD-46DB-8E4D-18CDE9E37A86}" type="presParOf" srcId="{86F20958-7461-4F39-9E61-13053164A268}" destId="{B6A2474C-EABA-4D5E-84CA-B6AF59990658}" srcOrd="3" destOrd="0" presId="urn:microsoft.com/office/officeart/2005/8/layout/hierarchy3"/>
    <dgm:cxn modelId="{8F1F7EAC-57AD-4EF2-8D53-7F88561B6E80}" type="presParOf" srcId="{86F20958-7461-4F39-9E61-13053164A268}" destId="{02D46910-C5C2-4AA6-9F44-539C0C77DBD7}" srcOrd="4" destOrd="0" presId="urn:microsoft.com/office/officeart/2005/8/layout/hierarchy3"/>
    <dgm:cxn modelId="{98D23881-9607-48EC-903E-0B57C17032BE}" type="presParOf" srcId="{86F20958-7461-4F39-9E61-13053164A268}" destId="{8647DFEE-7962-4E98-A7FD-E4E0936AE890}" srcOrd="5" destOrd="0" presId="urn:microsoft.com/office/officeart/2005/8/layout/hierarchy3"/>
    <dgm:cxn modelId="{A2491119-BEC2-4797-B349-DC71B8C1AF9F}" type="presParOf" srcId="{7E0E7ACB-99D3-44F8-A3DD-A4D3AD357686}" destId="{23D1768D-41D8-4231-A815-89F6DCF38E04}" srcOrd="4" destOrd="0" presId="urn:microsoft.com/office/officeart/2005/8/layout/hierarchy3"/>
    <dgm:cxn modelId="{C7BB37F9-40F7-4912-ADAE-42EAD799E0F0}" type="presParOf" srcId="{23D1768D-41D8-4231-A815-89F6DCF38E04}" destId="{AB00CCA1-736B-4A7D-AADE-C42473F75598}" srcOrd="0" destOrd="0" presId="urn:microsoft.com/office/officeart/2005/8/layout/hierarchy3"/>
    <dgm:cxn modelId="{9DE3D4BE-C104-42D4-926E-1F8E1217CAE6}" type="presParOf" srcId="{AB00CCA1-736B-4A7D-AADE-C42473F75598}" destId="{B024A245-7B7D-4D67-A65B-BA307C0657D9}" srcOrd="0" destOrd="0" presId="urn:microsoft.com/office/officeart/2005/8/layout/hierarchy3"/>
    <dgm:cxn modelId="{CB1DE6E0-E8B8-4F55-B625-02C5AC943B19}" type="presParOf" srcId="{AB00CCA1-736B-4A7D-AADE-C42473F75598}" destId="{403C8FF3-2928-4129-BD9B-DA95CFBF1083}" srcOrd="1" destOrd="0" presId="urn:microsoft.com/office/officeart/2005/8/layout/hierarchy3"/>
    <dgm:cxn modelId="{B327275D-CBA4-483D-84F4-4BC3D4F3EBF4}" type="presParOf" srcId="{23D1768D-41D8-4231-A815-89F6DCF38E04}" destId="{635B2D54-1858-4DC2-BA1E-CD4D9DBA09BD}" srcOrd="1" destOrd="0" presId="urn:microsoft.com/office/officeart/2005/8/layout/hierarchy3"/>
    <dgm:cxn modelId="{92B1B53D-B9B2-440D-83E1-FA341CC0E980}" type="presParOf" srcId="{635B2D54-1858-4DC2-BA1E-CD4D9DBA09BD}" destId="{89EC8913-AE0D-4E5F-A445-59AB7EE0B4A6}" srcOrd="0" destOrd="0" presId="urn:microsoft.com/office/officeart/2005/8/layout/hierarchy3"/>
    <dgm:cxn modelId="{BD2BC94A-C9F9-48ED-80FA-7372CCE8DCD2}" type="presParOf" srcId="{635B2D54-1858-4DC2-BA1E-CD4D9DBA09BD}" destId="{ABCCCEF7-2EA1-4559-96DD-3AAE66E3D0CC}" srcOrd="1" destOrd="0" presId="urn:microsoft.com/office/officeart/2005/8/layout/hierarchy3"/>
    <dgm:cxn modelId="{9EB3A961-2B23-48D7-8F12-0FBCE5D35323}" type="presParOf" srcId="{635B2D54-1858-4DC2-BA1E-CD4D9DBA09BD}" destId="{E7976BE5-21CF-42D6-AF5A-DB868C880AC5}" srcOrd="2" destOrd="0" presId="urn:microsoft.com/office/officeart/2005/8/layout/hierarchy3"/>
    <dgm:cxn modelId="{2C7CCF5C-99BA-423F-9C36-D87BBCF0B7FA}" type="presParOf" srcId="{635B2D54-1858-4DC2-BA1E-CD4D9DBA09BD}" destId="{877BE87A-5A55-4D2C-B197-2D1A9685116E}" srcOrd="3" destOrd="0" presId="urn:microsoft.com/office/officeart/2005/8/layout/hierarchy3"/>
    <dgm:cxn modelId="{6A4D9F06-4AA3-4A49-BAB4-6DF4F97A9941}" type="presParOf" srcId="{635B2D54-1858-4DC2-BA1E-CD4D9DBA09BD}" destId="{14C19223-4BFF-4095-9274-5EF41CCFE38D}" srcOrd="4" destOrd="0" presId="urn:microsoft.com/office/officeart/2005/8/layout/hierarchy3"/>
    <dgm:cxn modelId="{3125988A-FA5C-40DB-A8AC-4C72E5C7001A}" type="presParOf" srcId="{635B2D54-1858-4DC2-BA1E-CD4D9DBA09BD}" destId="{3741B6BE-1271-488A-A9A8-469BFF64ABC5}" srcOrd="5" destOrd="0" presId="urn:microsoft.com/office/officeart/2005/8/layout/hierarchy3"/>
    <dgm:cxn modelId="{90E95CC8-6AA9-42B8-BFC5-245D29AAB98C}" type="presParOf" srcId="{635B2D54-1858-4DC2-BA1E-CD4D9DBA09BD}" destId="{466D38E8-7D1D-4423-9C23-0EF31EE4F60B}" srcOrd="6" destOrd="0" presId="urn:microsoft.com/office/officeart/2005/8/layout/hierarchy3"/>
    <dgm:cxn modelId="{4E3B5F36-2B0E-40AD-9860-685005232062}" type="presParOf" srcId="{635B2D54-1858-4DC2-BA1E-CD4D9DBA09BD}" destId="{68DB36EC-2EF9-45B5-9D30-B8A344D15B53}" srcOrd="7" destOrd="0" presId="urn:microsoft.com/office/officeart/2005/8/layout/hierarchy3"/>
    <dgm:cxn modelId="{1D418303-4FD9-40EF-9BCB-FE2055970CED}" type="presParOf" srcId="{635B2D54-1858-4DC2-BA1E-CD4D9DBA09BD}" destId="{B39EED3D-0D9B-4762-AFCC-E1975BF14E4D}" srcOrd="8" destOrd="0" presId="urn:microsoft.com/office/officeart/2005/8/layout/hierarchy3"/>
    <dgm:cxn modelId="{80AB0040-71BE-40AC-BEBA-B4F73BA65DD8}" type="presParOf" srcId="{635B2D54-1858-4DC2-BA1E-CD4D9DBA09BD}" destId="{3D932462-9DD5-4878-922B-167C9FBF0A12}" srcOrd="9" destOrd="0" presId="urn:microsoft.com/office/officeart/2005/8/layout/hierarchy3"/>
    <dgm:cxn modelId="{4A933678-2600-4729-B11A-986235CB2A30}" type="presParOf" srcId="{635B2D54-1858-4DC2-BA1E-CD4D9DBA09BD}" destId="{E34AD801-FDEE-4F6F-8E24-39CDECBF8F09}" srcOrd="10" destOrd="0" presId="urn:microsoft.com/office/officeart/2005/8/layout/hierarchy3"/>
    <dgm:cxn modelId="{31AFA777-93A0-4A45-B164-BD7891271ADA}" type="presParOf" srcId="{635B2D54-1858-4DC2-BA1E-CD4D9DBA09BD}" destId="{52CEE4D6-94D1-46C4-AA5B-1E96137B6B9A}" srcOrd="11" destOrd="0" presId="urn:microsoft.com/office/officeart/2005/8/layout/hierarchy3"/>
    <dgm:cxn modelId="{B2301483-439F-4147-821C-428048E41D0C}" type="presParOf" srcId="{635B2D54-1858-4DC2-BA1E-CD4D9DBA09BD}" destId="{DE28D0CF-DA5E-48F0-BB9F-AE23FEB2BDB7}" srcOrd="12" destOrd="0" presId="urn:microsoft.com/office/officeart/2005/8/layout/hierarchy3"/>
    <dgm:cxn modelId="{728E70AB-430E-4EF7-8B89-A2ED2330255E}" type="presParOf" srcId="{635B2D54-1858-4DC2-BA1E-CD4D9DBA09BD}" destId="{32EBBEDD-7925-43A8-B868-50ADD738BF05}" srcOrd="13" destOrd="0" presId="urn:microsoft.com/office/officeart/2005/8/layout/hierarchy3"/>
    <dgm:cxn modelId="{087B092B-4A61-4B11-B349-1946100E82AF}" type="presParOf" srcId="{635B2D54-1858-4DC2-BA1E-CD4D9DBA09BD}" destId="{28519CB2-718E-4F5F-8769-53419A5AF001}" srcOrd="14" destOrd="0" presId="urn:microsoft.com/office/officeart/2005/8/layout/hierarchy3"/>
    <dgm:cxn modelId="{DF7394BA-C141-453A-A2E8-BABBE44A5291}" type="presParOf" srcId="{635B2D54-1858-4DC2-BA1E-CD4D9DBA09BD}" destId="{C35E8693-9F84-4D46-BDA5-2623B325F379}" srcOrd="15" destOrd="0" presId="urn:microsoft.com/office/officeart/2005/8/layout/hierarchy3"/>
    <dgm:cxn modelId="{D7A794B8-225C-4146-8AA2-F5F450C91E1C}" type="presParOf" srcId="{7E0E7ACB-99D3-44F8-A3DD-A4D3AD357686}" destId="{5C7BE6DE-74AC-45A1-9E70-1237C04B026B}" srcOrd="5" destOrd="0" presId="urn:microsoft.com/office/officeart/2005/8/layout/hierarchy3"/>
    <dgm:cxn modelId="{F0978482-6B6B-4099-9167-A9F89F56DD7B}" type="presParOf" srcId="{5C7BE6DE-74AC-45A1-9E70-1237C04B026B}" destId="{96FC1F94-CBB6-4922-B3A6-34E9291492B6}" srcOrd="0" destOrd="0" presId="urn:microsoft.com/office/officeart/2005/8/layout/hierarchy3"/>
    <dgm:cxn modelId="{8B2E00E1-5DAD-444F-A3A2-9F4A5130E053}" type="presParOf" srcId="{96FC1F94-CBB6-4922-B3A6-34E9291492B6}" destId="{691960BE-7EB8-4A09-B2C9-8A6185FE2FCB}" srcOrd="0" destOrd="0" presId="urn:microsoft.com/office/officeart/2005/8/layout/hierarchy3"/>
    <dgm:cxn modelId="{3FE682B3-35F5-4AA9-BC06-3EE7CC945FF9}" type="presParOf" srcId="{96FC1F94-CBB6-4922-B3A6-34E9291492B6}" destId="{07DBA2D9-EB01-4A3B-B02A-E66567326DE0}" srcOrd="1" destOrd="0" presId="urn:microsoft.com/office/officeart/2005/8/layout/hierarchy3"/>
    <dgm:cxn modelId="{B050A41D-982A-42E2-83AD-BE7F7D526B86}" type="presParOf" srcId="{5C7BE6DE-74AC-45A1-9E70-1237C04B026B}" destId="{EF44DC8F-643E-4E7F-81AF-308965507E58}" srcOrd="1" destOrd="0" presId="urn:microsoft.com/office/officeart/2005/8/layout/hierarchy3"/>
    <dgm:cxn modelId="{6E7834B1-9C63-42A6-B4B6-D36235C13ECE}" type="presParOf" srcId="{EF44DC8F-643E-4E7F-81AF-308965507E58}" destId="{3D2D2001-2514-4D28-B076-4A28E4443904}" srcOrd="0" destOrd="0" presId="urn:microsoft.com/office/officeart/2005/8/layout/hierarchy3"/>
    <dgm:cxn modelId="{5DAC7088-93DF-401B-8C34-B5D1A7497715}" type="presParOf" srcId="{EF44DC8F-643E-4E7F-81AF-308965507E58}" destId="{E8E4E6F3-25C7-462E-BF16-BCD895CBF35D}" srcOrd="1" destOrd="0" presId="urn:microsoft.com/office/officeart/2005/8/layout/hierarchy3"/>
    <dgm:cxn modelId="{C2525464-CD5E-49CB-A006-F1422EDC9D3B}" type="presParOf" srcId="{EF44DC8F-643E-4E7F-81AF-308965507E58}" destId="{F57AB3D8-4A90-45B0-927A-559BFF6B49B8}" srcOrd="2" destOrd="0" presId="urn:microsoft.com/office/officeart/2005/8/layout/hierarchy3"/>
    <dgm:cxn modelId="{BC875E40-5CF0-428A-B655-9750144B254F}" type="presParOf" srcId="{EF44DC8F-643E-4E7F-81AF-308965507E58}" destId="{24166A65-DAFF-43F3-BCDA-D3BA2144B052}" srcOrd="3" destOrd="0" presId="urn:microsoft.com/office/officeart/2005/8/layout/hierarchy3"/>
    <dgm:cxn modelId="{F693396C-5AB5-4605-A369-FA7F0481FAC0}" type="presParOf" srcId="{EF44DC8F-643E-4E7F-81AF-308965507E58}" destId="{580104BD-ADF5-41D1-9AEB-22D6C240B49E}" srcOrd="4" destOrd="0" presId="urn:microsoft.com/office/officeart/2005/8/layout/hierarchy3"/>
    <dgm:cxn modelId="{C5878276-42CF-4485-836C-2B5AE159C86E}" type="presParOf" srcId="{EF44DC8F-643E-4E7F-81AF-308965507E58}" destId="{0200DB04-DF2E-4427-BB2B-F9DAFE15BF52}" srcOrd="5" destOrd="0" presId="urn:microsoft.com/office/officeart/2005/8/layout/hierarchy3"/>
    <dgm:cxn modelId="{E2FB50D8-6937-4FB9-905B-6E3B5CC290C4}" type="presParOf" srcId="{EF44DC8F-643E-4E7F-81AF-308965507E58}" destId="{BF5BBEE7-38AF-456A-AE6F-20419947DD11}" srcOrd="6" destOrd="0" presId="urn:microsoft.com/office/officeart/2005/8/layout/hierarchy3"/>
    <dgm:cxn modelId="{11A87191-5CD7-4DED-BAC3-F83891BA6B1C}" type="presParOf" srcId="{EF44DC8F-643E-4E7F-81AF-308965507E58}" destId="{2A5047D4-7A2E-4EC6-9D7F-F99173458A6F}" srcOrd="7" destOrd="0" presId="urn:microsoft.com/office/officeart/2005/8/layout/hierarchy3"/>
    <dgm:cxn modelId="{BB6C3EF7-0DD1-4137-9F33-48BBBEDB7AA9}" type="presParOf" srcId="{7E0E7ACB-99D3-44F8-A3DD-A4D3AD357686}" destId="{6150EE45-F424-4B49-AB5C-D9DDC1D0AAD2}" srcOrd="6" destOrd="0" presId="urn:microsoft.com/office/officeart/2005/8/layout/hierarchy3"/>
    <dgm:cxn modelId="{CF245922-C11A-4FA2-A398-F619FD7F71A1}" type="presParOf" srcId="{6150EE45-F424-4B49-AB5C-D9DDC1D0AAD2}" destId="{FC1DD3B9-3ABB-41A7-A279-68F884F02D32}" srcOrd="0" destOrd="0" presId="urn:microsoft.com/office/officeart/2005/8/layout/hierarchy3"/>
    <dgm:cxn modelId="{B4235A0F-075E-426F-ACBF-9C933CFAD2D9}" type="presParOf" srcId="{FC1DD3B9-3ABB-41A7-A279-68F884F02D32}" destId="{4E8ED6DE-0AA9-4D78-AC35-943A845C4639}" srcOrd="0" destOrd="0" presId="urn:microsoft.com/office/officeart/2005/8/layout/hierarchy3"/>
    <dgm:cxn modelId="{F15B85F1-214A-409E-96B0-CCA814F499F8}" type="presParOf" srcId="{FC1DD3B9-3ABB-41A7-A279-68F884F02D32}" destId="{CB3DA821-4365-44E6-AA04-53AB29362FC8}" srcOrd="1" destOrd="0" presId="urn:microsoft.com/office/officeart/2005/8/layout/hierarchy3"/>
    <dgm:cxn modelId="{E7CDE0EB-84D8-4575-A93E-5C463D88BFA0}" type="presParOf" srcId="{6150EE45-F424-4B49-AB5C-D9DDC1D0AAD2}" destId="{90C51DD3-61E0-44BC-9EB3-44FD5490BABE}" srcOrd="1" destOrd="0" presId="urn:microsoft.com/office/officeart/2005/8/layout/hierarchy3"/>
    <dgm:cxn modelId="{03C68BD5-A355-4286-A58A-2432DA226170}" type="presParOf" srcId="{90C51DD3-61E0-44BC-9EB3-44FD5490BABE}" destId="{DB859FD0-BCB8-487B-A70D-A6AEDDBFDD89}" srcOrd="0" destOrd="0" presId="urn:microsoft.com/office/officeart/2005/8/layout/hierarchy3"/>
    <dgm:cxn modelId="{7F10E03A-1AA3-444A-962E-918C737290B0}" type="presParOf" srcId="{90C51DD3-61E0-44BC-9EB3-44FD5490BABE}" destId="{D89BC031-B49F-49BF-BCF8-DCB5AEDFD1EB}" srcOrd="1" destOrd="0" presId="urn:microsoft.com/office/officeart/2005/8/layout/hierarchy3"/>
    <dgm:cxn modelId="{8ECEC5FE-997F-4CC6-8682-E4CF0CBA1089}" type="presParOf" srcId="{90C51DD3-61E0-44BC-9EB3-44FD5490BABE}" destId="{8649A9F4-DA3B-4145-932D-D1C46810B442}" srcOrd="2" destOrd="0" presId="urn:microsoft.com/office/officeart/2005/8/layout/hierarchy3"/>
    <dgm:cxn modelId="{803B4392-9AD6-4D56-92E8-4AA61B9A47FA}" type="presParOf" srcId="{90C51DD3-61E0-44BC-9EB3-44FD5490BABE}" destId="{356E4AE0-2B88-47B6-B4D9-FA60F052F50B}" srcOrd="3" destOrd="0" presId="urn:microsoft.com/office/officeart/2005/8/layout/hierarchy3"/>
    <dgm:cxn modelId="{509A388D-42C7-493E-9F22-9D299FA8711E}" type="presParOf" srcId="{90C51DD3-61E0-44BC-9EB3-44FD5490BABE}" destId="{5A555F1E-4AD5-4349-99F2-ECFC450E18D5}" srcOrd="4" destOrd="0" presId="urn:microsoft.com/office/officeart/2005/8/layout/hierarchy3"/>
    <dgm:cxn modelId="{F43390BB-D231-4DD1-BE0C-B391813439A8}" type="presParOf" srcId="{90C51DD3-61E0-44BC-9EB3-44FD5490BABE}" destId="{6D0403D3-A571-44CD-AA90-6BEAAA92D508}" srcOrd="5" destOrd="0" presId="urn:microsoft.com/office/officeart/2005/8/layout/hierarchy3"/>
    <dgm:cxn modelId="{7A95FC20-B8A8-436A-8582-ED9B67FFE36F}" type="presParOf" srcId="{90C51DD3-61E0-44BC-9EB3-44FD5490BABE}" destId="{5B0C54FD-AC98-4759-BCEB-A72BE54E4A8E}" srcOrd="6" destOrd="0" presId="urn:microsoft.com/office/officeart/2005/8/layout/hierarchy3"/>
    <dgm:cxn modelId="{3773F14C-52C7-4580-87FB-5C277C6333BB}" type="presParOf" srcId="{90C51DD3-61E0-44BC-9EB3-44FD5490BABE}" destId="{1AFFD1A0-F499-4C65-8948-6B60DCE1290A}" srcOrd="7" destOrd="0" presId="urn:microsoft.com/office/officeart/2005/8/layout/hierarchy3"/>
    <dgm:cxn modelId="{B8623899-9016-40DB-A806-46BFC1977339}" type="presParOf" srcId="{7E0E7ACB-99D3-44F8-A3DD-A4D3AD357686}" destId="{A77C06F5-34AD-48C2-B3C7-75BE070A5235}" srcOrd="7" destOrd="0" presId="urn:microsoft.com/office/officeart/2005/8/layout/hierarchy3"/>
    <dgm:cxn modelId="{A88A803C-5BED-40FD-8DDF-74D5D0874649}" type="presParOf" srcId="{A77C06F5-34AD-48C2-B3C7-75BE070A5235}" destId="{E22C4D63-2EED-499F-9918-3BBA53F16FCF}" srcOrd="0" destOrd="0" presId="urn:microsoft.com/office/officeart/2005/8/layout/hierarchy3"/>
    <dgm:cxn modelId="{9D513748-D5EA-46B6-A20D-7CAE759AAED8}" type="presParOf" srcId="{E22C4D63-2EED-499F-9918-3BBA53F16FCF}" destId="{9583977E-7095-4AFD-A6CD-EB1160A59701}" srcOrd="0" destOrd="0" presId="urn:microsoft.com/office/officeart/2005/8/layout/hierarchy3"/>
    <dgm:cxn modelId="{591FF462-5910-4F82-B4FF-6BB85F91DFAC}" type="presParOf" srcId="{E22C4D63-2EED-499F-9918-3BBA53F16FCF}" destId="{CC1D3C79-93B8-4D7A-9DBC-87BBB6743737}" srcOrd="1" destOrd="0" presId="urn:microsoft.com/office/officeart/2005/8/layout/hierarchy3"/>
    <dgm:cxn modelId="{8C67BC7C-AA84-41FB-BC36-559EBFFC4FE2}" type="presParOf" srcId="{A77C06F5-34AD-48C2-B3C7-75BE070A5235}" destId="{36C17989-0D12-4DF3-8737-C4113D77A166}" srcOrd="1" destOrd="0" presId="urn:microsoft.com/office/officeart/2005/8/layout/hierarchy3"/>
    <dgm:cxn modelId="{66F72016-5BA8-491E-8245-C35F976F7FF5}" type="presParOf" srcId="{36C17989-0D12-4DF3-8737-C4113D77A166}" destId="{143606E6-F73C-4BB8-A31A-AE4C5985020E}" srcOrd="0" destOrd="0" presId="urn:microsoft.com/office/officeart/2005/8/layout/hierarchy3"/>
    <dgm:cxn modelId="{2B41188A-1956-44A4-A162-55D8723B9C6A}" type="presParOf" srcId="{36C17989-0D12-4DF3-8737-C4113D77A166}" destId="{8CCF85E3-0815-4D8D-8B15-5E5C3477787E}" srcOrd="1" destOrd="0" presId="urn:microsoft.com/office/officeart/2005/8/layout/hierarchy3"/>
    <dgm:cxn modelId="{9E023A04-2FE5-447E-ABC4-3121EC976706}" type="presParOf" srcId="{36C17989-0D12-4DF3-8737-C4113D77A166}" destId="{4D3EE85D-53FD-46B0-A9DF-BB967AAB9AE4}" srcOrd="2" destOrd="0" presId="urn:microsoft.com/office/officeart/2005/8/layout/hierarchy3"/>
    <dgm:cxn modelId="{A0170B4D-0E1C-4299-94E1-FBAAC6DA5355}" type="presParOf" srcId="{36C17989-0D12-4DF3-8737-C4113D77A166}" destId="{F305B847-0256-4650-864F-A3B794884D43}" srcOrd="3" destOrd="0" presId="urn:microsoft.com/office/officeart/2005/8/layout/hierarchy3"/>
    <dgm:cxn modelId="{431FD2CE-F9B8-491E-9D8C-3DE0C408C6A2}" type="presParOf" srcId="{36C17989-0D12-4DF3-8737-C4113D77A166}" destId="{57CB2FD3-0F68-4985-BC81-BA98157754BB}" srcOrd="4" destOrd="0" presId="urn:microsoft.com/office/officeart/2005/8/layout/hierarchy3"/>
    <dgm:cxn modelId="{10035926-504D-4745-8FFC-8266E1BD98DD}" type="presParOf" srcId="{36C17989-0D12-4DF3-8737-C4113D77A166}" destId="{CA3F976A-0C2C-4158-BB18-C846A6E90FEF}" srcOrd="5" destOrd="0" presId="urn:microsoft.com/office/officeart/2005/8/layout/hierarchy3"/>
    <dgm:cxn modelId="{81405E62-384E-4C50-8983-0FE1CCB8DC05}" type="presParOf" srcId="{36C17989-0D12-4DF3-8737-C4113D77A166}" destId="{E91DC611-32E2-4043-8BE9-BD337B37FF67}" srcOrd="6" destOrd="0" presId="urn:microsoft.com/office/officeart/2005/8/layout/hierarchy3"/>
    <dgm:cxn modelId="{FBA5BD63-EA3F-4424-A967-BD084CBD118F}" type="presParOf" srcId="{36C17989-0D12-4DF3-8737-C4113D77A166}" destId="{EE7B10FB-01E9-4B9E-B937-1250ABC30654}" srcOrd="7" destOrd="0" presId="urn:microsoft.com/office/officeart/2005/8/layout/hierarchy3"/>
    <dgm:cxn modelId="{B8967131-BA67-4BE6-87A1-2988EBCD414F}" type="presParOf" srcId="{36C17989-0D12-4DF3-8737-C4113D77A166}" destId="{25C5B0DD-B55D-4065-9834-32582378AE39}" srcOrd="8" destOrd="0" presId="urn:microsoft.com/office/officeart/2005/8/layout/hierarchy3"/>
    <dgm:cxn modelId="{092336FB-1193-4C9B-A0DD-927E5F485C2B}" type="presParOf" srcId="{36C17989-0D12-4DF3-8737-C4113D77A166}" destId="{1BC6ABB1-E14E-490F-ADB6-151297D4D874}" srcOrd="9" destOrd="0" presId="urn:microsoft.com/office/officeart/2005/8/layout/hierarchy3"/>
    <dgm:cxn modelId="{896FF597-F728-43F7-9743-C72471D71F6F}" type="presParOf" srcId="{36C17989-0D12-4DF3-8737-C4113D77A166}" destId="{7B2F6345-083E-4B7D-B9C1-F52AFED669DF}" srcOrd="10" destOrd="0" presId="urn:microsoft.com/office/officeart/2005/8/layout/hierarchy3"/>
    <dgm:cxn modelId="{4B552B76-A784-4155-87EC-0C5A55235EF5}" type="presParOf" srcId="{36C17989-0D12-4DF3-8737-C4113D77A166}" destId="{357390D0-09CD-43DD-AF81-F9BC708D8DE0}" srcOrd="11" destOrd="0" presId="urn:microsoft.com/office/officeart/2005/8/layout/hierarchy3"/>
    <dgm:cxn modelId="{AF0F0E4D-3CE4-412F-A18F-53202E26BF4E}" type="presParOf" srcId="{36C17989-0D12-4DF3-8737-C4113D77A166}" destId="{5DC5F566-7292-4015-97EE-184D062C8760}" srcOrd="12" destOrd="0" presId="urn:microsoft.com/office/officeart/2005/8/layout/hierarchy3"/>
    <dgm:cxn modelId="{8EC1425A-25F7-43DD-9B9A-54C71C4AA29C}" type="presParOf" srcId="{36C17989-0D12-4DF3-8737-C4113D77A166}" destId="{0448D177-EDA2-4FA9-8FB2-8D0C64913EAD}" srcOrd="13" destOrd="0" presId="urn:microsoft.com/office/officeart/2005/8/layout/hierarchy3"/>
    <dgm:cxn modelId="{34788BB4-FE22-4E3E-8D27-6359CF1E66C0}" type="presParOf" srcId="{36C17989-0D12-4DF3-8737-C4113D77A166}" destId="{AD2D35EF-782C-4B70-8C05-5D23450CF64C}" srcOrd="14" destOrd="0" presId="urn:microsoft.com/office/officeart/2005/8/layout/hierarchy3"/>
    <dgm:cxn modelId="{8DEA3193-442A-4DE3-9C53-8B70C86C9121}" type="presParOf" srcId="{36C17989-0D12-4DF3-8737-C4113D77A166}" destId="{E3812447-4820-457A-8633-472F3865A6C7}" srcOrd="15" destOrd="0" presId="urn:microsoft.com/office/officeart/2005/8/layout/hierarchy3"/>
    <dgm:cxn modelId="{C9A90958-3FBD-4485-87C8-1135CFC4CD94}" type="presParOf" srcId="{36C17989-0D12-4DF3-8737-C4113D77A166}" destId="{63482EA5-ACCA-478D-B978-EE1A46F6F1D6}" srcOrd="16" destOrd="0" presId="urn:microsoft.com/office/officeart/2005/8/layout/hierarchy3"/>
    <dgm:cxn modelId="{93F3F3EB-92CE-4AEE-9415-D9D874EF2165}" type="presParOf" srcId="{36C17989-0D12-4DF3-8737-C4113D77A166}" destId="{F1B926F2-A371-4E5A-831A-FD2FA2C9CDBC}" srcOrd="1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039D28-5216-47C2-90AD-FA26D965E65D}">
      <dsp:nvSpPr>
        <dsp:cNvPr id="0" name=""/>
        <dsp:cNvSpPr/>
      </dsp:nvSpPr>
      <dsp:spPr>
        <a:xfrm>
          <a:off x="1923383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DYNAMICS</a:t>
          </a:r>
        </a:p>
      </dsp:txBody>
      <dsp:txXfrm>
        <a:off x="1935374" y="15916"/>
        <a:ext cx="794832" cy="385425"/>
      </dsp:txXfrm>
    </dsp:sp>
    <dsp:sp modelId="{7575040E-0F6F-4960-8F21-1644D5A5267F}">
      <dsp:nvSpPr>
        <dsp:cNvPr id="0" name=""/>
        <dsp:cNvSpPr/>
      </dsp:nvSpPr>
      <dsp:spPr>
        <a:xfrm>
          <a:off x="1959544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96C4EE-2CD2-415C-BBD7-64C3CB703B5E}">
      <dsp:nvSpPr>
        <dsp:cNvPr id="0" name=""/>
        <dsp:cNvSpPr/>
      </dsp:nvSpPr>
      <dsp:spPr>
        <a:xfrm>
          <a:off x="2087146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Closing Speed</a:t>
          </a:r>
        </a:p>
      </dsp:txBody>
      <dsp:txXfrm>
        <a:off x="2099137" y="527675"/>
        <a:ext cx="631069" cy="385425"/>
      </dsp:txXfrm>
    </dsp:sp>
    <dsp:sp modelId="{53AABE23-3087-46C6-A2D5-E43C9E96A56A}">
      <dsp:nvSpPr>
        <dsp:cNvPr id="0" name=""/>
        <dsp:cNvSpPr/>
      </dsp:nvSpPr>
      <dsp:spPr>
        <a:xfrm>
          <a:off x="1959544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077211-5299-4A8A-8B5D-A8D72D25EB57}">
      <dsp:nvSpPr>
        <dsp:cNvPr id="0" name=""/>
        <dsp:cNvSpPr/>
      </dsp:nvSpPr>
      <dsp:spPr>
        <a:xfrm>
          <a:off x="2087146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Kinetic Energy</a:t>
          </a:r>
        </a:p>
      </dsp:txBody>
      <dsp:txXfrm>
        <a:off x="2099137" y="1039434"/>
        <a:ext cx="631069" cy="385425"/>
      </dsp:txXfrm>
    </dsp:sp>
    <dsp:sp modelId="{9DF16295-7D4C-4A72-B08A-F321C3125E71}">
      <dsp:nvSpPr>
        <dsp:cNvPr id="0" name=""/>
        <dsp:cNvSpPr/>
      </dsp:nvSpPr>
      <dsp:spPr>
        <a:xfrm>
          <a:off x="1959544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1B706C-68ED-4602-81FB-C1A958DC7E5F}">
      <dsp:nvSpPr>
        <dsp:cNvPr id="0" name=""/>
        <dsp:cNvSpPr/>
      </dsp:nvSpPr>
      <dsp:spPr>
        <a:xfrm>
          <a:off x="2087146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User Energy</a:t>
          </a:r>
        </a:p>
      </dsp:txBody>
      <dsp:txXfrm>
        <a:off x="2099137" y="1551193"/>
        <a:ext cx="631069" cy="385425"/>
      </dsp:txXfrm>
    </dsp:sp>
    <dsp:sp modelId="{7A007800-4F02-4863-A0FC-F8E428307BCB}">
      <dsp:nvSpPr>
        <dsp:cNvPr id="0" name=""/>
        <dsp:cNvSpPr/>
      </dsp:nvSpPr>
      <dsp:spPr>
        <a:xfrm>
          <a:off x="1959544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D7A5B8-B119-4BFD-AA33-88E647F4D9BD}">
      <dsp:nvSpPr>
        <dsp:cNvPr id="0" name=""/>
        <dsp:cNvSpPr/>
      </dsp:nvSpPr>
      <dsp:spPr>
        <a:xfrm>
          <a:off x="2087146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Energy from 1st Detent</a:t>
          </a:r>
        </a:p>
      </dsp:txBody>
      <dsp:txXfrm>
        <a:off x="2099137" y="2062952"/>
        <a:ext cx="631069" cy="385425"/>
      </dsp:txXfrm>
    </dsp:sp>
    <dsp:sp modelId="{25E7C3E2-F32A-4B09-B796-5A8D11EDAC5B}">
      <dsp:nvSpPr>
        <dsp:cNvPr id="0" name=""/>
        <dsp:cNvSpPr/>
      </dsp:nvSpPr>
      <dsp:spPr>
        <a:xfrm>
          <a:off x="1959544" y="413333"/>
          <a:ext cx="91440" cy="23540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54091"/>
              </a:lnTo>
              <a:lnTo>
                <a:pt x="127601" y="23540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F172F0-50EF-4A81-8F02-EB0AFC8D2178}">
      <dsp:nvSpPr>
        <dsp:cNvPr id="0" name=""/>
        <dsp:cNvSpPr/>
      </dsp:nvSpPr>
      <dsp:spPr>
        <a:xfrm>
          <a:off x="2087146" y="2562720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Energy from 2nd Detent</a:t>
          </a:r>
        </a:p>
      </dsp:txBody>
      <dsp:txXfrm>
        <a:off x="2099137" y="2574711"/>
        <a:ext cx="631069" cy="385425"/>
      </dsp:txXfrm>
    </dsp:sp>
    <dsp:sp modelId="{9BCEAE57-B3B8-4C54-9975-B2BF6C5846E3}">
      <dsp:nvSpPr>
        <dsp:cNvPr id="0" name=""/>
        <dsp:cNvSpPr/>
      </dsp:nvSpPr>
      <dsp:spPr>
        <a:xfrm>
          <a:off x="2946901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LATCH</a:t>
          </a:r>
        </a:p>
      </dsp:txBody>
      <dsp:txXfrm>
        <a:off x="2958892" y="15916"/>
        <a:ext cx="794832" cy="385425"/>
      </dsp:txXfrm>
    </dsp:sp>
    <dsp:sp modelId="{39FCDE01-0809-4D43-B8BB-F83BCD93947C}">
      <dsp:nvSpPr>
        <dsp:cNvPr id="0" name=""/>
        <dsp:cNvSpPr/>
      </dsp:nvSpPr>
      <dsp:spPr>
        <a:xfrm>
          <a:off x="2983062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DE078D-ABB1-4B6F-A057-697E97F7DE3E}">
      <dsp:nvSpPr>
        <dsp:cNvPr id="0" name=""/>
        <dsp:cNvSpPr/>
      </dsp:nvSpPr>
      <dsp:spPr>
        <a:xfrm>
          <a:off x="3110664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Striker Alignment</a:t>
          </a:r>
        </a:p>
      </dsp:txBody>
      <dsp:txXfrm>
        <a:off x="3122655" y="527675"/>
        <a:ext cx="631069" cy="385425"/>
      </dsp:txXfrm>
    </dsp:sp>
    <dsp:sp modelId="{554BBCCA-5B76-4546-961F-0C3BAD17E61D}">
      <dsp:nvSpPr>
        <dsp:cNvPr id="0" name=""/>
        <dsp:cNvSpPr/>
      </dsp:nvSpPr>
      <dsp:spPr>
        <a:xfrm>
          <a:off x="2983062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426E85-775A-49BC-BF1D-91795A70B714}">
      <dsp:nvSpPr>
        <dsp:cNvPr id="0" name=""/>
        <dsp:cNvSpPr/>
      </dsp:nvSpPr>
      <dsp:spPr>
        <a:xfrm>
          <a:off x="3110664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Latching Force</a:t>
          </a:r>
        </a:p>
      </dsp:txBody>
      <dsp:txXfrm>
        <a:off x="3122655" y="1039434"/>
        <a:ext cx="631069" cy="385425"/>
      </dsp:txXfrm>
    </dsp:sp>
    <dsp:sp modelId="{92D5E2D3-2498-4282-A03D-E9E6D82AC6B0}">
      <dsp:nvSpPr>
        <dsp:cNvPr id="0" name=""/>
        <dsp:cNvSpPr/>
      </dsp:nvSpPr>
      <dsp:spPr>
        <a:xfrm>
          <a:off x="2983062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076850-7B31-49E2-9377-A9E6010B9D41}">
      <dsp:nvSpPr>
        <dsp:cNvPr id="0" name=""/>
        <dsp:cNvSpPr/>
      </dsp:nvSpPr>
      <dsp:spPr>
        <a:xfrm>
          <a:off x="3110664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Latching Energy</a:t>
          </a:r>
        </a:p>
      </dsp:txBody>
      <dsp:txXfrm>
        <a:off x="3122655" y="1551193"/>
        <a:ext cx="631069" cy="385425"/>
      </dsp:txXfrm>
    </dsp:sp>
    <dsp:sp modelId="{90DB8A7F-EEA9-4E98-B428-8939575FE9F6}">
      <dsp:nvSpPr>
        <dsp:cNvPr id="0" name=""/>
        <dsp:cNvSpPr/>
      </dsp:nvSpPr>
      <dsp:spPr>
        <a:xfrm>
          <a:off x="2983062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60EC9C-1459-4257-8C8D-7362A4903C95}">
      <dsp:nvSpPr>
        <dsp:cNvPr id="0" name=""/>
        <dsp:cNvSpPr/>
      </dsp:nvSpPr>
      <dsp:spPr>
        <a:xfrm>
          <a:off x="3110664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Compression Energy</a:t>
          </a:r>
        </a:p>
      </dsp:txBody>
      <dsp:txXfrm>
        <a:off x="3122655" y="2062952"/>
        <a:ext cx="631069" cy="385425"/>
      </dsp:txXfrm>
    </dsp:sp>
    <dsp:sp modelId="{EBB19105-ABB6-40EB-9C64-F4F62073BA5E}">
      <dsp:nvSpPr>
        <dsp:cNvPr id="0" name=""/>
        <dsp:cNvSpPr/>
      </dsp:nvSpPr>
      <dsp:spPr>
        <a:xfrm>
          <a:off x="2983062" y="413333"/>
          <a:ext cx="91440" cy="23540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54091"/>
              </a:lnTo>
              <a:lnTo>
                <a:pt x="127601" y="23540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A57298-0793-482B-B6DD-C01552371C11}">
      <dsp:nvSpPr>
        <dsp:cNvPr id="0" name=""/>
        <dsp:cNvSpPr/>
      </dsp:nvSpPr>
      <dsp:spPr>
        <a:xfrm>
          <a:off x="3110664" y="2562720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Energy</a:t>
          </a:r>
        </a:p>
      </dsp:txBody>
      <dsp:txXfrm>
        <a:off x="3122655" y="2574711"/>
        <a:ext cx="631069" cy="385425"/>
      </dsp:txXfrm>
    </dsp:sp>
    <dsp:sp modelId="{57C12DEC-69CC-48D4-B01D-298E832B499B}">
      <dsp:nvSpPr>
        <dsp:cNvPr id="0" name=""/>
        <dsp:cNvSpPr/>
      </dsp:nvSpPr>
      <dsp:spPr>
        <a:xfrm>
          <a:off x="2983062" y="413333"/>
          <a:ext cx="91440" cy="286585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65850"/>
              </a:lnTo>
              <a:lnTo>
                <a:pt x="127601" y="28658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76D2DC-58E9-40DF-9313-DDDAEAD03ED8}">
      <dsp:nvSpPr>
        <dsp:cNvPr id="0" name=""/>
        <dsp:cNvSpPr/>
      </dsp:nvSpPr>
      <dsp:spPr>
        <a:xfrm>
          <a:off x="3110664" y="3074479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Static Latch Point</a:t>
          </a:r>
        </a:p>
      </dsp:txBody>
      <dsp:txXfrm>
        <a:off x="3122655" y="3086470"/>
        <a:ext cx="631069" cy="385425"/>
      </dsp:txXfrm>
    </dsp:sp>
    <dsp:sp modelId="{2F9DC44F-0DDB-4672-A41F-10AB96A4381C}">
      <dsp:nvSpPr>
        <dsp:cNvPr id="0" name=""/>
        <dsp:cNvSpPr/>
      </dsp:nvSpPr>
      <dsp:spPr>
        <a:xfrm>
          <a:off x="2983062" y="413333"/>
          <a:ext cx="91440" cy="337760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77609"/>
              </a:lnTo>
              <a:lnTo>
                <a:pt x="127601" y="337760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EF9FBE-25BA-4B4F-AE87-3CFAFDFBFACC}">
      <dsp:nvSpPr>
        <dsp:cNvPr id="0" name=""/>
        <dsp:cNvSpPr/>
      </dsp:nvSpPr>
      <dsp:spPr>
        <a:xfrm>
          <a:off x="3110664" y="3586238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Dynamic Latch Point</a:t>
          </a:r>
        </a:p>
      </dsp:txBody>
      <dsp:txXfrm>
        <a:off x="3122655" y="3598229"/>
        <a:ext cx="631069" cy="385425"/>
      </dsp:txXfrm>
    </dsp:sp>
    <dsp:sp modelId="{E6DDA938-C728-4B6A-931C-6769AE81A8E4}">
      <dsp:nvSpPr>
        <dsp:cNvPr id="0" name=""/>
        <dsp:cNvSpPr/>
      </dsp:nvSpPr>
      <dsp:spPr>
        <a:xfrm>
          <a:off x="2983062" y="413333"/>
          <a:ext cx="91440" cy="388936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89368"/>
              </a:lnTo>
              <a:lnTo>
                <a:pt x="127601" y="38893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47C86B-C922-4D4D-8E89-8E5E6E88EB6F}">
      <dsp:nvSpPr>
        <dsp:cNvPr id="0" name=""/>
        <dsp:cNvSpPr/>
      </dsp:nvSpPr>
      <dsp:spPr>
        <a:xfrm>
          <a:off x="3110664" y="4097997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Speed</a:t>
          </a:r>
        </a:p>
      </dsp:txBody>
      <dsp:txXfrm>
        <a:off x="3122655" y="4109988"/>
        <a:ext cx="631069" cy="385425"/>
      </dsp:txXfrm>
    </dsp:sp>
    <dsp:sp modelId="{8D3EC05C-B4A4-4648-BBDB-295D5E4A8AB7}">
      <dsp:nvSpPr>
        <dsp:cNvPr id="0" name=""/>
        <dsp:cNvSpPr/>
      </dsp:nvSpPr>
      <dsp:spPr>
        <a:xfrm>
          <a:off x="2983062" y="413333"/>
          <a:ext cx="91440" cy="440112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01127"/>
              </a:lnTo>
              <a:lnTo>
                <a:pt x="127601" y="440112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975E43-7D58-4630-93B7-A147AD736F36}">
      <dsp:nvSpPr>
        <dsp:cNvPr id="0" name=""/>
        <dsp:cNvSpPr/>
      </dsp:nvSpPr>
      <dsp:spPr>
        <a:xfrm>
          <a:off x="3110664" y="4609756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Position</a:t>
          </a:r>
        </a:p>
      </dsp:txBody>
      <dsp:txXfrm>
        <a:off x="3122655" y="4621747"/>
        <a:ext cx="631069" cy="385425"/>
      </dsp:txXfrm>
    </dsp:sp>
    <dsp:sp modelId="{A1F25AA8-2960-4CC9-9110-3E54F09BAF7F}">
      <dsp:nvSpPr>
        <dsp:cNvPr id="0" name=""/>
        <dsp:cNvSpPr/>
      </dsp:nvSpPr>
      <dsp:spPr>
        <a:xfrm>
          <a:off x="3970419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SEAL</a:t>
          </a:r>
        </a:p>
      </dsp:txBody>
      <dsp:txXfrm>
        <a:off x="3982410" y="15916"/>
        <a:ext cx="794832" cy="385425"/>
      </dsp:txXfrm>
    </dsp:sp>
    <dsp:sp modelId="{17DE0AE6-C219-4120-9678-28A8EB58BA41}">
      <dsp:nvSpPr>
        <dsp:cNvPr id="0" name=""/>
        <dsp:cNvSpPr/>
      </dsp:nvSpPr>
      <dsp:spPr>
        <a:xfrm>
          <a:off x="4006580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6D9DC7-BE3D-4A4A-BEB1-B7E6A1DC9513}">
      <dsp:nvSpPr>
        <dsp:cNvPr id="0" name=""/>
        <dsp:cNvSpPr/>
      </dsp:nvSpPr>
      <dsp:spPr>
        <a:xfrm>
          <a:off x="4134182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Dynamic Stiffness</a:t>
          </a:r>
        </a:p>
      </dsp:txBody>
      <dsp:txXfrm>
        <a:off x="4146173" y="527675"/>
        <a:ext cx="631069" cy="385425"/>
      </dsp:txXfrm>
    </dsp:sp>
    <dsp:sp modelId="{0F16DFA1-668F-49A7-B484-204DD7675261}">
      <dsp:nvSpPr>
        <dsp:cNvPr id="0" name=""/>
        <dsp:cNvSpPr/>
      </dsp:nvSpPr>
      <dsp:spPr>
        <a:xfrm>
          <a:off x="4006580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DD6C28-AB9F-453E-AF51-72BCFC96D612}">
      <dsp:nvSpPr>
        <dsp:cNvPr id="0" name=""/>
        <dsp:cNvSpPr/>
      </dsp:nvSpPr>
      <dsp:spPr>
        <a:xfrm>
          <a:off x="4134182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Gap Sensitivity</a:t>
          </a:r>
        </a:p>
      </dsp:txBody>
      <dsp:txXfrm>
        <a:off x="4146173" y="1039434"/>
        <a:ext cx="631069" cy="385425"/>
      </dsp:txXfrm>
    </dsp:sp>
    <dsp:sp modelId="{2D3A4CA6-4511-47D9-A265-EB1230BAA93B}">
      <dsp:nvSpPr>
        <dsp:cNvPr id="0" name=""/>
        <dsp:cNvSpPr/>
      </dsp:nvSpPr>
      <dsp:spPr>
        <a:xfrm>
          <a:off x="4006580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6D303F-43AC-43C3-B04F-BC709E9C9032}">
      <dsp:nvSpPr>
        <dsp:cNvPr id="0" name=""/>
        <dsp:cNvSpPr/>
      </dsp:nvSpPr>
      <dsp:spPr>
        <a:xfrm>
          <a:off x="4134182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Seal Force</a:t>
          </a:r>
        </a:p>
      </dsp:txBody>
      <dsp:txXfrm>
        <a:off x="4146173" y="1551193"/>
        <a:ext cx="631069" cy="385425"/>
      </dsp:txXfrm>
    </dsp:sp>
    <dsp:sp modelId="{AA1A838F-6494-4B27-860D-70274B5963E5}">
      <dsp:nvSpPr>
        <dsp:cNvPr id="0" name=""/>
        <dsp:cNvSpPr/>
      </dsp:nvSpPr>
      <dsp:spPr>
        <a:xfrm>
          <a:off x="4006580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1A1B2D-1808-4AFD-911B-39549E14E07A}">
      <dsp:nvSpPr>
        <dsp:cNvPr id="0" name=""/>
        <dsp:cNvSpPr/>
      </dsp:nvSpPr>
      <dsp:spPr>
        <a:xfrm>
          <a:off x="4134182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Seal Energy</a:t>
          </a:r>
        </a:p>
      </dsp:txBody>
      <dsp:txXfrm>
        <a:off x="4146173" y="2062952"/>
        <a:ext cx="631069" cy="385425"/>
      </dsp:txXfrm>
    </dsp:sp>
    <dsp:sp modelId="{68AD1794-0889-4040-8CF7-1E218AE1820A}">
      <dsp:nvSpPr>
        <dsp:cNvPr id="0" name=""/>
        <dsp:cNvSpPr/>
      </dsp:nvSpPr>
      <dsp:spPr>
        <a:xfrm>
          <a:off x="4006580" y="413333"/>
          <a:ext cx="91440" cy="23540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54091"/>
              </a:lnTo>
              <a:lnTo>
                <a:pt x="127601" y="23540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63A7E5-F5E7-47FA-B029-47200BDDE7FA}">
      <dsp:nvSpPr>
        <dsp:cNvPr id="0" name=""/>
        <dsp:cNvSpPr/>
      </dsp:nvSpPr>
      <dsp:spPr>
        <a:xfrm>
          <a:off x="4134182" y="2562720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Air Bind Sensitivity</a:t>
          </a:r>
        </a:p>
      </dsp:txBody>
      <dsp:txXfrm>
        <a:off x="4146173" y="2574711"/>
        <a:ext cx="631069" cy="385425"/>
      </dsp:txXfrm>
    </dsp:sp>
    <dsp:sp modelId="{139C886C-4B51-4E37-AD38-58FC9B299D63}">
      <dsp:nvSpPr>
        <dsp:cNvPr id="0" name=""/>
        <dsp:cNvSpPr/>
      </dsp:nvSpPr>
      <dsp:spPr>
        <a:xfrm>
          <a:off x="4993937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GEOMETRY</a:t>
          </a:r>
        </a:p>
      </dsp:txBody>
      <dsp:txXfrm>
        <a:off x="5005928" y="15916"/>
        <a:ext cx="794832" cy="385425"/>
      </dsp:txXfrm>
    </dsp:sp>
    <dsp:sp modelId="{6767843D-74FA-432F-BBB9-6F286D5A81A7}">
      <dsp:nvSpPr>
        <dsp:cNvPr id="0" name=""/>
        <dsp:cNvSpPr/>
      </dsp:nvSpPr>
      <dsp:spPr>
        <a:xfrm>
          <a:off x="5030098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22D5E-B8E7-4FAB-AA25-44E64CC3AA25}">
      <dsp:nvSpPr>
        <dsp:cNvPr id="0" name=""/>
        <dsp:cNvSpPr/>
      </dsp:nvSpPr>
      <dsp:spPr>
        <a:xfrm>
          <a:off x="5157700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Inertia</a:t>
          </a:r>
        </a:p>
      </dsp:txBody>
      <dsp:txXfrm>
        <a:off x="5169691" y="527675"/>
        <a:ext cx="631069" cy="385425"/>
      </dsp:txXfrm>
    </dsp:sp>
    <dsp:sp modelId="{606A2380-16A7-4948-8E5E-050B90020676}">
      <dsp:nvSpPr>
        <dsp:cNvPr id="0" name=""/>
        <dsp:cNvSpPr/>
      </dsp:nvSpPr>
      <dsp:spPr>
        <a:xfrm>
          <a:off x="5030098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A2474C-EABA-4D5E-84CA-B6AF59990658}">
      <dsp:nvSpPr>
        <dsp:cNvPr id="0" name=""/>
        <dsp:cNvSpPr/>
      </dsp:nvSpPr>
      <dsp:spPr>
        <a:xfrm>
          <a:off x="5157700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Weight</a:t>
          </a:r>
        </a:p>
      </dsp:txBody>
      <dsp:txXfrm>
        <a:off x="5169691" y="1039434"/>
        <a:ext cx="631069" cy="385425"/>
      </dsp:txXfrm>
    </dsp:sp>
    <dsp:sp modelId="{02D46910-C5C2-4AA6-9F44-539C0C77DBD7}">
      <dsp:nvSpPr>
        <dsp:cNvPr id="0" name=""/>
        <dsp:cNvSpPr/>
      </dsp:nvSpPr>
      <dsp:spPr>
        <a:xfrm>
          <a:off x="5030098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47DFEE-7962-4E98-A7FD-E4E0936AE890}">
      <dsp:nvSpPr>
        <dsp:cNvPr id="0" name=""/>
        <dsp:cNvSpPr/>
      </dsp:nvSpPr>
      <dsp:spPr>
        <a:xfrm>
          <a:off x="5157700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Radius</a:t>
          </a:r>
        </a:p>
      </dsp:txBody>
      <dsp:txXfrm>
        <a:off x="5169691" y="1551193"/>
        <a:ext cx="631069" cy="385425"/>
      </dsp:txXfrm>
    </dsp:sp>
    <dsp:sp modelId="{B024A245-7B7D-4D67-A65B-BA307C0657D9}">
      <dsp:nvSpPr>
        <dsp:cNvPr id="0" name=""/>
        <dsp:cNvSpPr/>
      </dsp:nvSpPr>
      <dsp:spPr>
        <a:xfrm>
          <a:off x="6017455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CHECK</a:t>
          </a:r>
        </a:p>
      </dsp:txBody>
      <dsp:txXfrm>
        <a:off x="6029446" y="15916"/>
        <a:ext cx="794832" cy="385425"/>
      </dsp:txXfrm>
    </dsp:sp>
    <dsp:sp modelId="{89EC8913-AE0D-4E5F-A445-59AB7EE0B4A6}">
      <dsp:nvSpPr>
        <dsp:cNvPr id="0" name=""/>
        <dsp:cNvSpPr/>
      </dsp:nvSpPr>
      <dsp:spPr>
        <a:xfrm>
          <a:off x="6053616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CCCEF7-2EA1-4559-96DD-3AAE66E3D0CC}">
      <dsp:nvSpPr>
        <dsp:cNvPr id="0" name=""/>
        <dsp:cNvSpPr/>
      </dsp:nvSpPr>
      <dsp:spPr>
        <a:xfrm>
          <a:off x="6181218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 Angle</a:t>
          </a:r>
        </a:p>
      </dsp:txBody>
      <dsp:txXfrm>
        <a:off x="6193209" y="527675"/>
        <a:ext cx="631069" cy="385425"/>
      </dsp:txXfrm>
    </dsp:sp>
    <dsp:sp modelId="{E7976BE5-21CF-42D6-AF5A-DB868C880AC5}">
      <dsp:nvSpPr>
        <dsp:cNvPr id="0" name=""/>
        <dsp:cNvSpPr/>
      </dsp:nvSpPr>
      <dsp:spPr>
        <a:xfrm>
          <a:off x="6053616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7BE87A-5A55-4D2C-B197-2D1A9685116E}">
      <dsp:nvSpPr>
        <dsp:cNvPr id="0" name=""/>
        <dsp:cNvSpPr/>
      </dsp:nvSpPr>
      <dsp:spPr>
        <a:xfrm>
          <a:off x="6181218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1st and 2nd Detent Angle</a:t>
          </a:r>
        </a:p>
      </dsp:txBody>
      <dsp:txXfrm>
        <a:off x="6193209" y="1039434"/>
        <a:ext cx="631069" cy="385425"/>
      </dsp:txXfrm>
    </dsp:sp>
    <dsp:sp modelId="{14C19223-4BFF-4095-9274-5EF41CCFE38D}">
      <dsp:nvSpPr>
        <dsp:cNvPr id="0" name=""/>
        <dsp:cNvSpPr/>
      </dsp:nvSpPr>
      <dsp:spPr>
        <a:xfrm>
          <a:off x="6053616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41B6BE-1271-488A-A9A8-469BFF64ABC5}">
      <dsp:nvSpPr>
        <dsp:cNvPr id="0" name=""/>
        <dsp:cNvSpPr/>
      </dsp:nvSpPr>
      <dsp:spPr>
        <a:xfrm>
          <a:off x="6181218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Maximum Pulling Force</a:t>
          </a:r>
        </a:p>
      </dsp:txBody>
      <dsp:txXfrm>
        <a:off x="6193209" y="1551193"/>
        <a:ext cx="631069" cy="385425"/>
      </dsp:txXfrm>
    </dsp:sp>
    <dsp:sp modelId="{466D38E8-7D1D-4423-9C23-0EF31EE4F60B}">
      <dsp:nvSpPr>
        <dsp:cNvPr id="0" name=""/>
        <dsp:cNvSpPr/>
      </dsp:nvSpPr>
      <dsp:spPr>
        <a:xfrm>
          <a:off x="6053616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DB36EC-2EF9-45B5-9D30-B8A344D15B53}">
      <dsp:nvSpPr>
        <dsp:cNvPr id="0" name=""/>
        <dsp:cNvSpPr/>
      </dsp:nvSpPr>
      <dsp:spPr>
        <a:xfrm>
          <a:off x="6181218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Boost Angle</a:t>
          </a:r>
        </a:p>
      </dsp:txBody>
      <dsp:txXfrm>
        <a:off x="6193209" y="2062952"/>
        <a:ext cx="631069" cy="385425"/>
      </dsp:txXfrm>
    </dsp:sp>
    <dsp:sp modelId="{B39EED3D-0D9B-4762-AFCC-E1975BF14E4D}">
      <dsp:nvSpPr>
        <dsp:cNvPr id="0" name=""/>
        <dsp:cNvSpPr/>
      </dsp:nvSpPr>
      <dsp:spPr>
        <a:xfrm>
          <a:off x="6053616" y="413333"/>
          <a:ext cx="91440" cy="23540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54091"/>
              </a:lnTo>
              <a:lnTo>
                <a:pt x="127601" y="23540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932462-9DD5-4878-922B-167C9FBF0A12}">
      <dsp:nvSpPr>
        <dsp:cNvPr id="0" name=""/>
        <dsp:cNvSpPr/>
      </dsp:nvSpPr>
      <dsp:spPr>
        <a:xfrm>
          <a:off x="6181218" y="2562720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Boost Energy</a:t>
          </a:r>
        </a:p>
      </dsp:txBody>
      <dsp:txXfrm>
        <a:off x="6193209" y="2574711"/>
        <a:ext cx="631069" cy="385425"/>
      </dsp:txXfrm>
    </dsp:sp>
    <dsp:sp modelId="{E34AD801-FDEE-4F6F-8E24-39CDECBF8F09}">
      <dsp:nvSpPr>
        <dsp:cNvPr id="0" name=""/>
        <dsp:cNvSpPr/>
      </dsp:nvSpPr>
      <dsp:spPr>
        <a:xfrm>
          <a:off x="6053616" y="413333"/>
          <a:ext cx="91440" cy="286585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65850"/>
              </a:lnTo>
              <a:lnTo>
                <a:pt x="127601" y="28658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CEE4D6-94D1-46C4-AA5B-1E96137B6B9A}">
      <dsp:nvSpPr>
        <dsp:cNvPr id="0" name=""/>
        <dsp:cNvSpPr/>
      </dsp:nvSpPr>
      <dsp:spPr>
        <a:xfrm>
          <a:off x="6181218" y="3074479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Closing Sweep Energy</a:t>
          </a:r>
        </a:p>
      </dsp:txBody>
      <dsp:txXfrm>
        <a:off x="6193209" y="3086470"/>
        <a:ext cx="631069" cy="385425"/>
      </dsp:txXfrm>
    </dsp:sp>
    <dsp:sp modelId="{DE28D0CF-DA5E-48F0-BB9F-AE23FEB2BDB7}">
      <dsp:nvSpPr>
        <dsp:cNvPr id="0" name=""/>
        <dsp:cNvSpPr/>
      </dsp:nvSpPr>
      <dsp:spPr>
        <a:xfrm>
          <a:off x="6053616" y="413333"/>
          <a:ext cx="91440" cy="337760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77609"/>
              </a:lnTo>
              <a:lnTo>
                <a:pt x="127601" y="337760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EBBEDD-7925-43A8-B868-50ADD738BF05}">
      <dsp:nvSpPr>
        <dsp:cNvPr id="0" name=""/>
        <dsp:cNvSpPr/>
      </dsp:nvSpPr>
      <dsp:spPr>
        <a:xfrm>
          <a:off x="6181218" y="3586238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Sweep Energy</a:t>
          </a:r>
        </a:p>
      </dsp:txBody>
      <dsp:txXfrm>
        <a:off x="6193209" y="3598229"/>
        <a:ext cx="631069" cy="385425"/>
      </dsp:txXfrm>
    </dsp:sp>
    <dsp:sp modelId="{28519CB2-718E-4F5F-8769-53419A5AF001}">
      <dsp:nvSpPr>
        <dsp:cNvPr id="0" name=""/>
        <dsp:cNvSpPr/>
      </dsp:nvSpPr>
      <dsp:spPr>
        <a:xfrm>
          <a:off x="6053616" y="413333"/>
          <a:ext cx="91440" cy="388936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89368"/>
              </a:lnTo>
              <a:lnTo>
                <a:pt x="127601" y="38893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5E8693-9F84-4D46-BDA5-2623B325F379}">
      <dsp:nvSpPr>
        <dsp:cNvPr id="0" name=""/>
        <dsp:cNvSpPr/>
      </dsp:nvSpPr>
      <dsp:spPr>
        <a:xfrm>
          <a:off x="6181218" y="4097997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Friction</a:t>
          </a:r>
        </a:p>
      </dsp:txBody>
      <dsp:txXfrm>
        <a:off x="6193209" y="4109988"/>
        <a:ext cx="631069" cy="385425"/>
      </dsp:txXfrm>
    </dsp:sp>
    <dsp:sp modelId="{691960BE-7EB8-4A09-B2C9-8A6185FE2FCB}">
      <dsp:nvSpPr>
        <dsp:cNvPr id="0" name=""/>
        <dsp:cNvSpPr/>
      </dsp:nvSpPr>
      <dsp:spPr>
        <a:xfrm>
          <a:off x="7040973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HINGE</a:t>
          </a:r>
        </a:p>
      </dsp:txBody>
      <dsp:txXfrm>
        <a:off x="7052964" y="15916"/>
        <a:ext cx="794832" cy="385425"/>
      </dsp:txXfrm>
    </dsp:sp>
    <dsp:sp modelId="{3D2D2001-2514-4D28-B076-4A28E4443904}">
      <dsp:nvSpPr>
        <dsp:cNvPr id="0" name=""/>
        <dsp:cNvSpPr/>
      </dsp:nvSpPr>
      <dsp:spPr>
        <a:xfrm>
          <a:off x="7077134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E4E6F3-25C7-462E-BF16-BCD895CBF35D}">
      <dsp:nvSpPr>
        <dsp:cNvPr id="0" name=""/>
        <dsp:cNvSpPr/>
      </dsp:nvSpPr>
      <dsp:spPr>
        <a:xfrm>
          <a:off x="7204736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Door Rise</a:t>
          </a:r>
        </a:p>
      </dsp:txBody>
      <dsp:txXfrm>
        <a:off x="7216727" y="527675"/>
        <a:ext cx="631069" cy="385425"/>
      </dsp:txXfrm>
    </dsp:sp>
    <dsp:sp modelId="{F57AB3D8-4A90-45B0-927A-559BFF6B49B8}">
      <dsp:nvSpPr>
        <dsp:cNvPr id="0" name=""/>
        <dsp:cNvSpPr/>
      </dsp:nvSpPr>
      <dsp:spPr>
        <a:xfrm>
          <a:off x="7077134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166A65-DAFF-43F3-BCDA-D3BA2144B052}">
      <dsp:nvSpPr>
        <dsp:cNvPr id="0" name=""/>
        <dsp:cNvSpPr/>
      </dsp:nvSpPr>
      <dsp:spPr>
        <a:xfrm>
          <a:off x="7204736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Hinge Angle X</a:t>
          </a:r>
        </a:p>
      </dsp:txBody>
      <dsp:txXfrm>
        <a:off x="7216727" y="1039434"/>
        <a:ext cx="631069" cy="385425"/>
      </dsp:txXfrm>
    </dsp:sp>
    <dsp:sp modelId="{580104BD-ADF5-41D1-9AEB-22D6C240B49E}">
      <dsp:nvSpPr>
        <dsp:cNvPr id="0" name=""/>
        <dsp:cNvSpPr/>
      </dsp:nvSpPr>
      <dsp:spPr>
        <a:xfrm>
          <a:off x="7077134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00DB04-DF2E-4427-BB2B-F9DAFE15BF52}">
      <dsp:nvSpPr>
        <dsp:cNvPr id="0" name=""/>
        <dsp:cNvSpPr/>
      </dsp:nvSpPr>
      <dsp:spPr>
        <a:xfrm>
          <a:off x="7204736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Hinge Angle Y</a:t>
          </a:r>
        </a:p>
      </dsp:txBody>
      <dsp:txXfrm>
        <a:off x="7216727" y="1551193"/>
        <a:ext cx="631069" cy="385425"/>
      </dsp:txXfrm>
    </dsp:sp>
    <dsp:sp modelId="{BF5BBEE7-38AF-456A-AE6F-20419947DD11}">
      <dsp:nvSpPr>
        <dsp:cNvPr id="0" name=""/>
        <dsp:cNvSpPr/>
      </dsp:nvSpPr>
      <dsp:spPr>
        <a:xfrm>
          <a:off x="7077134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5047D4-7A2E-4EC6-9D7F-F99173458A6F}">
      <dsp:nvSpPr>
        <dsp:cNvPr id="0" name=""/>
        <dsp:cNvSpPr/>
      </dsp:nvSpPr>
      <dsp:spPr>
        <a:xfrm>
          <a:off x="7204736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Potential Energy</a:t>
          </a:r>
        </a:p>
      </dsp:txBody>
      <dsp:txXfrm>
        <a:off x="7216727" y="2062952"/>
        <a:ext cx="631069" cy="385425"/>
      </dsp:txXfrm>
    </dsp:sp>
    <dsp:sp modelId="{4E8ED6DE-0AA9-4D78-AC35-943A845C4639}">
      <dsp:nvSpPr>
        <dsp:cNvPr id="0" name=""/>
        <dsp:cNvSpPr/>
      </dsp:nvSpPr>
      <dsp:spPr>
        <a:xfrm>
          <a:off x="8064491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AIR</a:t>
          </a:r>
        </a:p>
      </dsp:txBody>
      <dsp:txXfrm>
        <a:off x="8076482" y="15916"/>
        <a:ext cx="794832" cy="385425"/>
      </dsp:txXfrm>
    </dsp:sp>
    <dsp:sp modelId="{DB859FD0-BCB8-487B-A70D-A6AEDDBFDD89}">
      <dsp:nvSpPr>
        <dsp:cNvPr id="0" name=""/>
        <dsp:cNvSpPr/>
      </dsp:nvSpPr>
      <dsp:spPr>
        <a:xfrm>
          <a:off x="8100652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9BC031-B49F-49BF-BCF8-DCB5AEDFD1EB}">
      <dsp:nvSpPr>
        <dsp:cNvPr id="0" name=""/>
        <dsp:cNvSpPr/>
      </dsp:nvSpPr>
      <dsp:spPr>
        <a:xfrm>
          <a:off x="8228254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Peak Pressure</a:t>
          </a:r>
        </a:p>
      </dsp:txBody>
      <dsp:txXfrm>
        <a:off x="8240245" y="527675"/>
        <a:ext cx="631069" cy="385425"/>
      </dsp:txXfrm>
    </dsp:sp>
    <dsp:sp modelId="{8649A9F4-DA3B-4145-932D-D1C46810B442}">
      <dsp:nvSpPr>
        <dsp:cNvPr id="0" name=""/>
        <dsp:cNvSpPr/>
      </dsp:nvSpPr>
      <dsp:spPr>
        <a:xfrm>
          <a:off x="8100652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6E4AE0-2B88-47B6-B4D9-FA60F052F50B}">
      <dsp:nvSpPr>
        <dsp:cNvPr id="0" name=""/>
        <dsp:cNvSpPr/>
      </dsp:nvSpPr>
      <dsp:spPr>
        <a:xfrm>
          <a:off x="8228254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Peak Vacuum</a:t>
          </a:r>
        </a:p>
      </dsp:txBody>
      <dsp:txXfrm>
        <a:off x="8240245" y="1039434"/>
        <a:ext cx="631069" cy="385425"/>
      </dsp:txXfrm>
    </dsp:sp>
    <dsp:sp modelId="{5A555F1E-4AD5-4349-99F2-ECFC450E18D5}">
      <dsp:nvSpPr>
        <dsp:cNvPr id="0" name=""/>
        <dsp:cNvSpPr/>
      </dsp:nvSpPr>
      <dsp:spPr>
        <a:xfrm>
          <a:off x="8100652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0403D3-A571-44CD-AA90-6BEAAA92D508}">
      <dsp:nvSpPr>
        <dsp:cNvPr id="0" name=""/>
        <dsp:cNvSpPr/>
      </dsp:nvSpPr>
      <dsp:spPr>
        <a:xfrm>
          <a:off x="8228254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Pressure Transients</a:t>
          </a:r>
        </a:p>
      </dsp:txBody>
      <dsp:txXfrm>
        <a:off x="8240245" y="1551193"/>
        <a:ext cx="631069" cy="385425"/>
      </dsp:txXfrm>
    </dsp:sp>
    <dsp:sp modelId="{5B0C54FD-AC98-4759-BCEB-A72BE54E4A8E}">
      <dsp:nvSpPr>
        <dsp:cNvPr id="0" name=""/>
        <dsp:cNvSpPr/>
      </dsp:nvSpPr>
      <dsp:spPr>
        <a:xfrm>
          <a:off x="8100652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FFD1A0-F499-4C65-8948-6B60DCE1290A}">
      <dsp:nvSpPr>
        <dsp:cNvPr id="0" name=""/>
        <dsp:cNvSpPr/>
      </dsp:nvSpPr>
      <dsp:spPr>
        <a:xfrm>
          <a:off x="8228254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Cabin Sensitivity</a:t>
          </a:r>
        </a:p>
      </dsp:txBody>
      <dsp:txXfrm>
        <a:off x="8240245" y="2062952"/>
        <a:ext cx="631069" cy="385425"/>
      </dsp:txXfrm>
    </dsp:sp>
    <dsp:sp modelId="{9583977E-7095-4AFD-A6CD-EB1160A59701}">
      <dsp:nvSpPr>
        <dsp:cNvPr id="0" name=""/>
        <dsp:cNvSpPr/>
      </dsp:nvSpPr>
      <dsp:spPr>
        <a:xfrm>
          <a:off x="9088009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ENERGY</a:t>
          </a:r>
        </a:p>
      </dsp:txBody>
      <dsp:txXfrm>
        <a:off x="9100000" y="15916"/>
        <a:ext cx="794832" cy="385425"/>
      </dsp:txXfrm>
    </dsp:sp>
    <dsp:sp modelId="{143606E6-F73C-4BB8-A31A-AE4C5985020E}">
      <dsp:nvSpPr>
        <dsp:cNvPr id="0" name=""/>
        <dsp:cNvSpPr/>
      </dsp:nvSpPr>
      <dsp:spPr>
        <a:xfrm>
          <a:off x="9124170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CF85E3-0815-4D8D-8B15-5E5C3477787E}">
      <dsp:nvSpPr>
        <dsp:cNvPr id="0" name=""/>
        <dsp:cNvSpPr/>
      </dsp:nvSpPr>
      <dsp:spPr>
        <a:xfrm>
          <a:off x="9251772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User Input</a:t>
          </a:r>
        </a:p>
      </dsp:txBody>
      <dsp:txXfrm>
        <a:off x="9263763" y="527675"/>
        <a:ext cx="631069" cy="385425"/>
      </dsp:txXfrm>
    </dsp:sp>
    <dsp:sp modelId="{4D3EE85D-53FD-46B0-A9DF-BB967AAB9AE4}">
      <dsp:nvSpPr>
        <dsp:cNvPr id="0" name=""/>
        <dsp:cNvSpPr/>
      </dsp:nvSpPr>
      <dsp:spPr>
        <a:xfrm>
          <a:off x="9124170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05B847-0256-4650-864F-A3B794884D43}">
      <dsp:nvSpPr>
        <dsp:cNvPr id="0" name=""/>
        <dsp:cNvSpPr/>
      </dsp:nvSpPr>
      <dsp:spPr>
        <a:xfrm>
          <a:off x="9251772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Gravity Input</a:t>
          </a:r>
        </a:p>
      </dsp:txBody>
      <dsp:txXfrm>
        <a:off x="9263763" y="1039434"/>
        <a:ext cx="631069" cy="385425"/>
      </dsp:txXfrm>
    </dsp:sp>
    <dsp:sp modelId="{57CB2FD3-0F68-4985-BC81-BA98157754BB}">
      <dsp:nvSpPr>
        <dsp:cNvPr id="0" name=""/>
        <dsp:cNvSpPr/>
      </dsp:nvSpPr>
      <dsp:spPr>
        <a:xfrm>
          <a:off x="9124170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3F976A-0C2C-4158-BB18-C846A6E90FEF}">
      <dsp:nvSpPr>
        <dsp:cNvPr id="0" name=""/>
        <dsp:cNvSpPr/>
      </dsp:nvSpPr>
      <dsp:spPr>
        <a:xfrm>
          <a:off x="9251772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Check Input</a:t>
          </a:r>
        </a:p>
      </dsp:txBody>
      <dsp:txXfrm>
        <a:off x="9263763" y="1551193"/>
        <a:ext cx="631069" cy="385425"/>
      </dsp:txXfrm>
    </dsp:sp>
    <dsp:sp modelId="{E91DC611-32E2-4043-8BE9-BD337B37FF67}">
      <dsp:nvSpPr>
        <dsp:cNvPr id="0" name=""/>
        <dsp:cNvSpPr/>
      </dsp:nvSpPr>
      <dsp:spPr>
        <a:xfrm>
          <a:off x="9124170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7B10FB-01E9-4B9E-B937-1250ABC30654}">
      <dsp:nvSpPr>
        <dsp:cNvPr id="0" name=""/>
        <dsp:cNvSpPr/>
      </dsp:nvSpPr>
      <dsp:spPr>
        <a:xfrm>
          <a:off x="9251772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Friction</a:t>
          </a:r>
        </a:p>
      </dsp:txBody>
      <dsp:txXfrm>
        <a:off x="9263763" y="2062952"/>
        <a:ext cx="631069" cy="385425"/>
      </dsp:txXfrm>
    </dsp:sp>
    <dsp:sp modelId="{25C5B0DD-B55D-4065-9834-32582378AE39}">
      <dsp:nvSpPr>
        <dsp:cNvPr id="0" name=""/>
        <dsp:cNvSpPr/>
      </dsp:nvSpPr>
      <dsp:spPr>
        <a:xfrm>
          <a:off x="9124170" y="413333"/>
          <a:ext cx="91440" cy="23540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54091"/>
              </a:lnTo>
              <a:lnTo>
                <a:pt x="127601" y="23540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C6ABB1-E14E-490F-ADB6-151297D4D874}">
      <dsp:nvSpPr>
        <dsp:cNvPr id="0" name=""/>
        <dsp:cNvSpPr/>
      </dsp:nvSpPr>
      <dsp:spPr>
        <a:xfrm>
          <a:off x="9251772" y="2562720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Drag</a:t>
          </a:r>
        </a:p>
      </dsp:txBody>
      <dsp:txXfrm>
        <a:off x="9263763" y="2574711"/>
        <a:ext cx="631069" cy="385425"/>
      </dsp:txXfrm>
    </dsp:sp>
    <dsp:sp modelId="{7B2F6345-083E-4B7D-B9C1-F52AFED669DF}">
      <dsp:nvSpPr>
        <dsp:cNvPr id="0" name=""/>
        <dsp:cNvSpPr/>
      </dsp:nvSpPr>
      <dsp:spPr>
        <a:xfrm>
          <a:off x="9124170" y="413333"/>
          <a:ext cx="91440" cy="286585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65850"/>
              </a:lnTo>
              <a:lnTo>
                <a:pt x="127601" y="28658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7390D0-09CD-43DD-AF81-F9BC708D8DE0}">
      <dsp:nvSpPr>
        <dsp:cNvPr id="0" name=""/>
        <dsp:cNvSpPr/>
      </dsp:nvSpPr>
      <dsp:spPr>
        <a:xfrm>
          <a:off x="9251772" y="3074479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Cabin Exhaust</a:t>
          </a:r>
        </a:p>
      </dsp:txBody>
      <dsp:txXfrm>
        <a:off x="9263763" y="3086470"/>
        <a:ext cx="631069" cy="385425"/>
      </dsp:txXfrm>
    </dsp:sp>
    <dsp:sp modelId="{5DC5F566-7292-4015-97EE-184D062C8760}">
      <dsp:nvSpPr>
        <dsp:cNvPr id="0" name=""/>
        <dsp:cNvSpPr/>
      </dsp:nvSpPr>
      <dsp:spPr>
        <a:xfrm>
          <a:off x="9124170" y="413333"/>
          <a:ext cx="91440" cy="337760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77609"/>
              </a:lnTo>
              <a:lnTo>
                <a:pt x="127601" y="337760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48D177-EDA2-4FA9-8FB2-8D0C64913EAD}">
      <dsp:nvSpPr>
        <dsp:cNvPr id="0" name=""/>
        <dsp:cNvSpPr/>
      </dsp:nvSpPr>
      <dsp:spPr>
        <a:xfrm>
          <a:off x="9251772" y="3586238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Seal Dynamics</a:t>
          </a:r>
        </a:p>
      </dsp:txBody>
      <dsp:txXfrm>
        <a:off x="9263763" y="3598229"/>
        <a:ext cx="631069" cy="385425"/>
      </dsp:txXfrm>
    </dsp:sp>
    <dsp:sp modelId="{AD2D35EF-782C-4B70-8C05-5D23450CF64C}">
      <dsp:nvSpPr>
        <dsp:cNvPr id="0" name=""/>
        <dsp:cNvSpPr/>
      </dsp:nvSpPr>
      <dsp:spPr>
        <a:xfrm>
          <a:off x="9124170" y="413333"/>
          <a:ext cx="91440" cy="388936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89368"/>
              </a:lnTo>
              <a:lnTo>
                <a:pt x="127601" y="38893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812447-4820-457A-8633-472F3865A6C7}">
      <dsp:nvSpPr>
        <dsp:cNvPr id="0" name=""/>
        <dsp:cNvSpPr/>
      </dsp:nvSpPr>
      <dsp:spPr>
        <a:xfrm>
          <a:off x="9251772" y="4097997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Static Energy</a:t>
          </a:r>
        </a:p>
      </dsp:txBody>
      <dsp:txXfrm>
        <a:off x="9263763" y="4109988"/>
        <a:ext cx="631069" cy="385425"/>
      </dsp:txXfrm>
    </dsp:sp>
    <dsp:sp modelId="{63482EA5-ACCA-478D-B978-EE1A46F6F1D6}">
      <dsp:nvSpPr>
        <dsp:cNvPr id="0" name=""/>
        <dsp:cNvSpPr/>
      </dsp:nvSpPr>
      <dsp:spPr>
        <a:xfrm>
          <a:off x="9124170" y="413333"/>
          <a:ext cx="91440" cy="440112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01127"/>
              </a:lnTo>
              <a:lnTo>
                <a:pt x="127601" y="440112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B926F2-A371-4E5A-831A-FD2FA2C9CDBC}">
      <dsp:nvSpPr>
        <dsp:cNvPr id="0" name=""/>
        <dsp:cNvSpPr/>
      </dsp:nvSpPr>
      <dsp:spPr>
        <a:xfrm>
          <a:off x="9251772" y="4609756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Gap Sensitivity</a:t>
          </a:r>
        </a:p>
      </dsp:txBody>
      <dsp:txXfrm>
        <a:off x="9263763" y="4621747"/>
        <a:ext cx="631069" cy="3854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386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0938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C51AE-2B3D-40D8-8861-F20A00010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2223" y="2564480"/>
            <a:ext cx="9692148" cy="1325563"/>
          </a:xfrm>
        </p:spPr>
        <p:txBody>
          <a:bodyPr/>
          <a:lstStyle>
            <a:lvl1pPr>
              <a:defRPr sz="5400" cap="all" baseline="0">
                <a:solidFill>
                  <a:srgbClr val="282828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8815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88349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841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4112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      SEPG003,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8" r:id="rId2"/>
    <p:sldLayoutId id="2147483685" r:id="rId3"/>
    <p:sldLayoutId id="2147483676" r:id="rId4"/>
    <p:sldLayoutId id="2147483677" r:id="rId5"/>
    <p:sldLayoutId id="2147483686" r:id="rId6"/>
    <p:sldLayoutId id="2147483694" r:id="rId7"/>
    <p:sldLayoutId id="2147483695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789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comments" Target="../comments/comment1.xml"/><Relationship Id="rId5" Type="http://schemas.openxmlformats.org/officeDocument/2006/relationships/image" Target="../media/image33.png"/><Relationship Id="rId4" Type="http://schemas.openxmlformats.org/officeDocument/2006/relationships/slide" Target="slide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0.png"/><Relationship Id="rId5" Type="http://schemas.openxmlformats.org/officeDocument/2006/relationships/slide" Target="slide3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7.png"/><Relationship Id="rId7" Type="http://schemas.openxmlformats.org/officeDocument/2006/relationships/slide" Target="slide3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80.png"/><Relationship Id="rId4" Type="http://schemas.openxmlformats.org/officeDocument/2006/relationships/slide" Target="slide3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0.png"/><Relationship Id="rId4" Type="http://schemas.openxmlformats.org/officeDocument/2006/relationships/slide" Target="slide4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jpg"/><Relationship Id="rId7" Type="http://schemas.openxmlformats.org/officeDocument/2006/relationships/image" Target="../media/image26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slide" Target="slide3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.jpg"/><Relationship Id="rId7" Type="http://schemas.openxmlformats.org/officeDocument/2006/relationships/image" Target="../media/image29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slide" Target="slide35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../Academy.ezmetrology.com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2.jp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1372601" y="2628784"/>
            <a:ext cx="94468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rgbClr val="282828"/>
                </a:solidFill>
                <a:latin typeface="Bahnschrift" panose="020B0502040204020203" pitchFamily="34" charset="0"/>
              </a:rPr>
              <a:t>EZMetrology Door Solutions</a:t>
            </a:r>
          </a:p>
          <a:p>
            <a:pPr algn="ctr"/>
            <a:r>
              <a:rPr lang="en-US" sz="3200" dirty="0">
                <a:solidFill>
                  <a:srgbClr val="282828"/>
                </a:solidFill>
                <a:latin typeface="Bahnschrift" panose="020B0502040204020203" pitchFamily="34" charset="0"/>
              </a:rPr>
              <a:t>A Complete Technology Platform for Door Quality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1372601" y="4224990"/>
            <a:ext cx="91656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An overview of EZMetrology's technology and turn-key solutions for accurate door system performance control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48C2FD3-AD8B-83EA-84AB-961C5068BE64}"/>
              </a:ext>
            </a:extLst>
          </p:cNvPr>
          <p:cNvSpPr txBox="1">
            <a:spLocks/>
          </p:cNvSpPr>
          <p:nvPr/>
        </p:nvSpPr>
        <p:spPr>
          <a:xfrm>
            <a:off x="8244389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86E75A1-F096-7AB4-BC21-270553037E1E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9DE6A6-4784-4864-A43C-D444647AC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D12694-E747-4B9B-8ACD-E59F8DAB54DE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FF9E336-FCB9-4ADD-B505-1899F0A7E3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4640" y="1063256"/>
            <a:ext cx="5583522" cy="3673948"/>
          </a:xfrm>
        </p:spPr>
        <p:txBody>
          <a:bodyPr vert="horz" lIns="91440" tIns="45720" rIns="91440" bIns="45720" numCol="1" rtlCol="0" anchor="t">
            <a:normAutofit fontScale="92500" lnSpcReduction="10000"/>
          </a:bodyPr>
          <a:lstStyle/>
          <a:p>
            <a:r>
              <a:rPr lang="en-US" sz="1800" dirty="0"/>
              <a:t>Introduction</a:t>
            </a:r>
          </a:p>
          <a:p>
            <a:r>
              <a:rPr lang="en-US" sz="1800" dirty="0"/>
              <a:t>Full Door DNA - EZSlam</a:t>
            </a:r>
          </a:p>
          <a:p>
            <a:r>
              <a:rPr lang="en-US" sz="1800" dirty="0"/>
              <a:t>Key Metrics - 	Pods</a:t>
            </a:r>
          </a:p>
          <a:p>
            <a:r>
              <a:rPr lang="en-US" sz="1800" dirty="0"/>
              <a:t>Seal Gap - SealScan</a:t>
            </a:r>
          </a:p>
          <a:p>
            <a:r>
              <a:rPr lang="en-US" sz="1800" dirty="0"/>
              <a:t>Dynamic Deformation -	EZMotion</a:t>
            </a:r>
          </a:p>
          <a:p>
            <a:r>
              <a:rPr lang="en-US" sz="1800" dirty="0"/>
              <a:t>Static Deformation - EZ3D</a:t>
            </a:r>
          </a:p>
          <a:p>
            <a:r>
              <a:rPr lang="en-US" sz="1800" dirty="0"/>
              <a:t>Coming Soon</a:t>
            </a:r>
          </a:p>
          <a:p>
            <a:endParaRPr lang="en-US" sz="1800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C517ABE-C2AC-4436-13EE-69656FABFFA4}"/>
              </a:ext>
            </a:extLst>
          </p:cNvPr>
          <p:cNvSpPr txBox="1">
            <a:spLocks/>
          </p:cNvSpPr>
          <p:nvPr/>
        </p:nvSpPr>
        <p:spPr>
          <a:xfrm>
            <a:off x="10213156" y="6504991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bg1">
                    <a:lumMod val="6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bg1">
                    <a:lumMod val="6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bg1">
                    <a:lumMod val="65000"/>
                  </a:schemeClr>
                </a:solidFill>
              </a:rPr>
              <a:t> EZMetrology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0" name="Section Zoom 9">
                <a:extLst>
                  <a:ext uri="{FF2B5EF4-FFF2-40B4-BE49-F238E27FC236}">
                    <a16:creationId xmlns:a16="http://schemas.microsoft.com/office/drawing/2014/main" id="{2BFEA54F-A2B6-C378-0880-E66DA852647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23720681"/>
                  </p:ext>
                </p:extLst>
              </p:nvPr>
            </p:nvGraphicFramePr>
            <p:xfrm>
              <a:off x="8858332" y="4653844"/>
              <a:ext cx="3094722" cy="1737841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AC2782DC-2553-4147-96F3-3596795D5F43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94722" cy="173784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0" name="Section Zoom 9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2BFEA54F-A2B6-C378-0880-E66DA852647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858332" y="4653844"/>
                <a:ext cx="3094722" cy="173784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884C910-C164-BBDE-8A21-6E99C0329707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091580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33AD5-A589-4B61-A85E-A359F1171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7978" y="2349875"/>
            <a:ext cx="450377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1. </a:t>
            </a:r>
            <a:r>
              <a:rPr lang="en-US" sz="3200" cap="none" dirty="0"/>
              <a:t>Introduction</a:t>
            </a:r>
            <a:endParaRPr lang="en-US" sz="3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5BCFB0-E56A-4ADC-B2F6-8D93D24DE571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F12F676-164E-1985-AC3B-CB1077D8CE5A}"/>
              </a:ext>
            </a:extLst>
          </p:cNvPr>
          <p:cNvSpPr txBox="1">
            <a:spLocks/>
          </p:cNvSpPr>
          <p:nvPr/>
        </p:nvSpPr>
        <p:spPr>
          <a:xfrm>
            <a:off x="8766906" y="6504991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E828-85E9-BAC7-583F-E1202364FAFC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638446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AAC7B-99EA-4040-9F27-3FB6792E8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1. Introduction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033DF4-819C-4A35-B83E-76B72415F8BD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F18F66A-0FD2-FAA7-17C3-18A202210561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784EFF6-CEF2-79D5-8AAD-81369C929AB6}"/>
              </a:ext>
            </a:extLst>
          </p:cNvPr>
          <p:cNvGrpSpPr/>
          <p:nvPr/>
        </p:nvGrpSpPr>
        <p:grpSpPr>
          <a:xfrm>
            <a:off x="1620573" y="3159655"/>
            <a:ext cx="10230413" cy="3414604"/>
            <a:chOff x="1720159" y="2265300"/>
            <a:chExt cx="10370231" cy="3494163"/>
          </a:xfrm>
        </p:grpSpPr>
        <p:sp>
          <p:nvSpPr>
            <p:cNvPr id="12" name="Rectangle 9">
              <a:extLst>
                <a:ext uri="{FF2B5EF4-FFF2-40B4-BE49-F238E27FC236}">
                  <a16:creationId xmlns:a16="http://schemas.microsoft.com/office/drawing/2014/main" id="{5309140E-F20A-6EB1-EACC-9C3CCA2B2F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45647" y="2291764"/>
              <a:ext cx="1704451" cy="1251852"/>
            </a:xfrm>
            <a:prstGeom prst="rect">
              <a:avLst/>
            </a:prstGeom>
            <a:solidFill>
              <a:srgbClr val="C9D803"/>
            </a:solidFill>
            <a:ln w="9525">
              <a:noFill/>
              <a:miter lim="800000"/>
              <a:headEnd/>
              <a:tailEnd/>
            </a:ln>
          </p:spPr>
          <p:txBody>
            <a:bodyPr lIns="91440" tIns="45720" rIns="91440" bIns="45720" anchor="t"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 marL="0" indent="0">
                <a:buNone/>
              </a:pPr>
              <a:r>
                <a:rPr lang="en-US" altLang="en-US" sz="1800" b="1" dirty="0">
                  <a:solidFill>
                    <a:srgbClr val="282828"/>
                  </a:solidFill>
                  <a:latin typeface="+mn-lt"/>
                </a:rPr>
                <a:t>Benchmark</a:t>
              </a:r>
            </a:p>
            <a:p>
              <a:pPr marL="0" indent="0">
                <a:buNone/>
              </a:pPr>
              <a:r>
                <a:rPr lang="en-US" altLang="en-US" sz="1000" dirty="0">
                  <a:latin typeface="+mn-lt"/>
                  <a:cs typeface="Times"/>
                </a:rPr>
                <a:t>Objectively document performance of a wide variety of door systems.</a:t>
              </a:r>
              <a:endParaRPr lang="en-US" altLang="en-US" sz="2400" dirty="0">
                <a:cs typeface="Times"/>
              </a:endParaRPr>
            </a:p>
          </p:txBody>
        </p:sp>
        <p:sp>
          <p:nvSpPr>
            <p:cNvPr id="14" name="Arrow: Right 13">
              <a:extLst>
                <a:ext uri="{FF2B5EF4-FFF2-40B4-BE49-F238E27FC236}">
                  <a16:creationId xmlns:a16="http://schemas.microsoft.com/office/drawing/2014/main" id="{F93694D4-D6E7-8182-EAB0-DAC7C3354E9D}"/>
                </a:ext>
              </a:extLst>
            </p:cNvPr>
            <p:cNvSpPr/>
            <p:nvPr/>
          </p:nvSpPr>
          <p:spPr>
            <a:xfrm>
              <a:off x="1720159" y="3645758"/>
              <a:ext cx="10370231" cy="790512"/>
            </a:xfrm>
            <a:prstGeom prst="rightArrow">
              <a:avLst>
                <a:gd name="adj1" fmla="val 50000"/>
                <a:gd name="adj2" fmla="val 219696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/>
                <a:t>Vehicle Life Cycle</a:t>
              </a:r>
            </a:p>
          </p:txBody>
        </p:sp>
        <p:sp>
          <p:nvSpPr>
            <p:cNvPr id="15" name="Rectangle 9">
              <a:extLst>
                <a:ext uri="{FF2B5EF4-FFF2-40B4-BE49-F238E27FC236}">
                  <a16:creationId xmlns:a16="http://schemas.microsoft.com/office/drawing/2014/main" id="{0E5D99D3-BACE-9093-70B3-020A57F39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11201" y="2265300"/>
              <a:ext cx="1710498" cy="1270453"/>
            </a:xfrm>
            <a:prstGeom prst="rect">
              <a:avLst/>
            </a:prstGeom>
            <a:solidFill>
              <a:srgbClr val="C9D80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 marL="0" indent="0">
                <a:buNone/>
              </a:pPr>
              <a:r>
                <a:rPr lang="en-US" altLang="en-US" sz="1800" b="1" dirty="0">
                  <a:solidFill>
                    <a:srgbClr val="282828"/>
                  </a:solidFill>
                  <a:latin typeface="+mn-lt"/>
                  <a:cs typeface="Times" panose="02020603050405020304" pitchFamily="18" charset="0"/>
                </a:rPr>
                <a:t>Launch</a:t>
              </a:r>
            </a:p>
            <a:p>
              <a:pPr marL="0" indent="0">
                <a:buNone/>
              </a:pPr>
              <a:r>
                <a:rPr lang="en-US" altLang="en-US" sz="1000" dirty="0">
                  <a:latin typeface="+mn-lt"/>
                  <a:cs typeface="Times" panose="02020603050405020304" pitchFamily="18" charset="0"/>
                </a:rPr>
                <a:t>During a rapid changing launch process, identify as soon as possible faulty or out-of-spec components.</a:t>
              </a:r>
              <a:endParaRPr lang="en-US" altLang="en-US" sz="2400" dirty="0"/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id="{00D1A679-E607-ED87-A150-7FFAF5DDCE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1022" y="4493174"/>
              <a:ext cx="1794536" cy="1264837"/>
            </a:xfrm>
            <a:prstGeom prst="rect">
              <a:avLst/>
            </a:prstGeom>
            <a:solidFill>
              <a:srgbClr val="C9D80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buNone/>
              </a:pPr>
              <a:r>
                <a:rPr lang="en-US" altLang="en-US" sz="1800" b="1" dirty="0">
                  <a:solidFill>
                    <a:srgbClr val="282828"/>
                  </a:solidFill>
                  <a:latin typeface="+mn-lt"/>
                </a:rPr>
                <a:t>Design</a:t>
              </a:r>
            </a:p>
            <a:p>
              <a:pPr marL="0" indent="0">
                <a:buNone/>
              </a:pPr>
              <a:r>
                <a:rPr lang="en-US" altLang="en-US" sz="1000" dirty="0">
                  <a:latin typeface="+mn-lt"/>
                  <a:cs typeface="Times" panose="02020603050405020304" pitchFamily="18" charset="0"/>
                </a:rPr>
                <a:t>Compile data to establish a desired feel of the door.</a:t>
              </a:r>
              <a:endParaRPr lang="en-US" altLang="en-US" sz="2400" dirty="0"/>
            </a:p>
          </p:txBody>
        </p:sp>
        <p:sp>
          <p:nvSpPr>
            <p:cNvPr id="17" name="Rectangle 9">
              <a:extLst>
                <a:ext uri="{FF2B5EF4-FFF2-40B4-BE49-F238E27FC236}">
                  <a16:creationId xmlns:a16="http://schemas.microsoft.com/office/drawing/2014/main" id="{19DDC35E-C795-D255-6247-C6858BADE4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5588" y="4493174"/>
              <a:ext cx="1740328" cy="1264837"/>
            </a:xfrm>
            <a:prstGeom prst="rect">
              <a:avLst/>
            </a:prstGeom>
            <a:solidFill>
              <a:srgbClr val="C9D80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buNone/>
              </a:pPr>
              <a:r>
                <a:rPr lang="en-US" altLang="en-US" sz="1800" b="1" dirty="0">
                  <a:solidFill>
                    <a:srgbClr val="282828"/>
                  </a:solidFill>
                  <a:latin typeface="+mn-lt"/>
                </a:rPr>
                <a:t>Proto - Pilot</a:t>
              </a:r>
            </a:p>
            <a:p>
              <a:pPr marL="0" indent="0">
                <a:buNone/>
              </a:pPr>
              <a:r>
                <a:rPr lang="en-US" altLang="en-US" sz="1000" dirty="0">
                  <a:latin typeface="+mn-lt"/>
                  <a:cs typeface="Times" panose="02020603050405020304" pitchFamily="18" charset="0"/>
                </a:rPr>
                <a:t>Validate and tune the process or system to the desired objectives.</a:t>
              </a:r>
              <a:endParaRPr lang="en-US" altLang="en-US" sz="1600" dirty="0">
                <a:solidFill>
                  <a:srgbClr val="C00000"/>
                </a:solidFill>
              </a:endParaRPr>
            </a:p>
          </p:txBody>
        </p:sp>
        <p:sp>
          <p:nvSpPr>
            <p:cNvPr id="18" name="Rectangle 9">
              <a:extLst>
                <a:ext uri="{FF2B5EF4-FFF2-40B4-BE49-F238E27FC236}">
                  <a16:creationId xmlns:a16="http://schemas.microsoft.com/office/drawing/2014/main" id="{7AF20F4F-47DD-46D9-27F6-AB55D5FB2A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43009" y="4499458"/>
              <a:ext cx="1936787" cy="1260005"/>
            </a:xfrm>
            <a:prstGeom prst="rect">
              <a:avLst/>
            </a:prstGeom>
            <a:solidFill>
              <a:srgbClr val="C9D80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buNone/>
              </a:pPr>
              <a:r>
                <a:rPr lang="en-US" altLang="en-US" sz="1800" b="1" dirty="0">
                  <a:solidFill>
                    <a:srgbClr val="282828"/>
                  </a:solidFill>
                  <a:latin typeface="+mn-lt"/>
                </a:rPr>
                <a:t>Process</a:t>
              </a:r>
            </a:p>
            <a:p>
              <a:pPr marL="0" indent="0">
                <a:buNone/>
              </a:pPr>
              <a:r>
                <a:rPr lang="en-US" altLang="en-US" sz="1000" dirty="0">
                  <a:latin typeface="+mn-lt"/>
                  <a:cs typeface="Times" panose="02020603050405020304" pitchFamily="18" charset="0"/>
                </a:rPr>
                <a:t>Review the process capability and identify specific process variation that contributes to closing efforts.</a:t>
              </a:r>
              <a:endParaRPr lang="en-US" altLang="en-US" sz="2400" dirty="0"/>
            </a:p>
          </p:txBody>
        </p:sp>
        <p:sp>
          <p:nvSpPr>
            <p:cNvPr id="19" name="Rectangle 9">
              <a:extLst>
                <a:ext uri="{FF2B5EF4-FFF2-40B4-BE49-F238E27FC236}">
                  <a16:creationId xmlns:a16="http://schemas.microsoft.com/office/drawing/2014/main" id="{1FF95D68-237B-0971-07E9-76C2C632B2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94817" y="2291764"/>
              <a:ext cx="1910652" cy="1251852"/>
            </a:xfrm>
            <a:prstGeom prst="rect">
              <a:avLst/>
            </a:prstGeom>
            <a:solidFill>
              <a:srgbClr val="C9D80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buNone/>
              </a:pPr>
              <a:r>
                <a:rPr lang="en-US" altLang="en-US" sz="1800" b="1" dirty="0">
                  <a:solidFill>
                    <a:srgbClr val="282828"/>
                  </a:solidFill>
                  <a:latin typeface="+mn-lt"/>
                </a:rPr>
                <a:t>Specification</a:t>
              </a:r>
            </a:p>
            <a:p>
              <a:pPr marL="0" indent="0">
                <a:buNone/>
              </a:pPr>
              <a:r>
                <a:rPr lang="en-US" altLang="en-US" sz="1000" dirty="0">
                  <a:latin typeface="+mn-lt"/>
                  <a:cs typeface="Times" panose="02020603050405020304" pitchFamily="18" charset="0"/>
                </a:rPr>
                <a:t>Test multiple components to evaluate their performance with respect to targets.</a:t>
              </a:r>
              <a:endParaRPr lang="en-US" altLang="en-US" sz="2400" dirty="0"/>
            </a:p>
          </p:txBody>
        </p:sp>
        <p:sp>
          <p:nvSpPr>
            <p:cNvPr id="20" name="Rectangle 9">
              <a:extLst>
                <a:ext uri="{FF2B5EF4-FFF2-40B4-BE49-F238E27FC236}">
                  <a16:creationId xmlns:a16="http://schemas.microsoft.com/office/drawing/2014/main" id="{E0B95FE5-DB5F-4D7E-5941-B589DA779D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03334" y="2267870"/>
              <a:ext cx="1704451" cy="1270563"/>
            </a:xfrm>
            <a:prstGeom prst="rect">
              <a:avLst/>
            </a:prstGeom>
            <a:solidFill>
              <a:srgbClr val="C9D80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buNone/>
              </a:pPr>
              <a:r>
                <a:rPr lang="en-US" altLang="en-US" sz="1800" b="1" dirty="0">
                  <a:solidFill>
                    <a:srgbClr val="282828"/>
                  </a:solidFill>
                  <a:latin typeface="+mn-lt"/>
                </a:rPr>
                <a:t>Quality</a:t>
              </a:r>
            </a:p>
            <a:p>
              <a:pPr marL="0" indent="0">
                <a:buNone/>
              </a:pPr>
              <a:r>
                <a:rPr lang="en-US" altLang="en-US" sz="1000" dirty="0">
                  <a:latin typeface="+mn-lt"/>
                  <a:cs typeface="Times" panose="02020603050405020304" pitchFamily="18" charset="0"/>
                </a:rPr>
                <a:t>Verify current production output using the original design targets.</a:t>
              </a: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EABFF811-E73C-0AD5-F139-A595AF008B41}"/>
                </a:ext>
              </a:extLst>
            </p:cNvPr>
            <p:cNvCxnSpPr>
              <a:cxnSpLocks/>
              <a:stCxn id="12" idx="2"/>
            </p:cNvCxnSpPr>
            <p:nvPr/>
          </p:nvCxnSpPr>
          <p:spPr>
            <a:xfrm>
              <a:off x="2797873" y="3543616"/>
              <a:ext cx="0" cy="358435"/>
            </a:xfrm>
            <a:prstGeom prst="straightConnector1">
              <a:avLst/>
            </a:prstGeom>
            <a:ln w="635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5B856A6B-4D78-8B1F-F721-AD565542CB92}"/>
                </a:ext>
              </a:extLst>
            </p:cNvPr>
            <p:cNvCxnSpPr>
              <a:cxnSpLocks/>
              <a:stCxn id="19" idx="2"/>
            </p:cNvCxnSpPr>
            <p:nvPr/>
          </p:nvCxnSpPr>
          <p:spPr>
            <a:xfrm>
              <a:off x="5050143" y="3543616"/>
              <a:ext cx="0" cy="358435"/>
            </a:xfrm>
            <a:prstGeom prst="straightConnector1">
              <a:avLst/>
            </a:prstGeom>
            <a:ln w="635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8D1F284E-A846-71ED-EA23-BD85BCFF7D56}"/>
                </a:ext>
              </a:extLst>
            </p:cNvPr>
            <p:cNvCxnSpPr>
              <a:cxnSpLocks/>
              <a:stCxn id="15" idx="2"/>
            </p:cNvCxnSpPr>
            <p:nvPr/>
          </p:nvCxnSpPr>
          <p:spPr>
            <a:xfrm>
              <a:off x="7366450" y="3535753"/>
              <a:ext cx="0" cy="358435"/>
            </a:xfrm>
            <a:prstGeom prst="straightConnector1">
              <a:avLst/>
            </a:prstGeom>
            <a:ln w="635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3D5CA02D-8D66-D793-3A46-172920841BEE}"/>
                </a:ext>
              </a:extLst>
            </p:cNvPr>
            <p:cNvCxnSpPr>
              <a:cxnSpLocks/>
              <a:stCxn id="20" idx="2"/>
            </p:cNvCxnSpPr>
            <p:nvPr/>
          </p:nvCxnSpPr>
          <p:spPr>
            <a:xfrm>
              <a:off x="9355560" y="3538433"/>
              <a:ext cx="0" cy="363618"/>
            </a:xfrm>
            <a:prstGeom prst="straightConnector1">
              <a:avLst/>
            </a:prstGeom>
            <a:ln w="635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FD8DC17D-0D00-2CC9-17ED-D3A3B034CA9D}"/>
                </a:ext>
              </a:extLst>
            </p:cNvPr>
            <p:cNvCxnSpPr>
              <a:cxnSpLocks/>
              <a:stCxn id="16" idx="0"/>
            </p:cNvCxnSpPr>
            <p:nvPr/>
          </p:nvCxnSpPr>
          <p:spPr>
            <a:xfrm flipV="1">
              <a:off x="4108290" y="4211043"/>
              <a:ext cx="0" cy="282131"/>
            </a:xfrm>
            <a:prstGeom prst="straightConnector1">
              <a:avLst/>
            </a:prstGeom>
            <a:ln w="635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13A3F119-5359-DF54-E38A-2CD94CAD30A6}"/>
                </a:ext>
              </a:extLst>
            </p:cNvPr>
            <p:cNvCxnSpPr>
              <a:cxnSpLocks/>
              <a:stCxn id="17" idx="0"/>
            </p:cNvCxnSpPr>
            <p:nvPr/>
          </p:nvCxnSpPr>
          <p:spPr>
            <a:xfrm flipV="1">
              <a:off x="6245752" y="4211043"/>
              <a:ext cx="0" cy="282131"/>
            </a:xfrm>
            <a:prstGeom prst="straightConnector1">
              <a:avLst/>
            </a:prstGeom>
            <a:ln w="635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77978CDE-A0E6-AB99-78BA-4AE0699E6735}"/>
                </a:ext>
              </a:extLst>
            </p:cNvPr>
            <p:cNvCxnSpPr>
              <a:cxnSpLocks/>
              <a:stCxn id="18" idx="0"/>
            </p:cNvCxnSpPr>
            <p:nvPr/>
          </p:nvCxnSpPr>
          <p:spPr>
            <a:xfrm flipV="1">
              <a:off x="8511403" y="4211043"/>
              <a:ext cx="0" cy="288415"/>
            </a:xfrm>
            <a:prstGeom prst="straightConnector1">
              <a:avLst/>
            </a:prstGeom>
            <a:ln w="635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id="{7912EA96-2735-B593-D691-51125AF4C8B4}"/>
              </a:ext>
            </a:extLst>
          </p:cNvPr>
          <p:cNvSpPr txBox="1">
            <a:spLocks/>
          </p:cNvSpPr>
          <p:nvPr/>
        </p:nvSpPr>
        <p:spPr>
          <a:xfrm>
            <a:off x="1552353" y="1404989"/>
            <a:ext cx="9121683" cy="5203063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b="1" dirty="0">
                <a:solidFill>
                  <a:srgbClr val="C9D803"/>
                </a:solidFill>
              </a:rPr>
              <a:t>Our Mission on the subject of </a:t>
            </a:r>
            <a:r>
              <a:rPr lang="en-US" altLang="en-US" sz="1600" b="1" i="1" u="sng" dirty="0">
                <a:solidFill>
                  <a:srgbClr val="C9D803"/>
                </a:solidFill>
              </a:rPr>
              <a:t>Door Systems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400" dirty="0"/>
              <a:t>	1. Provide a </a:t>
            </a:r>
            <a:r>
              <a:rPr lang="en-US" altLang="en-US" sz="1400" i="1" u="sng" dirty="0"/>
              <a:t>measurement platform </a:t>
            </a:r>
            <a:r>
              <a:rPr lang="en-US" altLang="en-US" sz="1400" dirty="0"/>
              <a:t>able to cover needs from benchmarking to production quality.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400" dirty="0"/>
              <a:t>	2. Designing </a:t>
            </a:r>
            <a:r>
              <a:rPr lang="en-US" altLang="en-US" sz="1400" i="1" u="sng" dirty="0"/>
              <a:t>application-oriented</a:t>
            </a:r>
            <a:r>
              <a:rPr lang="en-US" altLang="en-US" sz="1400" dirty="0"/>
              <a:t>, “EZ” tools for detailed analysis or fast-paced inspection.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400" dirty="0"/>
              <a:t>	3. Foundation for </a:t>
            </a:r>
            <a:r>
              <a:rPr lang="en-US" altLang="en-US" sz="1400" i="1" u="sng" dirty="0"/>
              <a:t>standardization</a:t>
            </a:r>
            <a:r>
              <a:rPr lang="en-US" altLang="en-US" sz="1400" u="sng" dirty="0"/>
              <a:t> </a:t>
            </a:r>
            <a:r>
              <a:rPr lang="en-US" altLang="en-US" sz="1400" dirty="0"/>
              <a:t>and consistency throughout an organization.</a:t>
            </a:r>
            <a:endParaRPr lang="en-GB" sz="14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1400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300F0C5-5D2E-6648-41A5-D3CBF113823D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889872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33AD5-A589-4B61-A85E-A359F1171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8932" y="2275231"/>
            <a:ext cx="7280081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2. Full Door DNA - EZSlam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5BCFB0-E56A-4ADC-B2F6-8D93D24DE571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7115E84-D33F-1B23-0F64-365D54B4AB31}"/>
              </a:ext>
            </a:extLst>
          </p:cNvPr>
          <p:cNvSpPr txBox="1">
            <a:spLocks/>
          </p:cNvSpPr>
          <p:nvPr/>
        </p:nvSpPr>
        <p:spPr>
          <a:xfrm>
            <a:off x="8766906" y="6504991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2C1FD-0962-F769-CFB8-3F60FC304725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107979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0219B7D-E62A-4386-93CE-941D1DC02D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739745"/>
            <a:ext cx="5373974" cy="406352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r>
              <a:rPr lang="en-US" altLang="en-US" sz="1600" b="1" dirty="0"/>
              <a:t>Overview</a:t>
            </a:r>
            <a:endParaRPr lang="en-US" altLang="en-US" sz="1400" b="1" dirty="0"/>
          </a:p>
          <a:p>
            <a:pPr marL="398463" indent="0">
              <a:buNone/>
              <a:tabLst>
                <a:tab pos="398463" algn="l"/>
              </a:tabLst>
            </a:pPr>
            <a:r>
              <a:rPr lang="en-US" altLang="en-US" sz="1400" dirty="0">
                <a:solidFill>
                  <a:srgbClr val="282828"/>
                </a:solidFill>
              </a:rPr>
              <a:t>EZSlam </a:t>
            </a:r>
            <a:r>
              <a:rPr lang="en-GB" sz="1400" dirty="0">
                <a:solidFill>
                  <a:srgbClr val="282828"/>
                </a:solidFill>
              </a:rPr>
              <a:t>is a dedicated door measurement system comprised of speed, force, pressure, alignment, and acceleration sensors. </a:t>
            </a:r>
          </a:p>
          <a:p>
            <a:pPr marL="398463" indent="0">
              <a:buNone/>
              <a:tabLst>
                <a:tab pos="398463" algn="l"/>
              </a:tabLst>
            </a:pPr>
            <a:r>
              <a:rPr lang="en-GB" sz="1400" dirty="0">
                <a:solidFill>
                  <a:srgbClr val="282828"/>
                </a:solidFill>
              </a:rPr>
              <a:t>The system integrates the procedure, data collection and processing  of the static and dynamic effects during door opening and closing cycles. </a:t>
            </a:r>
          </a:p>
          <a:p>
            <a:pPr marL="398463" indent="0">
              <a:buNone/>
              <a:tabLst>
                <a:tab pos="398463" algn="l"/>
              </a:tabLst>
            </a:pPr>
            <a:r>
              <a:rPr lang="en-GB" sz="1400" dirty="0">
                <a:solidFill>
                  <a:srgbClr val="282828"/>
                </a:solidFill>
              </a:rPr>
              <a:t>The “DNA” results include metrics that relate to </a:t>
            </a:r>
          </a:p>
          <a:p>
            <a:pPr marL="398463" indent="0">
              <a:buNone/>
              <a:tabLst>
                <a:tab pos="398463" algn="l"/>
              </a:tabLst>
            </a:pPr>
            <a:endParaRPr lang="en-GB" sz="1400" dirty="0">
              <a:solidFill>
                <a:srgbClr val="282828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398463" algn="l"/>
              </a:tabLst>
            </a:pPr>
            <a:r>
              <a:rPr lang="en-GB" sz="1400" dirty="0"/>
              <a:t>Customer experience  </a:t>
            </a: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398463" algn="l"/>
              </a:tabLst>
            </a:pPr>
            <a:r>
              <a:rPr lang="en-GB" sz="1400" dirty="0"/>
              <a:t>Individual component performance </a:t>
            </a: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398463" algn="l"/>
              </a:tabLst>
            </a:pPr>
            <a:r>
              <a:rPr lang="en-GB" sz="1400" dirty="0"/>
              <a:t>Overall relative contributions</a:t>
            </a:r>
          </a:p>
          <a:p>
            <a:pPr marL="0" indent="0">
              <a:buNone/>
            </a:pPr>
            <a:endParaRPr lang="en-US" altLang="en-US" sz="1400" dirty="0"/>
          </a:p>
          <a:p>
            <a:pPr lvl="1"/>
            <a:endParaRPr lang="en-US" altLang="en-US" sz="1400" dirty="0"/>
          </a:p>
          <a:p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endParaRPr lang="en-US" sz="1400" dirty="0">
              <a:solidFill>
                <a:srgbClr val="282828"/>
              </a:solidFill>
            </a:endParaRPr>
          </a:p>
          <a:p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01032-9D11-472A-9B58-C19DCB23781A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10ABE02-D420-4ADB-9E7E-66B73BF40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2. FULL DOOR DNA - EZSLAM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C55C3C5-08EA-4DEE-A692-448CB4CF9B0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2.1 </a:t>
            </a:r>
            <a:r>
              <a:rPr lang="en-US" dirty="0" err="1"/>
              <a:t>ezslam</a:t>
            </a:r>
            <a:r>
              <a:rPr lang="en-US" dirty="0"/>
              <a:t> Concept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B21D5C-D6AC-F637-09C2-E740DEDA7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5322" y="914400"/>
            <a:ext cx="4555553" cy="3041623"/>
          </a:xfrm>
          <a:prstGeom prst="rect">
            <a:avLst/>
          </a:prstGeom>
          <a:ln>
            <a:noFill/>
          </a:ln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2A1F203-CEA0-3C09-5FBC-893EBFE71744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9" name="Section Zoom 8">
                <a:extLst>
                  <a:ext uri="{FF2B5EF4-FFF2-40B4-BE49-F238E27FC236}">
                    <a16:creationId xmlns:a16="http://schemas.microsoft.com/office/drawing/2014/main" id="{B789AA54-DE40-A362-0509-7FF6C1510EA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79733005"/>
                  </p:ext>
                </p:extLst>
              </p:nvPr>
            </p:nvGraphicFramePr>
            <p:xfrm>
              <a:off x="7505322" y="4037504"/>
              <a:ext cx="3868761" cy="2176178"/>
            </p:xfrm>
            <a:graphic>
              <a:graphicData uri="http://schemas.microsoft.com/office/powerpoint/2016/sectionzoom">
                <psez:sectionZm>
                  <psez:sectionZmObj sectionId="{13574869-CD2A-49B9-81BE-03D7ABBE4DF7}">
                    <psez:zmPr id="{A15F8202-224B-4CEA-9A2B-B369B57661B8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868761" cy="217617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9" name="Section Zoom 8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B789AA54-DE40-A362-0509-7FF6C1510EA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505322" y="4037504"/>
                <a:ext cx="3868761" cy="2176178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94C438B-C460-F061-4380-0A44EEAA1DF2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659341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0219B7D-E62A-4386-93CE-941D1DC02D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4321" y="1786368"/>
            <a:ext cx="5531558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b="0" spc="0" dirty="0"/>
              <a:t>Benchmarking of different design choices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b="0" spc="0" dirty="0"/>
              <a:t>Compare “Good</a:t>
            </a:r>
            <a:r>
              <a:rPr lang="en-US" altLang="en-US" sz="1400" dirty="0"/>
              <a:t>”</a:t>
            </a:r>
            <a:r>
              <a:rPr lang="en-US" altLang="en-US" sz="1400" b="0" spc="0" dirty="0"/>
              <a:t> vs “Bad</a:t>
            </a:r>
            <a:r>
              <a:rPr lang="en-US" altLang="en-US" sz="1400" dirty="0"/>
              <a:t>”</a:t>
            </a:r>
            <a:r>
              <a:rPr lang="en-US" altLang="en-US" sz="1400" b="0" spc="0" dirty="0"/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b="0" spc="0" dirty="0"/>
              <a:t>Identify weakest link to improve closing efforts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b="0" spc="0" dirty="0"/>
              <a:t>Quantify design expectations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b="0" spc="0" dirty="0"/>
              <a:t>Evaluate component contributions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Quality control and troubleshooting</a:t>
            </a:r>
            <a:endParaRPr lang="en-US" altLang="en-US" sz="1400" b="0" spc="0" dirty="0"/>
          </a:p>
          <a:p>
            <a:pPr marL="0" indent="0">
              <a:buNone/>
            </a:pPr>
            <a:endParaRPr lang="en-US" alt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altLang="en-US" sz="1600" b="1" dirty="0"/>
              <a:t>Advantages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398463" algn="l"/>
              </a:tabLst>
            </a:pPr>
            <a:r>
              <a:rPr lang="en-US" sz="1400" dirty="0"/>
              <a:t>Only 15 to 20 minutes per door for full “DNA” </a:t>
            </a: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398463" algn="l"/>
              </a:tabLst>
            </a:pPr>
            <a:r>
              <a:rPr lang="en-US" altLang="en-US" sz="1400" dirty="0"/>
              <a:t>Standard operating procedure: 5 types of standard tests</a:t>
            </a: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398463" algn="l"/>
              </a:tabLst>
            </a:pPr>
            <a:r>
              <a:rPr lang="en-US" altLang="en-US" sz="1400" dirty="0"/>
              <a:t>Standard Processing</a:t>
            </a:r>
          </a:p>
          <a:p>
            <a:pPr marL="742950" lvl="1" indent="-285750">
              <a:buFont typeface="Arial" panose="020B0604020202020204" pitchFamily="34" charset="0"/>
              <a:buChar char="•"/>
              <a:tabLst>
                <a:tab pos="398463" algn="l"/>
              </a:tabLst>
            </a:pPr>
            <a:r>
              <a:rPr lang="en-US" altLang="en-US" sz="1400" dirty="0"/>
              <a:t>Standard Reporting </a:t>
            </a:r>
          </a:p>
          <a:p>
            <a:pPr marL="0" indent="0">
              <a:buNone/>
            </a:pPr>
            <a:endParaRPr lang="en-US" altLang="en-US" sz="1400" spc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01032-9D11-472A-9B58-C19DCB23781A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10ABE02-D420-4ADB-9E7E-66B73BF40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2. FULL DOOR DNA - EZSLAM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C55C3C5-08EA-4DEE-A692-448CB4CF9B0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2.2 </a:t>
            </a:r>
            <a:r>
              <a:rPr lang="en-US" dirty="0" err="1"/>
              <a:t>ezslam</a:t>
            </a:r>
            <a:r>
              <a:rPr lang="en-US" dirty="0"/>
              <a:t> APPLICATIONS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9ACECA0-8424-25AE-F26E-FB8FE069159F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8" name="Section Zoom 7">
                <a:extLst>
                  <a:ext uri="{FF2B5EF4-FFF2-40B4-BE49-F238E27FC236}">
                    <a16:creationId xmlns:a16="http://schemas.microsoft.com/office/drawing/2014/main" id="{5806CB0D-DA3F-4AD0-8813-A3280E736F2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38877150"/>
                  </p:ext>
                </p:extLst>
              </p:nvPr>
            </p:nvGraphicFramePr>
            <p:xfrm>
              <a:off x="7093788" y="1424349"/>
              <a:ext cx="3956604" cy="2225590"/>
            </p:xfrm>
            <a:graphic>
              <a:graphicData uri="http://schemas.microsoft.com/office/powerpoint/2016/sectionzoom">
                <psez:sectionZm>
                  <psez:sectionZmObj sectionId="{E5A18821-A277-4534-A3E1-9BA4053DE108}">
                    <psez:zmPr id="{56DC88D1-D759-4EAF-AB1F-EB6A4D6A08EA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956604" cy="222559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8" name="Section Zoom 7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5806CB0D-DA3F-4AD0-8813-A3280E736F2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093788" y="1424349"/>
                <a:ext cx="3956604" cy="222559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0" name="Section Zoom 9">
                <a:extLst>
                  <a:ext uri="{FF2B5EF4-FFF2-40B4-BE49-F238E27FC236}">
                    <a16:creationId xmlns:a16="http://schemas.microsoft.com/office/drawing/2014/main" id="{AB137A6A-F89F-E559-F9CA-24CC7A95A90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322787800"/>
                  </p:ext>
                </p:extLst>
              </p:nvPr>
            </p:nvGraphicFramePr>
            <p:xfrm>
              <a:off x="7093788" y="3932020"/>
              <a:ext cx="4069151" cy="2288898"/>
            </p:xfrm>
            <a:graphic>
              <a:graphicData uri="http://schemas.microsoft.com/office/powerpoint/2016/sectionzoom">
                <psez:sectionZm>
                  <psez:sectionZmObj sectionId="{80B6BDCD-9FEE-4AC6-9E43-7357871055FB}">
                    <psez:zmPr id="{07915BD5-F0B1-49EB-9804-C5A8544171FD}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4069151" cy="228889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0" name="Section Zoom 9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AB137A6A-F89F-E559-F9CA-24CC7A95A90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093788" y="3932020"/>
                <a:ext cx="4069151" cy="2288898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40B2FA7-655A-6E44-199B-DE62F5618A60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635711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33AD5-A589-4B61-A85E-A359F1171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8893" y="2186590"/>
            <a:ext cx="7589099" cy="1242410"/>
          </a:xfrm>
        </p:spPr>
        <p:txBody>
          <a:bodyPr>
            <a:normAutofit/>
          </a:bodyPr>
          <a:lstStyle/>
          <a:p>
            <a:r>
              <a:rPr lang="en-US" sz="3200" cap="none" dirty="0"/>
              <a:t>3. Key Metrics - Pods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5BCFB0-E56A-4ADC-B2F6-8D93D24DE571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36E32A6-7D47-42F3-67F3-3BF990417D1C}"/>
              </a:ext>
            </a:extLst>
          </p:cNvPr>
          <p:cNvSpPr txBox="1">
            <a:spLocks/>
          </p:cNvSpPr>
          <p:nvPr/>
        </p:nvSpPr>
        <p:spPr>
          <a:xfrm>
            <a:off x="8766906" y="6504991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2AA5B-650F-9B8B-D652-F348A0F2E37F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568517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482661"/>
            <a:ext cx="5966085" cy="4313186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endParaRPr lang="en-US" altLang="en-US" sz="18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Measurement of key characteristics</a:t>
            </a:r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altLang="en-US" sz="1200" dirty="0"/>
              <a:t>Force, Speed, Energy, Pressure…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Fast, simple operation and deployment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Modular platform for doors, hoods, frunks, trunks, and liftgates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1600" b="1" dirty="0"/>
              <a:t>Advantages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On-board processing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Values and evaluation is displayed on screen, or with </a:t>
            </a:r>
            <a:r>
              <a:rPr lang="en-US" sz="1400" dirty="0" err="1"/>
              <a:t>led’s</a:t>
            </a:r>
            <a:endParaRPr lang="en-US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Go/no-go or True Value mode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Multiple Data collection platforms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Wireless logging</a:t>
            </a:r>
          </a:p>
          <a:p>
            <a:pPr marL="685800" lvl="2">
              <a:lnSpc>
                <a:spcPct val="100000"/>
              </a:lnSpc>
            </a:pPr>
            <a:endParaRPr lang="en-US" altLang="en-US" sz="1400" dirty="0"/>
          </a:p>
          <a:p>
            <a:pPr marL="0" indent="0">
              <a:buNone/>
            </a:pPr>
            <a:endParaRPr lang="en-US" sz="18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Key Metrics - Pods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3.1 POD PLATFORM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DEAE204-B2DC-C8A2-949E-123FC8E194A9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8" name="Picture 7" descr="A yellow and black device with a clock&#10;&#10;Description automatically generated">
            <a:extLst>
              <a:ext uri="{FF2B5EF4-FFF2-40B4-BE49-F238E27FC236}">
                <a16:creationId xmlns:a16="http://schemas.microsoft.com/office/drawing/2014/main" id="{98E2E247-BF0E-A880-2013-44C6247EC3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778" y="839951"/>
            <a:ext cx="1932214" cy="1046302"/>
          </a:xfrm>
          <a:prstGeom prst="rect">
            <a:avLst/>
          </a:prstGeom>
        </p:spPr>
      </p:pic>
      <p:pic>
        <p:nvPicPr>
          <p:cNvPr id="9" name="Picture 8" descr="A yellow device with a circular white circle and black circle&#10;&#10;Description automatically generated">
            <a:extLst>
              <a:ext uri="{FF2B5EF4-FFF2-40B4-BE49-F238E27FC236}">
                <a16:creationId xmlns:a16="http://schemas.microsoft.com/office/drawing/2014/main" id="{923E9083-AC4F-6269-29ED-89AF08EC847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351" y="3095982"/>
            <a:ext cx="2010813" cy="1086545"/>
          </a:xfrm>
          <a:prstGeom prst="rect">
            <a:avLst/>
          </a:prstGeom>
        </p:spPr>
      </p:pic>
      <p:pic>
        <p:nvPicPr>
          <p:cNvPr id="10" name="Picture 9" descr="A yellow object with a circular white circle and black text&#10;&#10;Description automatically generated">
            <a:extLst>
              <a:ext uri="{FF2B5EF4-FFF2-40B4-BE49-F238E27FC236}">
                <a16:creationId xmlns:a16="http://schemas.microsoft.com/office/drawing/2014/main" id="{FA9DBF48-F954-EE05-D6BE-734F4CEDDB2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3522" y="4081975"/>
            <a:ext cx="1904067" cy="1204510"/>
          </a:xfrm>
          <a:prstGeom prst="rect">
            <a:avLst/>
          </a:prstGeom>
        </p:spPr>
      </p:pic>
      <p:pic>
        <p:nvPicPr>
          <p:cNvPr id="11" name="Picture 10" descr="A yellow object with a round white circle&#10;&#10;Description automatically generated">
            <a:extLst>
              <a:ext uri="{FF2B5EF4-FFF2-40B4-BE49-F238E27FC236}">
                <a16:creationId xmlns:a16="http://schemas.microsoft.com/office/drawing/2014/main" id="{50607682-5132-610E-CA39-257B42EBFCF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8282" y="1808724"/>
            <a:ext cx="1864236" cy="14215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F6671A7-90DE-F036-61A9-8227F07EFDF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52928" y="5151706"/>
            <a:ext cx="2011936" cy="11941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7E8A31-85AD-2CF1-5E06-1AD3D6CB9C0F}"/>
              </a:ext>
            </a:extLst>
          </p:cNvPr>
          <p:cNvSpPr txBox="1"/>
          <p:nvPr/>
        </p:nvSpPr>
        <p:spPr>
          <a:xfrm>
            <a:off x="9903522" y="1020028"/>
            <a:ext cx="10150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Energy 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Speed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Force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9FE3260-E872-D56D-6118-299ACB8AF600}"/>
              </a:ext>
            </a:extLst>
          </p:cNvPr>
          <p:cNvSpPr txBox="1"/>
          <p:nvPr/>
        </p:nvSpPr>
        <p:spPr>
          <a:xfrm>
            <a:off x="7924929" y="2242367"/>
            <a:ext cx="17203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Analog Signal 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Digital Signal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8F1B9F1-A285-1A37-5BBA-1795BE618382}"/>
              </a:ext>
            </a:extLst>
          </p:cNvPr>
          <p:cNvSpPr txBox="1"/>
          <p:nvPr/>
        </p:nvSpPr>
        <p:spPr>
          <a:xfrm>
            <a:off x="9903522" y="3472000"/>
            <a:ext cx="18806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Cabin Pressure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3348A44-F749-C55B-DA82-C2BDCFA7DF7F}"/>
              </a:ext>
            </a:extLst>
          </p:cNvPr>
          <p:cNvSpPr txBox="1"/>
          <p:nvPr/>
        </p:nvSpPr>
        <p:spPr>
          <a:xfrm>
            <a:off x="8640278" y="4465382"/>
            <a:ext cx="857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Force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Pinch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608476B-3DC9-E036-4B64-5D32F80E9791}"/>
              </a:ext>
            </a:extLst>
          </p:cNvPr>
          <p:cNvSpPr txBox="1"/>
          <p:nvPr/>
        </p:nvSpPr>
        <p:spPr>
          <a:xfrm>
            <a:off x="9909462" y="5610305"/>
            <a:ext cx="857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Speed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Angle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FE30E04B-4EC2-C2CB-CA0E-C02C88BCA4E9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9966364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714367"/>
            <a:ext cx="5255703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r>
              <a:rPr lang="en-US" sz="1600" b="1" dirty="0"/>
              <a:t>Overview</a:t>
            </a:r>
          </a:p>
          <a:p>
            <a:pPr marL="398463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roduction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L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ine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olution</a:t>
            </a:r>
          </a:p>
          <a:p>
            <a:pPr marL="398463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Automated data collection platform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.</a:t>
            </a:r>
          </a:p>
          <a:p>
            <a:pPr marL="742950" marR="0" lvl="1" indent="-285750" fontAlgn="auto"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/>
              <a:t>Scan VIN (Bar Code or line PLC)</a:t>
            </a:r>
          </a:p>
          <a:p>
            <a:pPr marL="742950" marR="0" lvl="1" indent="-285750" fontAlgn="auto"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/>
              <a:t>Run inspection routine  based on test plan</a:t>
            </a:r>
          </a:p>
          <a:p>
            <a:pPr marL="742950" marR="0" lvl="1" indent="-285750" fontAlgn="auto"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/>
              <a:t>Provide real time feedback</a:t>
            </a:r>
          </a:p>
          <a:p>
            <a:pPr marL="742950" marR="0" lvl="1" indent="-285750" fontAlgn="auto"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/>
              <a:t>Send data to a quality system </a:t>
            </a:r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Key metric logging (speed, energy, and force)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Repetitive product audits or 100% in-line inspection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Quality control, trends, and data distribution</a:t>
            </a:r>
          </a:p>
          <a:p>
            <a:pPr marL="0" indent="0">
              <a:buNone/>
            </a:pPr>
            <a:r>
              <a:rPr lang="en-US" sz="1600" b="1" dirty="0"/>
              <a:t>Advantages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Fully automated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Data traceability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Fixed station (desktop) or roaming (tablet based)</a:t>
            </a:r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Key Metrics - Pods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3.2  DATA POINTS with PLS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DEAE204-B2DC-C8A2-949E-123FC8E194A9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CBDC1D-D429-82AA-36CD-5D424B5BA7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4968" y="916845"/>
            <a:ext cx="5000954" cy="26837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A5DB8C9-D13C-4C28-610C-FF7E0C63F7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9582" y="3727617"/>
            <a:ext cx="5006340" cy="243078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54FFB70-8CA2-5A6E-55AD-175E7742FB0C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211572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Key Metrics - Pods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3.3  DATA STREAM WITH IOMANAGER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DEAE204-B2DC-C8A2-949E-123FC8E194A9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EB0BB748-99B7-52F5-35E4-E68ADDBC809D}"/>
              </a:ext>
            </a:extLst>
          </p:cNvPr>
          <p:cNvSpPr txBox="1">
            <a:spLocks/>
          </p:cNvSpPr>
          <p:nvPr/>
        </p:nvSpPr>
        <p:spPr>
          <a:xfrm>
            <a:off x="974360" y="1852844"/>
            <a:ext cx="6258394" cy="4313186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+mj-lt"/>
              <a:buNone/>
            </a:pPr>
            <a:r>
              <a:rPr lang="en-US" sz="1600" b="1" dirty="0"/>
              <a:t>Overview</a:t>
            </a:r>
          </a:p>
          <a:p>
            <a:pPr marL="398463" indent="0">
              <a:buFont typeface="+mj-lt"/>
              <a:buNone/>
              <a:defRPr/>
            </a:pPr>
            <a:r>
              <a:rPr lang="en-US" altLang="en-US" sz="1400" dirty="0">
                <a:solidFill>
                  <a:srgbClr val="282828"/>
                </a:solidFill>
                <a:latin typeface="Bahnschrift"/>
              </a:rPr>
              <a:t>Signal recording for synchronized data acquisition from all Pod devices</a:t>
            </a:r>
            <a:endParaRPr lang="en-US" sz="1400" dirty="0">
              <a:solidFill>
                <a:srgbClr val="282828"/>
              </a:solidFill>
              <a:latin typeface="Bahnschrift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Synchronization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Template-based acquisition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Template-based processing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Template-based reporting</a:t>
            </a:r>
          </a:p>
          <a:p>
            <a:pPr marL="0" indent="0">
              <a:buFont typeface="+mj-lt"/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457200" lvl="2" indent="0">
              <a:lnSpc>
                <a:spcPct val="100000"/>
              </a:lnSpc>
              <a:buNone/>
            </a:pPr>
            <a:r>
              <a:rPr lang="en-US" altLang="en-US" sz="1400" dirty="0"/>
              <a:t>Automated doors or closures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Physical behavior (speed, force, and acceleration)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Electrical signals (volt, amp, signals)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Include CAN signals</a:t>
            </a:r>
          </a:p>
          <a:p>
            <a:pPr marL="0" indent="0">
              <a:buFont typeface="+mj-lt"/>
              <a:buNone/>
            </a:pPr>
            <a:r>
              <a:rPr lang="en-US" sz="1600" b="1" dirty="0"/>
              <a:t>Advantages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Easy to use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Data traceability</a:t>
            </a:r>
          </a:p>
          <a:p>
            <a:pPr marL="685800" lvl="2">
              <a:lnSpc>
                <a:spcPct val="100000"/>
              </a:lnSpc>
            </a:pPr>
            <a:endParaRPr lang="en-US" altLang="en-US" sz="1400" dirty="0"/>
          </a:p>
          <a:p>
            <a:pPr marL="0" indent="0">
              <a:buFont typeface="+mj-lt"/>
              <a:buNone/>
            </a:pPr>
            <a:endParaRPr lang="en-US" sz="1400" dirty="0"/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9" name="Section Zoom 8">
                <a:extLst>
                  <a:ext uri="{FF2B5EF4-FFF2-40B4-BE49-F238E27FC236}">
                    <a16:creationId xmlns:a16="http://schemas.microsoft.com/office/drawing/2014/main" id="{F205A83A-36EE-47D6-C006-FD389A6FCC9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37871436"/>
                  </p:ext>
                </p:extLst>
              </p:nvPr>
            </p:nvGraphicFramePr>
            <p:xfrm>
              <a:off x="6564086" y="2783123"/>
              <a:ext cx="5362871" cy="3014996"/>
            </p:xfrm>
            <a:graphic>
              <a:graphicData uri="http://schemas.microsoft.com/office/powerpoint/2016/sectionzoom">
                <psez:sectionZm>
                  <psez:sectionZmObj sectionId="{B338641D-8885-49C4-9D49-0C213F0C4D02}">
                    <psez:zmPr id="{F243EF46-151A-4466-BABC-7397608745F8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5362871" cy="3014996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9" name="Section Zoom 8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F205A83A-36EE-47D6-C006-FD389A6FCC9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564086" y="2783123"/>
                <a:ext cx="5362871" cy="3014996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51BE4B9-CD78-DFE9-950F-B8BCEB1D34E9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374032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598398" cy="4802298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600" b="1" dirty="0"/>
              <a:t>Technology</a:t>
            </a:r>
          </a:p>
          <a:p>
            <a:pPr marL="398463" indent="0">
              <a:lnSpc>
                <a:spcPct val="80000"/>
              </a:lnSpc>
              <a:buNone/>
            </a:pPr>
            <a:r>
              <a:rPr lang="en-US" sz="1400" dirty="0">
                <a:solidFill>
                  <a:srgbClr val="282828"/>
                </a:solidFill>
              </a:rPr>
              <a:t>A pod to capture minimum closing speed with minimum user interaction. Specialized </a:t>
            </a:r>
            <a:r>
              <a:rPr lang="en-US" sz="1400" b="1" dirty="0">
                <a:solidFill>
                  <a:srgbClr val="282828"/>
                </a:solidFill>
              </a:rPr>
              <a:t>inertial sensors </a:t>
            </a:r>
            <a:r>
              <a:rPr lang="en-US" sz="1400" dirty="0">
                <a:solidFill>
                  <a:srgbClr val="282828"/>
                </a:solidFill>
              </a:rPr>
              <a:t>with onboard processing and smart algorithms to detect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Mounting on the closure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Opening or closing movement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Latched or Not Latched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Closing speeds from 0.01 to 4.3 m/sec.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Minimum closing speed (Go/no-go or Gap Mode)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Hinge tip (rotation axis vs. gravity)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Friction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Door angle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Speed vs.  angle curve</a:t>
            </a:r>
          </a:p>
          <a:p>
            <a:pPr marL="685800" lvl="2"/>
            <a:endParaRPr lang="en-US" sz="1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Key Metrics - Pods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3.4 SPEEDPOD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58E6EFC-DD81-4F05-A201-3AC377EC0047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C73035A-1B9A-8127-69DF-1989F6A240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61485" y="777060"/>
            <a:ext cx="3973068" cy="23582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8122FC-DDE3-BFA0-90B8-5FF735E609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9998" y="3314688"/>
            <a:ext cx="5031185" cy="3007872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4BB833F-C6C6-9AD4-BF35-23C8C1A6F8EA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969619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Key Metrics - Pods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3.5 ENERGYPOD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D120367-A74B-13C5-2816-2F9625717234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8" name="Picture 7" descr="A yellow and black device with a clock&#10;&#10;Description automatically generated">
            <a:extLst>
              <a:ext uri="{FF2B5EF4-FFF2-40B4-BE49-F238E27FC236}">
                <a16:creationId xmlns:a16="http://schemas.microsoft.com/office/drawing/2014/main" id="{D1DE826A-6F66-F7E9-C408-0F9FE62330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2747" y="692532"/>
            <a:ext cx="3992606" cy="21620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0BAA948-F8C9-9409-31F6-AB478CAEB7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3000" y="3181950"/>
            <a:ext cx="5419739" cy="3215099"/>
          </a:xfrm>
          <a:prstGeom prst="rect">
            <a:avLst/>
          </a:prstGeom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CA6082AE-0CCE-CC70-3384-3011AE60CD99}"/>
              </a:ext>
            </a:extLst>
          </p:cNvPr>
          <p:cNvSpPr txBox="1">
            <a:spLocks/>
          </p:cNvSpPr>
          <p:nvPr/>
        </p:nvSpPr>
        <p:spPr>
          <a:xfrm>
            <a:off x="1371600" y="1522928"/>
            <a:ext cx="5598398" cy="5407695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Font typeface="+mj-lt"/>
              <a:buNone/>
            </a:pPr>
            <a:r>
              <a:rPr lang="en-US" sz="1600" b="1" dirty="0"/>
              <a:t>Technology</a:t>
            </a:r>
          </a:p>
          <a:p>
            <a:pPr marL="398463" indent="0">
              <a:lnSpc>
                <a:spcPct val="80000"/>
              </a:lnSpc>
              <a:buFont typeface="+mj-lt"/>
              <a:buNone/>
            </a:pPr>
            <a:r>
              <a:rPr lang="en-US" sz="1400" dirty="0">
                <a:solidFill>
                  <a:srgbClr val="282828"/>
                </a:solidFill>
              </a:rPr>
              <a:t>A pod to capture minimum closing energy with minimum user interaction through a combination of specialized </a:t>
            </a:r>
            <a:r>
              <a:rPr lang="en-US" sz="1400" b="1" dirty="0">
                <a:solidFill>
                  <a:srgbClr val="282828"/>
                </a:solidFill>
              </a:rPr>
              <a:t>inertial sensors </a:t>
            </a:r>
            <a:r>
              <a:rPr lang="en-US" sz="1400" dirty="0">
                <a:solidFill>
                  <a:srgbClr val="282828"/>
                </a:solidFill>
              </a:rPr>
              <a:t>and a 3D </a:t>
            </a:r>
            <a:r>
              <a:rPr lang="en-US" sz="1400" b="1" dirty="0">
                <a:solidFill>
                  <a:srgbClr val="282828"/>
                </a:solidFill>
              </a:rPr>
              <a:t>Vector Loadcell </a:t>
            </a:r>
            <a:r>
              <a:rPr lang="en-US" sz="1400" dirty="0">
                <a:solidFill>
                  <a:srgbClr val="282828"/>
                </a:solidFill>
              </a:rPr>
              <a:t>with onboard processing and smart algorithms to detect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Mounting on the closure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Opening or closing movement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Latched or not latched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Closing energy from 0.1 to 100 J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0" indent="0">
              <a:buFont typeface="+mj-lt"/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Minimum closing energy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Minimum closing speed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Hinge tip (rotation axis vs. gravity)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Friction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Door angle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User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Speed vs. angle curve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Force vs. angle curve</a:t>
            </a:r>
          </a:p>
          <a:p>
            <a:pPr marL="685800" lvl="2"/>
            <a:endParaRPr lang="en-US" sz="1400" dirty="0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4C990EB2-6C6B-797B-4582-EB050D6BBFC5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471513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Key Metrics - Pods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3.6 PRESSUREPOD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A3A71B5-8E9D-40F1-ED41-F506EDA34A7E}"/>
              </a:ext>
            </a:extLst>
          </p:cNvPr>
          <p:cNvSpPr txBox="1">
            <a:spLocks/>
          </p:cNvSpPr>
          <p:nvPr/>
        </p:nvSpPr>
        <p:spPr>
          <a:xfrm>
            <a:off x="10188389" y="6310311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bg1">
                    <a:lumMod val="6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bg1">
                    <a:lumMod val="6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bg1">
                    <a:lumMod val="65000"/>
                  </a:schemeClr>
                </a:solidFill>
              </a:rPr>
              <a:t> EZMetrology</a:t>
            </a:r>
          </a:p>
        </p:txBody>
      </p:sp>
      <p:pic>
        <p:nvPicPr>
          <p:cNvPr id="12" name="Picture 11" descr="A yellow device with a circular white circle and black circle&#10;&#10;Description automatically generated">
            <a:extLst>
              <a:ext uri="{FF2B5EF4-FFF2-40B4-BE49-F238E27FC236}">
                <a16:creationId xmlns:a16="http://schemas.microsoft.com/office/drawing/2014/main" id="{8C2C28CB-1FAC-73F7-A250-1CDCB45777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497" y="689970"/>
            <a:ext cx="3893821" cy="21040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1C1209E-7FDB-B359-5B88-13977DD724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9998" y="3249273"/>
            <a:ext cx="5120113" cy="3061037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5EBA95F-BF23-A4B9-BC23-243BB76D8A07}"/>
              </a:ext>
            </a:extLst>
          </p:cNvPr>
          <p:cNvSpPr txBox="1">
            <a:spLocks/>
          </p:cNvSpPr>
          <p:nvPr/>
        </p:nvSpPr>
        <p:spPr>
          <a:xfrm>
            <a:off x="1371600" y="1830933"/>
            <a:ext cx="5598398" cy="4090182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Font typeface="+mj-lt"/>
              <a:buNone/>
            </a:pPr>
            <a:r>
              <a:rPr lang="en-US" sz="1600" b="1" dirty="0"/>
              <a:t>Technology</a:t>
            </a:r>
          </a:p>
          <a:p>
            <a:pPr marL="398463" indent="0">
              <a:lnSpc>
                <a:spcPct val="80000"/>
              </a:lnSpc>
              <a:buFont typeface="+mj-lt"/>
              <a:buNone/>
            </a:pPr>
            <a:r>
              <a:rPr lang="en-US" sz="1400" dirty="0">
                <a:solidFill>
                  <a:srgbClr val="282828"/>
                </a:solidFill>
              </a:rPr>
              <a:t>A pod to capture cabin pressure dynamics utilizing a specialized  sensitive </a:t>
            </a:r>
            <a:r>
              <a:rPr lang="en-US" sz="1400" b="1" dirty="0">
                <a:solidFill>
                  <a:srgbClr val="282828"/>
                </a:solidFill>
              </a:rPr>
              <a:t>pressure sensor </a:t>
            </a:r>
            <a:r>
              <a:rPr lang="en-US" sz="1400" dirty="0">
                <a:solidFill>
                  <a:srgbClr val="282828"/>
                </a:solidFill>
              </a:rPr>
              <a:t>with built-in level control to quantify air extraction performance.</a:t>
            </a:r>
          </a:p>
          <a:p>
            <a:pPr marL="398463" indent="0">
              <a:lnSpc>
                <a:spcPct val="80000"/>
              </a:lnSpc>
              <a:buFont typeface="+mj-lt"/>
              <a:buNone/>
            </a:pPr>
            <a:r>
              <a:rPr lang="en-US" sz="1400" dirty="0">
                <a:solidFill>
                  <a:srgbClr val="282828"/>
                </a:solidFill>
              </a:rPr>
              <a:t>Multiple units can be combined to study additional pressure transient behavior.  </a:t>
            </a:r>
            <a:r>
              <a:rPr lang="en-US" sz="1400" dirty="0" err="1">
                <a:solidFill>
                  <a:srgbClr val="282828"/>
                </a:solidFill>
              </a:rPr>
              <a:t>PressurePod</a:t>
            </a:r>
            <a:r>
              <a:rPr lang="en-US" sz="1400" dirty="0">
                <a:solidFill>
                  <a:srgbClr val="282828"/>
                </a:solidFill>
              </a:rPr>
              <a:t> is often combined with SpeedPod to incorporate cabin pressure dependency on door closing speed.</a:t>
            </a:r>
          </a:p>
          <a:p>
            <a:pPr marL="457200" lvl="2" indent="0">
              <a:buNone/>
            </a:pPr>
            <a:endParaRPr lang="en-US" sz="1400" dirty="0"/>
          </a:p>
          <a:p>
            <a:pPr marL="0" indent="0">
              <a:buFont typeface="+mj-lt"/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Cabin pressure peak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Cabin pressure vacuum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Peak width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Pressure vs. time curve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00718E8-3928-0611-9AC4-37B0500DD75D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370437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A575B595-FD46-C501-A294-587A39EB23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06134"/>
            <a:ext cx="5598398" cy="4566908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600" b="1" dirty="0"/>
              <a:t>Technology</a:t>
            </a:r>
          </a:p>
          <a:p>
            <a:pPr marL="398463" indent="0">
              <a:lnSpc>
                <a:spcPct val="80000"/>
              </a:lnSpc>
              <a:buNone/>
            </a:pPr>
            <a:r>
              <a:rPr lang="en-US" sz="1400" dirty="0">
                <a:solidFill>
                  <a:srgbClr val="282828"/>
                </a:solidFill>
              </a:rPr>
              <a:t>A pod compatible with a wide variety of load cells to have synchronized data between force interaction and movement of the closure.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Push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Static closing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Door check forces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Pinch force (EZMetrology’s Pinch sensor)</a:t>
            </a:r>
          </a:p>
          <a:p>
            <a:pPr marL="685800" lvl="2"/>
            <a:endParaRPr lang="en-US" sz="14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Peak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Final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Force vs Time</a:t>
            </a:r>
          </a:p>
          <a:p>
            <a:pPr marL="0" indent="0">
              <a:buNone/>
            </a:pPr>
            <a:endParaRPr lang="en-US" altLang="en-US" sz="1400" dirty="0"/>
          </a:p>
          <a:p>
            <a:pPr marL="0" indent="0">
              <a:buNone/>
            </a:pPr>
            <a:r>
              <a:rPr lang="en-US" altLang="en-US" sz="1600" b="1" dirty="0"/>
              <a:t>Examples</a:t>
            </a:r>
          </a:p>
          <a:p>
            <a:pPr marL="685800" lvl="2"/>
            <a:endParaRPr lang="en-US" altLang="en-US" sz="1400" dirty="0"/>
          </a:p>
          <a:p>
            <a:pPr marL="685800" lvl="2"/>
            <a:endParaRPr lang="en-US" sz="1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Key Metrics - Pods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3.7  FORCEPOD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DEAE204-B2DC-C8A2-949E-123FC8E194A9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 descr="A yellow object with a circular white circle and black text&#10;&#10;Description automatically generated">
            <a:extLst>
              <a:ext uri="{FF2B5EF4-FFF2-40B4-BE49-F238E27FC236}">
                <a16:creationId xmlns:a16="http://schemas.microsoft.com/office/drawing/2014/main" id="{35AB0B03-5F60-B29D-F6D8-278A6A349CB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967" y="596588"/>
            <a:ext cx="3504129" cy="2216708"/>
          </a:xfrm>
          <a:prstGeom prst="rect">
            <a:avLst/>
          </a:prstGeom>
        </p:spPr>
      </p:pic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7" name="Section Zoom 16">
                <a:extLst>
                  <a:ext uri="{FF2B5EF4-FFF2-40B4-BE49-F238E27FC236}">
                    <a16:creationId xmlns:a16="http://schemas.microsoft.com/office/drawing/2014/main" id="{AADFF320-7328-7A57-3CBF-5C11209874F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55833435"/>
                  </p:ext>
                </p:extLst>
              </p:nvPr>
            </p:nvGraphicFramePr>
            <p:xfrm>
              <a:off x="2543662" y="5197836"/>
              <a:ext cx="1281606" cy="875206"/>
            </p:xfrm>
            <a:graphic>
              <a:graphicData uri="http://schemas.microsoft.com/office/powerpoint/2016/sectionzoom">
                <psez:sectionZm>
                  <psez:sectionZmObj sectionId="{0C4958CA-EDF7-4681-A1A1-DED588C6DDA1}">
                    <psez:zmPr id="{04E535D4-8D77-4762-9684-1CFD1E896833}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81606" cy="875206"/>
                        </a:xfrm>
                        <a:prstGeom prst="rect">
                          <a:avLst/>
                        </a:prstGeom>
                        <a:solidFill>
                          <a:srgbClr val="C9D803"/>
                        </a:solidFill>
                        <a:ln w="6350">
                          <a:solidFill>
                            <a:schemeClr val="tx1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7" name="Section Zoom 16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AADFF320-7328-7A57-3CBF-5C11209874F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543662" y="5197836"/>
                <a:ext cx="1281606" cy="875206"/>
              </a:xfrm>
              <a:prstGeom prst="rect">
                <a:avLst/>
              </a:prstGeom>
              <a:solidFill>
                <a:srgbClr val="C9D803"/>
              </a:solidFill>
              <a:ln w="6350">
                <a:solidFill>
                  <a:schemeClr val="tx1"/>
                </a:solidFill>
              </a:ln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81D4ADA7-BC02-B92A-6B4A-2BBDBEA584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4418" y="3289300"/>
            <a:ext cx="5560293" cy="3298479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62D9FB87-2AFF-9832-693D-DC2C81001E41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8984703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Key Metrics - Pods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3.8  SEnsorPod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DEAE204-B2DC-C8A2-949E-123FC8E194A9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9E8DCB0C-959B-8A1A-BDFC-E5EE950D2F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22733"/>
            <a:ext cx="5598398" cy="447184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600" b="1" dirty="0"/>
              <a:t>Technology</a:t>
            </a:r>
          </a:p>
          <a:p>
            <a:pPr marL="398463" indent="0">
              <a:lnSpc>
                <a:spcPct val="80000"/>
              </a:lnSpc>
              <a:buNone/>
            </a:pPr>
            <a:r>
              <a:rPr lang="en-US" sz="1400" dirty="0">
                <a:solidFill>
                  <a:srgbClr val="282828"/>
                </a:solidFill>
              </a:rPr>
              <a:t>A compact gauge with 4-channel  24-bit simultaneous sampling,  programmable gain, and offsets to capture external analog or digital signals.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Voltage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Current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Control signals</a:t>
            </a:r>
          </a:p>
          <a:p>
            <a:pPr lvl="1"/>
            <a:endParaRPr lang="en-US" sz="1400" dirty="0"/>
          </a:p>
          <a:p>
            <a:pPr marL="457200" lvl="2" indent="0">
              <a:buNone/>
            </a:pPr>
            <a:r>
              <a:rPr lang="en-US" sz="1400" dirty="0"/>
              <a:t>Often combined with IOManager for synchronized data collection.</a:t>
            </a:r>
          </a:p>
          <a:p>
            <a:pPr marL="685800" lvl="2"/>
            <a:endParaRPr lang="en-US" sz="14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Electrical power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System latency</a:t>
            </a:r>
          </a:p>
          <a:p>
            <a:pPr lvl="1"/>
            <a:endParaRPr lang="en-US" altLang="en-US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en-US" sz="1400" dirty="0"/>
          </a:p>
          <a:p>
            <a:pPr marL="0" indent="0">
              <a:buNone/>
            </a:pPr>
            <a:r>
              <a:rPr lang="en-US" altLang="en-US" sz="1600" b="1" dirty="0"/>
              <a:t>Examples</a:t>
            </a:r>
          </a:p>
          <a:p>
            <a:pPr marL="685800" lvl="2"/>
            <a:endParaRPr lang="en-US" sz="1400" dirty="0"/>
          </a:p>
        </p:txBody>
      </p:sp>
      <p:pic>
        <p:nvPicPr>
          <p:cNvPr id="9" name="Picture 8" descr="A yellow object with a round white circle&#10;&#10;Description automatically generated">
            <a:extLst>
              <a:ext uri="{FF2B5EF4-FFF2-40B4-BE49-F238E27FC236}">
                <a16:creationId xmlns:a16="http://schemas.microsoft.com/office/drawing/2014/main" id="{5CF36C19-0098-96CD-84B2-5D7FD077C3D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590" y="277296"/>
            <a:ext cx="3902798" cy="2976039"/>
          </a:xfrm>
          <a:prstGeom prst="rect">
            <a:avLst/>
          </a:prstGeom>
        </p:spPr>
      </p:pic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3" name="Section Zoom 12">
                <a:extLst>
                  <a:ext uri="{FF2B5EF4-FFF2-40B4-BE49-F238E27FC236}">
                    <a16:creationId xmlns:a16="http://schemas.microsoft.com/office/drawing/2014/main" id="{A292AC23-1CA6-38BA-4F1D-70F64036BDB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50844422"/>
                  </p:ext>
                </p:extLst>
              </p:nvPr>
            </p:nvGraphicFramePr>
            <p:xfrm>
              <a:off x="2533650" y="5410193"/>
              <a:ext cx="1263650" cy="838200"/>
            </p:xfrm>
            <a:graphic>
              <a:graphicData uri="http://schemas.microsoft.com/office/powerpoint/2016/sectionzoom">
                <psez:sectionZm>
                  <psez:sectionZmObj sectionId="{286F0460-75B3-42FB-986A-AA293DD1EC8A}">
                    <psez:zmPr id="{1447FAD0-2481-4B89-A95C-EB950F7FA07C}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63650" cy="838200"/>
                        </a:xfrm>
                        <a:prstGeom prst="rect">
                          <a:avLst/>
                        </a:prstGeom>
                        <a:solidFill>
                          <a:srgbClr val="C9D803"/>
                        </a:solidFill>
                        <a:ln w="6350">
                          <a:solidFill>
                            <a:schemeClr val="tx1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3" name="Section Zoom 12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A292AC23-1CA6-38BA-4F1D-70F64036BDB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533650" y="5410193"/>
                <a:ext cx="1263650" cy="838200"/>
              </a:xfrm>
              <a:prstGeom prst="rect">
                <a:avLst/>
              </a:prstGeom>
              <a:solidFill>
                <a:srgbClr val="C9D803"/>
              </a:solidFill>
              <a:ln w="6350">
                <a:solidFill>
                  <a:schemeClr val="tx1"/>
                </a:solidFill>
              </a:ln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01ED4A3B-6561-A846-42BE-62742AAF910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75294" y="3341165"/>
            <a:ext cx="5328612" cy="3161041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77E4B22-5B06-8C8C-22F7-041C7BCC10C4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3001050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33AD5-A589-4B61-A85E-A359F1171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6133" y="2368537"/>
            <a:ext cx="6534740" cy="1325563"/>
          </a:xfrm>
        </p:spPr>
        <p:txBody>
          <a:bodyPr>
            <a:normAutofit/>
          </a:bodyPr>
          <a:lstStyle/>
          <a:p>
            <a:r>
              <a:rPr lang="en-US" sz="3200" dirty="0"/>
              <a:t>4</a:t>
            </a:r>
            <a:r>
              <a:rPr lang="en-US" sz="3200" cap="none" dirty="0"/>
              <a:t>. SealGap - SealScan</a:t>
            </a:r>
            <a:endParaRPr lang="en-US" sz="3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5BCFB0-E56A-4ADC-B2F6-8D93D24DE571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FB82DF1-B022-DD20-9812-AB5BD971AA98}"/>
              </a:ext>
            </a:extLst>
          </p:cNvPr>
          <p:cNvSpPr txBox="1">
            <a:spLocks/>
          </p:cNvSpPr>
          <p:nvPr/>
        </p:nvSpPr>
        <p:spPr>
          <a:xfrm>
            <a:off x="8766906" y="6504991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67996C-26A5-AE94-1340-7BACEDF22ACA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4484720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6299" y="1532118"/>
            <a:ext cx="5762668" cy="5440654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sz="1600" b="1" dirty="0"/>
              <a:t>Overview</a:t>
            </a:r>
          </a:p>
          <a:p>
            <a:pPr marL="457200" lvl="2" indent="0">
              <a:buNone/>
            </a:pPr>
            <a:r>
              <a:rPr lang="en-US" sz="1400" dirty="0"/>
              <a:t>SealScan is a non-contact 2D measurement system. The lightweight 3-axis articulated arm can be mounted on any surface, and its patented symmetrical design allows capture of both mating surfaces to determine the seal gap and seal interference. </a:t>
            </a:r>
          </a:p>
          <a:p>
            <a:pPr marL="457200" lvl="2" indent="0">
              <a:buNone/>
            </a:pPr>
            <a:r>
              <a:rPr lang="en-US" sz="1400" dirty="0"/>
              <a:t>Key points: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Vehicle on wheels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Non-destructive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Simple operation (2D)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Fast, immediate results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Compare to CAD</a:t>
            </a:r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Capture 2D cross-section of mating surfaces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Seal fitting and interference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Windowsill alignment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Trim geometry and positioning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Seal geometry and positioning</a:t>
            </a:r>
          </a:p>
          <a:p>
            <a:pPr marL="685800" lvl="2"/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42833" y="6495994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/>
          <a:lstStyle/>
          <a:p>
            <a:r>
              <a:rPr lang="en-US" dirty="0"/>
              <a:t>4. Sealgap - sealscan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4.1 Sealscan concept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37DCCA3-45DD-F9AB-6BD6-58E1A6FAC9CE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08D784-969D-953B-F86B-C32DC210DC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7339" y="224709"/>
            <a:ext cx="3040380" cy="31394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AC8182-D740-A19B-184A-0A296CF1E5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8094" y="3364149"/>
            <a:ext cx="3886200" cy="30099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2B9E3B5-9FA0-F12E-7B95-2281FB8814CA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9427185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2073732"/>
            <a:ext cx="5825905" cy="401765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sz="1600" b="1" dirty="0"/>
              <a:t>Advantages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For use on doors, trunks, liftgates,  and sliding doors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True seal gap including door deformation due to seal load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Easy-to-use hardware and software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2D section dimensioning and alignment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Free form seal gap designs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From a single reading </a:t>
            </a:r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sz="1400" dirty="0"/>
              <a:t>Referenced from body</a:t>
            </a:r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sz="1400" dirty="0"/>
              <a:t>Location of door </a:t>
            </a:r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sz="1400" dirty="0"/>
              <a:t>Location of seals</a:t>
            </a:r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sz="1400" dirty="0"/>
              <a:t>Dimensions of the seals</a:t>
            </a:r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sz="1400" dirty="0"/>
              <a:t>Contact point and interference</a:t>
            </a:r>
          </a:p>
          <a:p>
            <a:pPr marL="685800" lvl="2"/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42833" y="6495994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/>
          <a:lstStyle/>
          <a:p>
            <a:r>
              <a:rPr lang="en-US" dirty="0"/>
              <a:t>4. Sealgap - sealscan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4.2 Sealscan APPLICATIONS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37DCCA3-45DD-F9AB-6BD6-58E1A6FAC9CE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C196C36-411A-63D3-2B0C-BD1962619A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1497" y="4442075"/>
            <a:ext cx="3778864" cy="212342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AE6E38-9D5E-097F-438D-6A9BF022E0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5033" y="66082"/>
            <a:ext cx="3779520" cy="428244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140E8BE-0884-FBD3-B965-DA5CA2DA7A66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0533346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33AD5-A589-4B61-A85E-A359F1171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8933" y="2275231"/>
            <a:ext cx="7832342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5. Dynamic Deformation - EZMotion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5BCFB0-E56A-4ADC-B2F6-8D93D24DE571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7115E84-D33F-1B23-0F64-365D54B4AB31}"/>
              </a:ext>
            </a:extLst>
          </p:cNvPr>
          <p:cNvSpPr txBox="1">
            <a:spLocks/>
          </p:cNvSpPr>
          <p:nvPr/>
        </p:nvSpPr>
        <p:spPr>
          <a:xfrm>
            <a:off x="8766906" y="6504991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FBB9B-36B4-80B3-9C21-178CCD181517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804969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920874"/>
            <a:ext cx="5500750" cy="4433935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r>
              <a:rPr lang="en-US" sz="1600" b="1" dirty="0"/>
              <a:t>Technology</a:t>
            </a:r>
          </a:p>
          <a:p>
            <a:pPr marL="344488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A camera-based 3D tracking system for complex motion analysis. The stereovision technology records 3D or 6D  displacements and trajectory information of one or many points in an absolute or relative space.</a:t>
            </a:r>
          </a:p>
          <a:p>
            <a:pPr marL="685800" lvl="2"/>
            <a:r>
              <a:rPr lang="en-US" sz="1400" dirty="0"/>
              <a:t>Trajectory information up to 500 Hz</a:t>
            </a:r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sz="1200" dirty="0"/>
              <a:t>Position</a:t>
            </a:r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sz="1200" dirty="0"/>
              <a:t>Angle</a:t>
            </a:r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sz="1200" dirty="0"/>
              <a:t>Speed</a:t>
            </a:r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sz="1200" dirty="0"/>
              <a:t>Acceleration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Single or multiple points simultaneously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Relative motion between objects or parts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Synchronized with other sensors or signals</a:t>
            </a:r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sz="1200" dirty="0" err="1"/>
              <a:t>SensorPod</a:t>
            </a:r>
            <a:r>
              <a:rPr lang="en-US" sz="1200" dirty="0"/>
              <a:t>, </a:t>
            </a:r>
            <a:r>
              <a:rPr lang="en-US" sz="1200" dirty="0" err="1"/>
              <a:t>ForcePod</a:t>
            </a:r>
            <a:endParaRPr lang="en-US" sz="1200" dirty="0"/>
          </a:p>
          <a:p>
            <a:pPr marL="1428750" lvl="2" indent="-285750">
              <a:buFont typeface="Wingdings" panose="05000000000000000000" pitchFamily="2" charset="2"/>
              <a:buChar char="Ø"/>
            </a:pPr>
            <a:r>
              <a:rPr lang="en-US" sz="1200" dirty="0"/>
              <a:t>CAN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en-US" sz="1400" dirty="0"/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Slide </a:t>
            </a:r>
            <a:fld id="{55AE94E2-01AD-4F44-B701-725E8CE3ADFF}" type="slidenum">
              <a:rPr lang="en-US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DynAmic Deformation - EZMotion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5.1 EzMotion: Complex Motions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1A5261A-053A-D3C8-74BB-DC2F1B1FF806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2E66E59-61D7-0855-9D86-93279C77B8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02718" y="2304814"/>
            <a:ext cx="5398782" cy="3030409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BF0D52A-130E-3EBC-53A4-3148FA67D209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0263159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660608"/>
            <a:ext cx="4807528" cy="4555652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Sliding door kinematics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en-US" sz="1400" dirty="0">
                <a:latin typeface="Bahnschrift"/>
              </a:rPr>
              <a:t>Convertible roof trajectory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Structural deformation under load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Power window stick effect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Kinematic alignment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Wind tunnel testing</a:t>
            </a:r>
          </a:p>
          <a:p>
            <a:pPr marL="0" indent="0">
              <a:buNone/>
            </a:pPr>
            <a:endParaRPr lang="en-US" altLang="en-US" sz="1400" dirty="0"/>
          </a:p>
          <a:p>
            <a:pPr marL="0" indent="0">
              <a:buNone/>
            </a:pPr>
            <a:r>
              <a:rPr lang="en-US" altLang="en-US" sz="1600" b="1" dirty="0"/>
              <a:t>Advantages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latin typeface="Bahnschrift"/>
              </a:rPr>
              <a:t>Easy installation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latin typeface="Bahnschrift"/>
              </a:rPr>
              <a:t>Multiple, lightweight targets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latin typeface="Bahnschrift"/>
              </a:rPr>
              <a:t>Adaptable to testing environment requirements</a:t>
            </a:r>
          </a:p>
          <a:p>
            <a:pPr marL="1428750" lvl="2" indent="-285750">
              <a:buFont typeface="Wingdings" panose="05000000000000000000" pitchFamily="2" charset="2"/>
              <a:buChar char="Ø"/>
              <a:defRPr/>
            </a:pPr>
            <a:r>
              <a:rPr lang="en-US" sz="1200" dirty="0">
                <a:latin typeface="Bahnschrift"/>
              </a:rPr>
              <a:t>Distance</a:t>
            </a:r>
          </a:p>
          <a:p>
            <a:pPr marL="1428750" lvl="2" indent="-285750">
              <a:buFont typeface="Wingdings" panose="05000000000000000000" pitchFamily="2" charset="2"/>
              <a:buChar char="Ø"/>
              <a:defRPr/>
            </a:pPr>
            <a:r>
              <a:rPr lang="en-US" sz="1200" dirty="0">
                <a:latin typeface="Bahnschrift"/>
              </a:rPr>
              <a:t>Resolution</a:t>
            </a:r>
          </a:p>
          <a:p>
            <a:pPr marL="1428750" lvl="2" indent="-285750">
              <a:buFont typeface="Wingdings" panose="05000000000000000000" pitchFamily="2" charset="2"/>
              <a:buChar char="Ø"/>
              <a:defRPr/>
            </a:pPr>
            <a:r>
              <a:rPr lang="en-US" sz="1200" dirty="0">
                <a:latin typeface="Bahnschrift"/>
              </a:rPr>
              <a:t>Accuracy </a:t>
            </a:r>
          </a:p>
          <a:p>
            <a:pPr marL="1428750" lvl="2" indent="-285750">
              <a:buFont typeface="Wingdings" panose="05000000000000000000" pitchFamily="2" charset="2"/>
              <a:buChar char="Ø"/>
              <a:defRPr/>
            </a:pPr>
            <a:r>
              <a:rPr lang="en-US" sz="1200" dirty="0">
                <a:latin typeface="Bahnschrift"/>
              </a:rPr>
              <a:t>Frequency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DynAmic Deformation - EZMotion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5.2 EzMotion APPLICATIONs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AA7748E-B436-F60E-2454-98768F88EB30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C084802-A7E0-2C3C-9434-1BAD0A51D1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63190" y="918883"/>
            <a:ext cx="5527335" cy="35885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452D5E-37E7-DE25-1C80-6DF3B8401A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9219" y="4659192"/>
            <a:ext cx="2706566" cy="1605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FEEA995-A959-2853-43D1-AB33D0EB56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1694" y="4659193"/>
            <a:ext cx="2719917" cy="16058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A2D3E0C-DBDE-4E6F-9FC0-0A8E42F6272A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2250505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33AD5-A589-4B61-A85E-A359F1171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8933" y="2275231"/>
            <a:ext cx="6441434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6. Static Deformation- EZ3D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5BCFB0-E56A-4ADC-B2F6-8D93D24DE571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7115E84-D33F-1B23-0F64-365D54B4AB31}"/>
              </a:ext>
            </a:extLst>
          </p:cNvPr>
          <p:cNvSpPr txBox="1">
            <a:spLocks/>
          </p:cNvSpPr>
          <p:nvPr/>
        </p:nvSpPr>
        <p:spPr>
          <a:xfrm>
            <a:off x="8766906" y="6504991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CB684-5CA6-4ACD-8387-05F17A0A1A48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201391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60335" y="1581912"/>
            <a:ext cx="5255703" cy="4777511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600" b="1" dirty="0"/>
              <a:t>Technology</a:t>
            </a:r>
          </a:p>
          <a:p>
            <a:pPr marL="398463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Camera-based 3D measurement system to determine deformation, drift,  and misalignment of parts or assemblies during repetitive test cycles.</a:t>
            </a:r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Flush and gap drift of assemblies in climate chambers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Deformation under static load or pressure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Door settings for tolerance validation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Progressive and fixture adjustment</a:t>
            </a:r>
          </a:p>
          <a:p>
            <a:pPr marL="0" indent="0">
              <a:buNone/>
            </a:pPr>
            <a:r>
              <a:rPr lang="en-US" sz="1600" b="1" dirty="0"/>
              <a:t>Advantages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Easy-to-use picture-based system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Tablet operated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Gap, flush, and sheer monitoring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Real-time results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Automatic numerical and graphical reporting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Rugged  for extreme climates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STATIC DEFORMATION – Ez3D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6.1 EZ3D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DEAE204-B2DC-C8A2-949E-123FC8E194A9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5ECC48-47DC-9B70-586F-9FC06550F1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979" y="698882"/>
            <a:ext cx="4821191" cy="26493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BC1C69B-8758-C983-2F71-DAFDDCCBC8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4084" y="3444874"/>
            <a:ext cx="4792980" cy="304800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FE50646-272F-4E2A-1E4B-A149D2953F68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5501123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33AD5-A589-4B61-A85E-A359F1171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8933" y="2275231"/>
            <a:ext cx="6441434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7. Coming Soon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5BCFB0-E56A-4ADC-B2F6-8D93D24DE571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7115E84-D33F-1B23-0F64-365D54B4AB31}"/>
              </a:ext>
            </a:extLst>
          </p:cNvPr>
          <p:cNvSpPr txBox="1">
            <a:spLocks/>
          </p:cNvSpPr>
          <p:nvPr/>
        </p:nvSpPr>
        <p:spPr>
          <a:xfrm>
            <a:off x="8766906" y="6504991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F48E4-2726-FA1A-5D16-81A1B01D747A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4532568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51679" y="2022215"/>
            <a:ext cx="5255703" cy="4777511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600" b="1" dirty="0"/>
              <a:t>Technology</a:t>
            </a:r>
          </a:p>
          <a:p>
            <a:pPr marL="398463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Laser-based measurement of window seal penetration.</a:t>
            </a:r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In-line inspection and validation of window setting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Fast installation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Fully Automated</a:t>
            </a:r>
          </a:p>
          <a:p>
            <a:pPr marL="0" lvl="1">
              <a:spcBef>
                <a:spcPts val="1000"/>
              </a:spcBef>
            </a:pPr>
            <a:r>
              <a:rPr lang="en-US" sz="1600" b="1" dirty="0">
                <a:solidFill>
                  <a:srgbClr val="C9D803"/>
                </a:solidFill>
              </a:rPr>
              <a:t>Advantages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Digital verification of key window settings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Real time feedback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User Independent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0499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7. COMING SOON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7.3 Window PENETRATION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DEAE204-B2DC-C8A2-949E-123FC8E194A9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 descr="A black and green piece of equipment&#10;&#10;Description automatically generated">
            <a:extLst>
              <a:ext uri="{FF2B5EF4-FFF2-40B4-BE49-F238E27FC236}">
                <a16:creationId xmlns:a16="http://schemas.microsoft.com/office/drawing/2014/main" id="{0B2A200D-3B90-F889-ABDF-033E799934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006" y="2286244"/>
            <a:ext cx="5668632" cy="26606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09FD71E-8321-C452-829A-3C89C40E3696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0990205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E30008-CF23-4B78-A6FB-A6836E0E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0" y="2673098"/>
            <a:ext cx="3209925" cy="1325563"/>
          </a:xfrm>
        </p:spPr>
        <p:txBody>
          <a:bodyPr>
            <a:normAutofit fontScale="90000"/>
          </a:bodyPr>
          <a:lstStyle/>
          <a:p>
            <a:r>
              <a:rPr lang="en-US" sz="4800">
                <a:solidFill>
                  <a:srgbClr val="C9D803"/>
                </a:solidFill>
              </a:rPr>
              <a:t>Thank you.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058C7-9230-4BD8-810D-C197569A516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77282" y="650220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1F86910-FCC6-8540-E797-CFCF40C29533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FDF5657-F387-D32A-24D4-9FF8AB035134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326EC80-75BC-1183-E35A-F74FD4CC15F7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0C637-B567-9FCF-8710-D6B75B826104}"/>
              </a:ext>
            </a:extLst>
          </p:cNvPr>
          <p:cNvSpPr txBox="1">
            <a:spLocks/>
          </p:cNvSpPr>
          <p:nvPr/>
        </p:nvSpPr>
        <p:spPr>
          <a:xfrm>
            <a:off x="8244389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843AA1F-0237-E9CC-A759-F336A7A4AA3E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8598110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ports car with a black background&#10;&#10;Description automatically generated">
            <a:extLst>
              <a:ext uri="{FF2B5EF4-FFF2-40B4-BE49-F238E27FC236}">
                <a16:creationId xmlns:a16="http://schemas.microsoft.com/office/drawing/2014/main" id="{DB481F7A-1915-62D6-1C87-32FA952347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4711" cy="78304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-1172427" y="1029282"/>
            <a:ext cx="7752847" cy="45229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cap="none" spc="90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93" y="185605"/>
            <a:ext cx="5157493" cy="65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1825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 dirty="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35111" y="1399870"/>
            <a:ext cx="5181600" cy="5238909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</a:t>
            </a:r>
            <a:endParaRPr lang="en-US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Operations: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USA         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Europe     Support office in Luxemburg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Asia          Partnerships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EZMetrology: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70% Development and Engineering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Fast product development and interactive evolutions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20% Support and Training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Ensuring a transfer of knowledge to our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Manage customs and sales procedures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of 50% over the past years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</a:t>
            </a: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66289-6C4A-4AD0-B3AD-F57DC398B9D1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511536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, Slide 24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F167E2C-FEF8-0723-28A2-ACC7E3F007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7232" y="1810838"/>
            <a:ext cx="5113020" cy="372618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AF0BE85-79C1-9AF4-1C08-22B48FC0E662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59E9F14-F209-FDB2-81DB-0EC8BD16B36E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1334541-936D-96A7-551B-A1A1DD639B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517" y="1214299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9451" y="6525687"/>
            <a:ext cx="41148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, Slide 25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4BC2BE-599D-A69C-7F43-2FB0B733B083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334DA47-AC86-8632-5FA6-1F6DD10EC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94EF7-346D-449F-B09A-B9DE99955BF7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0818" y="652086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31BA71D-DE2F-414E-A005-2C86CF4C0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Metrics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8C43859-6076-409B-ACDE-58A68C4A5DE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DNA signature of the door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3D615D8-DDD2-410E-9DB2-CA401F7CC2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984211"/>
              </p:ext>
            </p:extLst>
          </p:nvPr>
        </p:nvGraphicFramePr>
        <p:xfrm>
          <a:off x="180818" y="1453909"/>
          <a:ext cx="11830207" cy="5023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D2F20F6-ABC2-247B-515C-18F9C1330343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46EA6AB-6776-922D-2BF7-AE2C29115CDF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4624496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68879" y="1713874"/>
            <a:ext cx="4727121" cy="5449258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endParaRPr lang="en-US" altLang="en-US" sz="1800" dirty="0"/>
          </a:p>
          <a:p>
            <a:pPr marL="0" indent="0">
              <a:buNone/>
            </a:pPr>
            <a:endParaRPr lang="en-US" altLang="en-US" sz="18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altLang="en-US" sz="1400" dirty="0"/>
              <a:t>User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altLang="en-US" sz="1400" dirty="0"/>
              <a:t>Stress analysis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fr-FR" altLang="en-US" sz="1400" dirty="0"/>
          </a:p>
          <a:p>
            <a:pPr marL="0" indent="0">
              <a:lnSpc>
                <a:spcPct val="70000"/>
              </a:lnSpc>
              <a:buNone/>
            </a:pPr>
            <a:r>
              <a:rPr lang="en-US" sz="1600" b="1" dirty="0"/>
              <a:t>Advantages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TEDS integration for load cell identification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Compatible with any bridge load cell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1D or 3D force sensor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FORCEPOD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FORCEPOD WITH LOAD CELL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C78A4-AAA4-D7B2-42BE-85A5019AE090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65838F-AAE0-71AE-C577-4946B18D98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4573" y="1047750"/>
            <a:ext cx="4312920" cy="476250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D5D6F50-74B8-5691-8E04-95D1CA97428C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6001757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840623"/>
            <a:ext cx="4727121" cy="5449258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endParaRPr lang="en-US" altLang="en-US" sz="18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altLang="en-US" sz="1400" dirty="0"/>
              <a:t>Finger pinch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altLang="en-US" sz="1400" dirty="0"/>
              <a:t>Force-based obstacle detection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altLang="en-US" sz="1400" dirty="0"/>
              <a:t>Window pinch force</a:t>
            </a:r>
          </a:p>
          <a:p>
            <a:pPr marL="685800" lvl="2"/>
            <a:endParaRPr lang="fr-FR" altLang="en-US" sz="1400" dirty="0"/>
          </a:p>
          <a:p>
            <a:pPr marL="0" indent="0">
              <a:lnSpc>
                <a:spcPct val="70000"/>
              </a:lnSpc>
              <a:buNone/>
            </a:pPr>
            <a:r>
              <a:rPr lang="en-US" sz="1600" b="1" dirty="0"/>
              <a:t>Advantages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Compact size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Build in deflection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3D force sensor for accurate vector detection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Overload protection and failsafe mechanism to avoid sensor or vehicle damage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Custom contact shapes 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FORCEPOD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FORCEPOD WITH Pinch SENSOR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C78A4-AAA4-D7B2-42BE-85A5019AE090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47A65C-0672-0FD4-D5CE-909FE18983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3076" y="1670081"/>
            <a:ext cx="5280660" cy="385572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EABBE02-787D-A755-7783-E0E2E0CD1538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105089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33E33CC-9F62-4F3B-B66E-B4D24B2B9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2246256"/>
            <a:ext cx="4727121" cy="5449258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endParaRPr lang="en-US" altLang="en-US" sz="18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altLang="en-US" sz="1400" dirty="0" err="1"/>
              <a:t>Electrical</a:t>
            </a:r>
            <a:r>
              <a:rPr lang="fr-FR" altLang="en-US" sz="1400" dirty="0"/>
              <a:t> </a:t>
            </a:r>
            <a:r>
              <a:rPr lang="fr-FR" altLang="en-US" sz="1400" dirty="0" err="1"/>
              <a:t>current</a:t>
            </a:r>
            <a:endParaRPr lang="fr-FR" altLang="en-US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altLang="en-US" sz="1400" dirty="0"/>
              <a:t>Circuit tension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altLang="en-US" sz="1400" dirty="0"/>
              <a:t>Button input</a:t>
            </a:r>
          </a:p>
          <a:p>
            <a:pPr marL="685800" lvl="2"/>
            <a:endParaRPr lang="fr-FR" altLang="en-US" sz="1400" dirty="0"/>
          </a:p>
          <a:p>
            <a:pPr marL="0" indent="0">
              <a:lnSpc>
                <a:spcPct val="70000"/>
              </a:lnSpc>
              <a:buNone/>
            </a:pPr>
            <a:r>
              <a:rPr lang="en-US" sz="1600" b="1" dirty="0"/>
              <a:t>Advantages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Synchronization with other pods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High resolution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 v2,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4BEB94D-7502-4D7C-81B2-3367FAFBA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SENSORPOD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07E23D-E109-4AC5-85FB-5AA7A76230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SENSORPOD WITH ELECTRICAL CONNECTIONS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C78A4-AAA4-D7B2-42BE-85A5019AE090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49EAC93-1E44-C140-1654-87B58DA7A6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03649" y="1525315"/>
            <a:ext cx="3757724" cy="4989008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5F8EF94-DF4C-6473-1E66-126BC2155CAA}"/>
              </a:ext>
            </a:extLst>
          </p:cNvPr>
          <p:cNvSpPr txBox="1">
            <a:spLocks/>
          </p:cNvSpPr>
          <p:nvPr/>
        </p:nvSpPr>
        <p:spPr>
          <a:xfrm>
            <a:off x="5635228" y="6502206"/>
            <a:ext cx="10054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9575071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C78A4-AAA4-D7B2-42BE-85A5019AE090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DF9C05A-DBFD-A4C8-2A7A-21DC3ED4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2446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C78A4-AAA4-D7B2-42BE-85A5019AE090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D5F5DA5-C98C-2D42-16A1-2689B37FF7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743"/>
            <a:ext cx="12192000" cy="6798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085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C78A4-AAA4-D7B2-42BE-85A5019AE090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EBD98B-D0AC-A1D3-CDFB-377068881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9377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C78A4-AAA4-D7B2-42BE-85A5019AE090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00CB410-7A22-6C0C-F030-43D7F17D65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6478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C78A4-AAA4-D7B2-42BE-85A5019AE090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E507D4F-CF98-9629-69CC-16B16D2960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264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CEAB-85C7-4880-97A1-D56F9223AD1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0306" y="651432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C78A4-AAA4-D7B2-42BE-85A5019AE090}"/>
              </a:ext>
            </a:extLst>
          </p:cNvPr>
          <p:cNvSpPr txBox="1">
            <a:spLocks/>
          </p:cNvSpPr>
          <p:nvPr/>
        </p:nvSpPr>
        <p:spPr>
          <a:xfrm>
            <a:off x="10259802" y="6502206"/>
            <a:ext cx="203583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/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sz="1100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lvl="1" algn="l"/>
              <a:t>2024</a:t>
            </a:fld>
            <a:r>
              <a:rPr lang="en-US" sz="11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E6A0F2B-5281-2174-9851-5106363292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6" y="0"/>
            <a:ext cx="121784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020184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2.xml><?xml version="1.0" encoding="utf-8"?>
<a:theme xmlns:a="http://schemas.openxmlformats.org/drawingml/2006/main" name="1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  <SharedWithUsers xmlns="eac98e98-ece4-44f5-aca7-f23ceeb65f6f">
      <UserInfo>
        <DisplayName>Tom Van Esch</DisplayName>
        <AccountId>25</AccountId>
        <AccountType/>
      </UserInfo>
      <UserInfo>
        <DisplayName>Don Kahaian</DisplayName>
        <AccountId>11</AccountId>
        <AccountType/>
      </UserInfo>
      <UserInfo>
        <DisplayName>Caleb Graham</DisplayName>
        <AccountId>13</AccountId>
        <AccountType/>
      </UserInfo>
      <UserInfo>
        <DisplayName>Max Rose</DisplayName>
        <AccountId>21</AccountId>
        <AccountType/>
      </UserInfo>
      <UserInfo>
        <DisplayName>Carine Woldanski</DisplayName>
        <AccountId>26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E8C9AF2-B319-491D-B114-99CDDC295A2D}"/>
</file>

<file path=customXml/itemProps2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076D67-AFEC-46B1-BA45-07662D777D3F}">
  <ds:schemaRefs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a8c7a9ae-c630-44e9-93fe-27b8fa377db4"/>
    <ds:schemaRef ds:uri="http://schemas.microsoft.com/office/infopath/2007/PartnerControls"/>
    <ds:schemaRef ds:uri="http://schemas.openxmlformats.org/package/2006/metadata/core-properties"/>
    <ds:schemaRef ds:uri="ca2ec694-8038-4733-8ea4-dd2997da7f59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 POT Template v1</Template>
  <TotalTime>1498</TotalTime>
  <Words>2110</Words>
  <Application>Microsoft Office PowerPoint</Application>
  <PresentationFormat>Widescreen</PresentationFormat>
  <Paragraphs>598</Paragraphs>
  <Slides>41</Slides>
  <Notes>3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Wingdings</vt:lpstr>
      <vt:lpstr>Zilap Orion</vt:lpstr>
      <vt:lpstr>Bahnschrift</vt:lpstr>
      <vt:lpstr>Arial</vt:lpstr>
      <vt:lpstr>Calibri</vt:lpstr>
      <vt:lpstr>Times</vt:lpstr>
      <vt:lpstr>Bahnschrift SemiBold</vt:lpstr>
      <vt:lpstr>EZM_trainings</vt:lpstr>
      <vt:lpstr>1_EZM_trainings</vt:lpstr>
      <vt:lpstr>PowerPoint Presentation</vt:lpstr>
      <vt:lpstr>INDEX</vt:lpstr>
      <vt:lpstr>1. Introduction</vt:lpstr>
      <vt:lpstr>1. Introduction</vt:lpstr>
      <vt:lpstr>2. Full Door DNA - EZSlam</vt:lpstr>
      <vt:lpstr>2. FULL DOOR DNA - EZSLAM</vt:lpstr>
      <vt:lpstr>2. FULL DOOR DNA - EZSLAM</vt:lpstr>
      <vt:lpstr>3. Key Metrics - Pods</vt:lpstr>
      <vt:lpstr>3. Key Metrics - Pods</vt:lpstr>
      <vt:lpstr>3. Key Metrics - Pods</vt:lpstr>
      <vt:lpstr>3. Key Metrics - Pods</vt:lpstr>
      <vt:lpstr>3. Key Metrics - Pods</vt:lpstr>
      <vt:lpstr>3. Key Metrics - Pods</vt:lpstr>
      <vt:lpstr>3. Key Metrics - Pods</vt:lpstr>
      <vt:lpstr>3. Key Metrics - Pods</vt:lpstr>
      <vt:lpstr>3. Key Metrics - Pods</vt:lpstr>
      <vt:lpstr>4. SealGap - SealScan</vt:lpstr>
      <vt:lpstr>4. Sealgap - sealscan</vt:lpstr>
      <vt:lpstr>4. Sealgap - sealscan</vt:lpstr>
      <vt:lpstr>5. Dynamic Deformation - EZMotion </vt:lpstr>
      <vt:lpstr>5. DynAmic Deformation - EZMotion</vt:lpstr>
      <vt:lpstr>5. DynAmic Deformation - EZMotion</vt:lpstr>
      <vt:lpstr>6. Static Deformation- EZ3D </vt:lpstr>
      <vt:lpstr>6. STATIC DEFORMATION – Ez3D</vt:lpstr>
      <vt:lpstr>7. Coming Soon </vt:lpstr>
      <vt:lpstr>7. COMING SOON</vt:lpstr>
      <vt:lpstr>Thank you.</vt:lpstr>
      <vt:lpstr>PowerPoint Presentation</vt:lpstr>
      <vt:lpstr>COMPANY OVERVIEW</vt:lpstr>
      <vt:lpstr>SHARING OUR PASSION WORLDWIDE  WITH CUSTOMERS AT</vt:lpstr>
      <vt:lpstr>PowerPoint Presentation</vt:lpstr>
      <vt:lpstr>Key Metrics</vt:lpstr>
      <vt:lpstr>FORCEPOD</vt:lpstr>
      <vt:lpstr>FORCEPOD</vt:lpstr>
      <vt:lpstr>SENSORPOD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 Cook</dc:creator>
  <cp:lastModifiedBy>Don Kahaian</cp:lastModifiedBy>
  <cp:revision>239</cp:revision>
  <dcterms:created xsi:type="dcterms:W3CDTF">2021-08-09T17:37:49Z</dcterms:created>
  <dcterms:modified xsi:type="dcterms:W3CDTF">2024-04-03T20:36:42Z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